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  <p:sldMasterId id="2147483713" r:id="rId7"/>
  </p:sldMasterIdLst>
  <p:notesMasterIdLst>
    <p:notesMasterId r:id="rId31"/>
  </p:notesMasterIdLst>
  <p:sldIdLst>
    <p:sldId id="1679" r:id="rId8"/>
    <p:sldId id="1703" r:id="rId9"/>
    <p:sldId id="1709" r:id="rId10"/>
    <p:sldId id="1499" r:id="rId11"/>
    <p:sldId id="1672" r:id="rId12"/>
    <p:sldId id="1711" r:id="rId13"/>
    <p:sldId id="1710" r:id="rId14"/>
    <p:sldId id="1691" r:id="rId15"/>
    <p:sldId id="1699" r:id="rId16"/>
    <p:sldId id="1622" r:id="rId17"/>
    <p:sldId id="1674" r:id="rId18"/>
    <p:sldId id="1682" r:id="rId19"/>
    <p:sldId id="1677" r:id="rId20"/>
    <p:sldId id="1678" r:id="rId21"/>
    <p:sldId id="1684" r:id="rId22"/>
    <p:sldId id="1721" r:id="rId23"/>
    <p:sldId id="1719" r:id="rId24"/>
    <p:sldId id="1720" r:id="rId25"/>
    <p:sldId id="1649" r:id="rId26"/>
    <p:sldId id="1722" r:id="rId27"/>
    <p:sldId id="1724" r:id="rId28"/>
    <p:sldId id="1723" r:id="rId29"/>
    <p:sldId id="1680" r:id="rId30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C"/>
    <a:srgbClr val="002060"/>
    <a:srgbClr val="BF9000"/>
    <a:srgbClr val="203864"/>
    <a:srgbClr val="1E6496"/>
    <a:srgbClr val="006666"/>
    <a:srgbClr val="0D8983"/>
    <a:srgbClr val="8E6C00"/>
    <a:srgbClr val="BEA041"/>
    <a:srgbClr val="DA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C9DA4-8EE6-8788-15E1-76C1B9760C94}" v="2" dt="2023-08-28T20:52:14.015"/>
    <p1510:client id="{26B4B408-5F88-4E6B-A63A-969EDAA87B4C}" v="2" dt="2023-08-23T20:04:07.523"/>
    <p1510:client id="{9AD3ABC1-B0A3-89A9-BDEB-EB202A1FE02D}" v="82" dt="2023-08-23T19:40:17.664"/>
    <p1510:client id="{A13700A4-D84F-439B-9E4A-81E6B891AE4C}" v="309" dt="2023-08-23T21:07:49.171"/>
    <p1510:client id="{FEDCE84E-A2C7-FDFF-B081-3E6953549636}" v="22" dt="2023-08-28T20:45:14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icia Patino Borges" userId="57ad1a2c-d7a9-42c7-9fb1-529b00cc7347" providerId="ADAL" clId="{A3BFA66A-1183-47A6-94A9-689E58C628C6}"/>
    <pc:docChg chg="undo redo custSel modSld modMainMaster">
      <pc:chgData name="Leticia Patino Borges" userId="57ad1a2c-d7a9-42c7-9fb1-529b00cc7347" providerId="ADAL" clId="{A3BFA66A-1183-47A6-94A9-689E58C628C6}" dt="2023-08-18T19:22:52.508" v="897" actId="478"/>
      <pc:docMkLst>
        <pc:docMk/>
      </pc:docMkLst>
      <pc:sldChg chg="modSp mod">
        <pc:chgData name="Leticia Patino Borges" userId="57ad1a2c-d7a9-42c7-9fb1-529b00cc7347" providerId="ADAL" clId="{A3BFA66A-1183-47A6-94A9-689E58C628C6}" dt="2023-08-16T20:07:56.522" v="24" actId="20577"/>
        <pc:sldMkLst>
          <pc:docMk/>
          <pc:sldMk cId="2396061206" sldId="1499"/>
        </pc:sldMkLst>
        <pc:spChg chg="mod">
          <ac:chgData name="Leticia Patino Borges" userId="57ad1a2c-d7a9-42c7-9fb1-529b00cc7347" providerId="ADAL" clId="{A3BFA66A-1183-47A6-94A9-689E58C628C6}" dt="2023-08-16T20:07:56.522" v="24" actId="20577"/>
          <ac:spMkLst>
            <pc:docMk/>
            <pc:sldMk cId="2396061206" sldId="1499"/>
            <ac:spMk id="13" creationId="{06D52094-80F7-CABC-5FD9-244D578BC3F8}"/>
          </ac:spMkLst>
        </pc:spChg>
      </pc:sldChg>
      <pc:sldChg chg="delSp modSp mod">
        <pc:chgData name="Leticia Patino Borges" userId="57ad1a2c-d7a9-42c7-9fb1-529b00cc7347" providerId="ADAL" clId="{A3BFA66A-1183-47A6-94A9-689E58C628C6}" dt="2023-08-18T19:22:29.836" v="889" actId="478"/>
        <pc:sldMkLst>
          <pc:docMk/>
          <pc:sldMk cId="376397184" sldId="1622"/>
        </pc:sldMkLst>
        <pc:spChg chg="del">
          <ac:chgData name="Leticia Patino Borges" userId="57ad1a2c-d7a9-42c7-9fb1-529b00cc7347" providerId="ADAL" clId="{A3BFA66A-1183-47A6-94A9-689E58C628C6}" dt="2023-08-18T19:22:29.836" v="889" actId="478"/>
          <ac:spMkLst>
            <pc:docMk/>
            <pc:sldMk cId="376397184" sldId="1622"/>
            <ac:spMk id="8" creationId="{70F42C85-8151-A8B5-D8A3-6147A508F05E}"/>
          </ac:spMkLst>
        </pc:spChg>
        <pc:spChg chg="mod">
          <ac:chgData name="Leticia Patino Borges" userId="57ad1a2c-d7a9-42c7-9fb1-529b00cc7347" providerId="ADAL" clId="{A3BFA66A-1183-47A6-94A9-689E58C628C6}" dt="2023-08-17T21:08:21.771" v="630" actId="13926"/>
          <ac:spMkLst>
            <pc:docMk/>
            <pc:sldMk cId="376397184" sldId="1622"/>
            <ac:spMk id="12" creationId="{CE876BE4-0546-B4F2-499A-237C41EBE002}"/>
          </ac:spMkLst>
        </pc:spChg>
        <pc:graphicFrameChg chg="mod">
          <ac:chgData name="Leticia Patino Borges" userId="57ad1a2c-d7a9-42c7-9fb1-529b00cc7347" providerId="ADAL" clId="{A3BFA66A-1183-47A6-94A9-689E58C628C6}" dt="2023-08-16T20:58:34.079" v="523"/>
          <ac:graphicFrameMkLst>
            <pc:docMk/>
            <pc:sldMk cId="376397184" sldId="1622"/>
            <ac:graphicFrameMk id="3" creationId="{177B49A9-D062-4379-B3C3-1E78AFD45DA5}"/>
          </ac:graphicFrameMkLst>
        </pc:graphicFrameChg>
      </pc:sldChg>
      <pc:sldChg chg="delSp mod">
        <pc:chgData name="Leticia Patino Borges" userId="57ad1a2c-d7a9-42c7-9fb1-529b00cc7347" providerId="ADAL" clId="{A3BFA66A-1183-47A6-94A9-689E58C628C6}" dt="2023-08-18T19:22:41.708" v="895" actId="478"/>
        <pc:sldMkLst>
          <pc:docMk/>
          <pc:sldMk cId="896517572" sldId="1649"/>
        </pc:sldMkLst>
        <pc:spChg chg="del">
          <ac:chgData name="Leticia Patino Borges" userId="57ad1a2c-d7a9-42c7-9fb1-529b00cc7347" providerId="ADAL" clId="{A3BFA66A-1183-47A6-94A9-689E58C628C6}" dt="2023-08-18T19:22:41.708" v="895" actId="478"/>
          <ac:spMkLst>
            <pc:docMk/>
            <pc:sldMk cId="896517572" sldId="1649"/>
            <ac:spMk id="6" creationId="{83577955-BB01-804E-E198-34CD9A0F2AF9}"/>
          </ac:spMkLst>
        </pc:spChg>
      </pc:sldChg>
      <pc:sldChg chg="addSp modSp mod">
        <pc:chgData name="Leticia Patino Borges" userId="57ad1a2c-d7a9-42c7-9fb1-529b00cc7347" providerId="ADAL" clId="{A3BFA66A-1183-47A6-94A9-689E58C628C6}" dt="2023-08-16T21:26:38.015" v="618" actId="207"/>
        <pc:sldMkLst>
          <pc:docMk/>
          <pc:sldMk cId="90733972" sldId="1672"/>
        </pc:sldMkLst>
        <pc:spChg chg="mod ord">
          <ac:chgData name="Leticia Patino Borges" userId="57ad1a2c-d7a9-42c7-9fb1-529b00cc7347" providerId="ADAL" clId="{A3BFA66A-1183-47A6-94A9-689E58C628C6}" dt="2023-08-16T20:31:07.675" v="150" actId="14100"/>
          <ac:spMkLst>
            <pc:docMk/>
            <pc:sldMk cId="90733972" sldId="1672"/>
            <ac:spMk id="3" creationId="{3B749664-6CCE-B51C-E570-1D10C1C18D5C}"/>
          </ac:spMkLst>
        </pc:spChg>
        <pc:spChg chg="add mod">
          <ac:chgData name="Leticia Patino Borges" userId="57ad1a2c-d7a9-42c7-9fb1-529b00cc7347" providerId="ADAL" clId="{A3BFA66A-1183-47A6-94A9-689E58C628C6}" dt="2023-08-16T21:26:38.015" v="618" actId="207"/>
          <ac:spMkLst>
            <pc:docMk/>
            <pc:sldMk cId="90733972" sldId="1672"/>
            <ac:spMk id="4" creationId="{AE1465FF-DD6C-961A-F55A-8A843306B85D}"/>
          </ac:spMkLst>
        </pc:spChg>
        <pc:spChg chg="mod">
          <ac:chgData name="Leticia Patino Borges" userId="57ad1a2c-d7a9-42c7-9fb1-529b00cc7347" providerId="ADAL" clId="{A3BFA66A-1183-47A6-94A9-689E58C628C6}" dt="2023-08-16T20:31:02.620" v="149" actId="14100"/>
          <ac:spMkLst>
            <pc:docMk/>
            <pc:sldMk cId="90733972" sldId="1672"/>
            <ac:spMk id="6" creationId="{A10C9780-27F0-4844-A7CB-099B007A4B3F}"/>
          </ac:spMkLst>
        </pc:spChg>
        <pc:spChg chg="mod">
          <ac:chgData name="Leticia Patino Borges" userId="57ad1a2c-d7a9-42c7-9fb1-529b00cc7347" providerId="ADAL" clId="{A3BFA66A-1183-47A6-94A9-689E58C628C6}" dt="2023-08-16T20:56:06.700" v="464" actId="20577"/>
          <ac:spMkLst>
            <pc:docMk/>
            <pc:sldMk cId="90733972" sldId="1672"/>
            <ac:spMk id="13" creationId="{00B3033B-23D3-58C5-1B73-283ED5C84403}"/>
          </ac:spMkLst>
        </pc:spChg>
        <pc:spChg chg="mod">
          <ac:chgData name="Leticia Patino Borges" userId="57ad1a2c-d7a9-42c7-9fb1-529b00cc7347" providerId="ADAL" clId="{A3BFA66A-1183-47A6-94A9-689E58C628C6}" dt="2023-08-16T20:30:32.948" v="91" actId="14100"/>
          <ac:spMkLst>
            <pc:docMk/>
            <pc:sldMk cId="90733972" sldId="1672"/>
            <ac:spMk id="14" creationId="{379968AF-61CF-2F95-E55F-276F3407D4BC}"/>
          </ac:spMkLst>
        </pc:spChg>
        <pc:graphicFrameChg chg="mod">
          <ac:chgData name="Leticia Patino Borges" userId="57ad1a2c-d7a9-42c7-9fb1-529b00cc7347" providerId="ADAL" clId="{A3BFA66A-1183-47A6-94A9-689E58C628C6}" dt="2023-08-16T20:55:06.977" v="410"/>
          <ac:graphicFrameMkLst>
            <pc:docMk/>
            <pc:sldMk cId="90733972" sldId="1672"/>
            <ac:graphicFrameMk id="17" creationId="{2B027AB9-1F73-4E22-8807-7427DC61B872}"/>
          </ac:graphicFrameMkLst>
        </pc:graphicFrameChg>
      </pc:sldChg>
      <pc:sldChg chg="delSp modSp mod">
        <pc:chgData name="Leticia Patino Borges" userId="57ad1a2c-d7a9-42c7-9fb1-529b00cc7347" providerId="ADAL" clId="{A3BFA66A-1183-47A6-94A9-689E58C628C6}" dt="2023-08-18T19:22:31.660" v="890" actId="478"/>
        <pc:sldMkLst>
          <pc:docMk/>
          <pc:sldMk cId="937536085" sldId="1674"/>
        </pc:sldMkLst>
        <pc:spChg chg="del">
          <ac:chgData name="Leticia Patino Borges" userId="57ad1a2c-d7a9-42c7-9fb1-529b00cc7347" providerId="ADAL" clId="{A3BFA66A-1183-47A6-94A9-689E58C628C6}" dt="2023-08-18T19:22:31.660" v="890" actId="478"/>
          <ac:spMkLst>
            <pc:docMk/>
            <pc:sldMk cId="937536085" sldId="1674"/>
            <ac:spMk id="3" creationId="{0ACE5974-34CD-B508-492C-C145F908EF85}"/>
          </ac:spMkLst>
        </pc:spChg>
        <pc:spChg chg="mod">
          <ac:chgData name="Leticia Patino Borges" userId="57ad1a2c-d7a9-42c7-9fb1-529b00cc7347" providerId="ADAL" clId="{A3BFA66A-1183-47A6-94A9-689E58C628C6}" dt="2023-08-17T21:08:17.595" v="629" actId="13926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A3BFA66A-1183-47A6-94A9-689E58C628C6}" dt="2023-08-16T20:51:40.817" v="374" actId="1076"/>
          <ac:spMkLst>
            <pc:docMk/>
            <pc:sldMk cId="937536085" sldId="1674"/>
            <ac:spMk id="12" creationId="{607A2959-EB95-A064-8B90-A165B5B28277}"/>
          </ac:spMkLst>
        </pc:spChg>
        <pc:graphicFrameChg chg="mod">
          <ac:chgData name="Leticia Patino Borges" userId="57ad1a2c-d7a9-42c7-9fb1-529b00cc7347" providerId="ADAL" clId="{A3BFA66A-1183-47A6-94A9-689E58C628C6}" dt="2023-08-16T20:51:39.025" v="373" actId="1076"/>
          <ac:graphicFrameMkLst>
            <pc:docMk/>
            <pc:sldMk cId="937536085" sldId="1674"/>
            <ac:graphicFrameMk id="6" creationId="{A0CD7C76-92B7-5575-60B1-86E4AF568860}"/>
          </ac:graphicFrameMkLst>
        </pc:graphicFrameChg>
        <pc:cxnChg chg="mod">
          <ac:chgData name="Leticia Patino Borges" userId="57ad1a2c-d7a9-42c7-9fb1-529b00cc7347" providerId="ADAL" clId="{A3BFA66A-1183-47A6-94A9-689E58C628C6}" dt="2023-08-16T20:51:49.346" v="376" actId="14100"/>
          <ac:cxnSpMkLst>
            <pc:docMk/>
            <pc:sldMk cId="937536085" sldId="1674"/>
            <ac:cxnSpMk id="10" creationId="{0F304D16-74FD-C4FB-EA01-695F72468D56}"/>
          </ac:cxnSpMkLst>
        </pc:cxnChg>
      </pc:sldChg>
      <pc:sldChg chg="delSp modSp mod">
        <pc:chgData name="Leticia Patino Borges" userId="57ad1a2c-d7a9-42c7-9fb1-529b00cc7347" providerId="ADAL" clId="{A3BFA66A-1183-47A6-94A9-689E58C628C6}" dt="2023-08-18T19:22:34.715" v="892" actId="478"/>
        <pc:sldMkLst>
          <pc:docMk/>
          <pc:sldMk cId="751185172" sldId="1677"/>
        </pc:sldMkLst>
        <pc:spChg chg="del">
          <ac:chgData name="Leticia Patino Borges" userId="57ad1a2c-d7a9-42c7-9fb1-529b00cc7347" providerId="ADAL" clId="{A3BFA66A-1183-47A6-94A9-689E58C628C6}" dt="2023-08-18T19:22:34.715" v="892" actId="478"/>
          <ac:spMkLst>
            <pc:docMk/>
            <pc:sldMk cId="751185172" sldId="1677"/>
            <ac:spMk id="3" creationId="{C0A21574-1EDB-D0D3-999D-ED2A1DDE9A5F}"/>
          </ac:spMkLst>
        </pc:spChg>
        <pc:spChg chg="mod">
          <ac:chgData name="Leticia Patino Borges" userId="57ad1a2c-d7a9-42c7-9fb1-529b00cc7347" providerId="ADAL" clId="{A3BFA66A-1183-47A6-94A9-689E58C628C6}" dt="2023-08-17T21:07:48.319" v="628" actId="13926"/>
          <ac:spMkLst>
            <pc:docMk/>
            <pc:sldMk cId="751185172" sldId="1677"/>
            <ac:spMk id="9" creationId="{50BF74BF-D32B-D347-FEBC-28FD0D6683A8}"/>
          </ac:spMkLst>
        </pc:spChg>
        <pc:graphicFrameChg chg="modGraphic">
          <ac:chgData name="Leticia Patino Borges" userId="57ad1a2c-d7a9-42c7-9fb1-529b00cc7347" providerId="ADAL" clId="{A3BFA66A-1183-47A6-94A9-689E58C628C6}" dt="2023-08-16T21:01:32.881" v="571" actId="404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delSp mod">
        <pc:chgData name="Leticia Patino Borges" userId="57ad1a2c-d7a9-42c7-9fb1-529b00cc7347" providerId="ADAL" clId="{A3BFA66A-1183-47A6-94A9-689E58C628C6}" dt="2023-08-18T19:22:36.107" v="893" actId="478"/>
        <pc:sldMkLst>
          <pc:docMk/>
          <pc:sldMk cId="1579751529" sldId="1678"/>
        </pc:sldMkLst>
        <pc:spChg chg="del">
          <ac:chgData name="Leticia Patino Borges" userId="57ad1a2c-d7a9-42c7-9fb1-529b00cc7347" providerId="ADAL" clId="{A3BFA66A-1183-47A6-94A9-689E58C628C6}" dt="2023-08-18T19:22:36.107" v="893" actId="478"/>
          <ac:spMkLst>
            <pc:docMk/>
            <pc:sldMk cId="1579751529" sldId="1678"/>
            <ac:spMk id="4" creationId="{FBFA42D0-D17B-1E37-8172-6A8653AD81A2}"/>
          </ac:spMkLst>
        </pc:spChg>
      </pc:sldChg>
      <pc:sldChg chg="modSp mod">
        <pc:chgData name="Leticia Patino Borges" userId="57ad1a2c-d7a9-42c7-9fb1-529b00cc7347" providerId="ADAL" clId="{A3BFA66A-1183-47A6-94A9-689E58C628C6}" dt="2023-08-16T20:07:42.635" v="15" actId="20577"/>
        <pc:sldMkLst>
          <pc:docMk/>
          <pc:sldMk cId="1196487639" sldId="1679"/>
        </pc:sldMkLst>
        <pc:spChg chg="mod">
          <ac:chgData name="Leticia Patino Borges" userId="57ad1a2c-d7a9-42c7-9fb1-529b00cc7347" providerId="ADAL" clId="{A3BFA66A-1183-47A6-94A9-689E58C628C6}" dt="2023-08-16T20:07:42.635" v="15" actId="20577"/>
          <ac:spMkLst>
            <pc:docMk/>
            <pc:sldMk cId="1196487639" sldId="1679"/>
            <ac:spMk id="3" creationId="{552EBCDC-8130-4191-915B-02B421F4C501}"/>
          </ac:spMkLst>
        </pc:spChg>
      </pc:sldChg>
      <pc:sldChg chg="delSp modSp mod">
        <pc:chgData name="Leticia Patino Borges" userId="57ad1a2c-d7a9-42c7-9fb1-529b00cc7347" providerId="ADAL" clId="{A3BFA66A-1183-47A6-94A9-689E58C628C6}" dt="2023-08-18T19:22:33.259" v="891" actId="478"/>
        <pc:sldMkLst>
          <pc:docMk/>
          <pc:sldMk cId="2425828303" sldId="1682"/>
        </pc:sldMkLst>
        <pc:spChg chg="del">
          <ac:chgData name="Leticia Patino Borges" userId="57ad1a2c-d7a9-42c7-9fb1-529b00cc7347" providerId="ADAL" clId="{A3BFA66A-1183-47A6-94A9-689E58C628C6}" dt="2023-08-18T19:22:33.259" v="891" actId="478"/>
          <ac:spMkLst>
            <pc:docMk/>
            <pc:sldMk cId="2425828303" sldId="1682"/>
            <ac:spMk id="3" creationId="{8CC9B77B-4F65-8315-99BB-7669251E4469}"/>
          </ac:spMkLst>
        </pc:spChg>
        <pc:spChg chg="mod">
          <ac:chgData name="Leticia Patino Borges" userId="57ad1a2c-d7a9-42c7-9fb1-529b00cc7347" providerId="ADAL" clId="{A3BFA66A-1183-47A6-94A9-689E58C628C6}" dt="2023-08-16T21:00:22.401" v="564" actId="20577"/>
          <ac:spMkLst>
            <pc:docMk/>
            <pc:sldMk cId="2425828303" sldId="1682"/>
            <ac:spMk id="6" creationId="{B18E8F6F-E867-42DD-AEA8-54122C741167}"/>
          </ac:spMkLst>
        </pc:spChg>
      </pc:sldChg>
      <pc:sldChg chg="delSp modSp mod">
        <pc:chgData name="Leticia Patino Borges" userId="57ad1a2c-d7a9-42c7-9fb1-529b00cc7347" providerId="ADAL" clId="{A3BFA66A-1183-47A6-94A9-689E58C628C6}" dt="2023-08-18T19:22:38.267" v="894" actId="478"/>
        <pc:sldMkLst>
          <pc:docMk/>
          <pc:sldMk cId="1451531794" sldId="1684"/>
        </pc:sldMkLst>
        <pc:spChg chg="del">
          <ac:chgData name="Leticia Patino Borges" userId="57ad1a2c-d7a9-42c7-9fb1-529b00cc7347" providerId="ADAL" clId="{A3BFA66A-1183-47A6-94A9-689E58C628C6}" dt="2023-08-18T19:22:38.267" v="894" actId="478"/>
          <ac:spMkLst>
            <pc:docMk/>
            <pc:sldMk cId="1451531794" sldId="1684"/>
            <ac:spMk id="5" creationId="{E4A3223F-48D7-3E74-F0AA-38440F80F6B2}"/>
          </ac:spMkLst>
        </pc:spChg>
        <pc:graphicFrameChg chg="modGraphic">
          <ac:chgData name="Leticia Patino Borges" userId="57ad1a2c-d7a9-42c7-9fb1-529b00cc7347" providerId="ADAL" clId="{A3BFA66A-1183-47A6-94A9-689E58C628C6}" dt="2023-08-18T18:23:05.094" v="791" actId="6549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modSp mod">
        <pc:chgData name="Leticia Patino Borges" userId="57ad1a2c-d7a9-42c7-9fb1-529b00cc7347" providerId="ADAL" clId="{A3BFA66A-1183-47A6-94A9-689E58C628C6}" dt="2023-08-16T21:33:36.191" v="622" actId="20577"/>
        <pc:sldMkLst>
          <pc:docMk/>
          <pc:sldMk cId="1332928516" sldId="1691"/>
        </pc:sldMkLst>
        <pc:spChg chg="mod">
          <ac:chgData name="Leticia Patino Borges" userId="57ad1a2c-d7a9-42c7-9fb1-529b00cc7347" providerId="ADAL" clId="{A3BFA66A-1183-47A6-94A9-689E58C628C6}" dt="2023-08-16T20:38:29.746" v="297" actId="1076"/>
          <ac:spMkLst>
            <pc:docMk/>
            <pc:sldMk cId="1332928516" sldId="1691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A3BFA66A-1183-47A6-94A9-689E58C628C6}" dt="2023-08-16T20:57:29.970" v="518" actId="1036"/>
          <ac:spMkLst>
            <pc:docMk/>
            <pc:sldMk cId="1332928516" sldId="1691"/>
            <ac:spMk id="3" creationId="{0F0AD1D6-B7BF-04A9-893E-A33543E7080C}"/>
          </ac:spMkLst>
        </pc:spChg>
        <pc:spChg chg="mod">
          <ac:chgData name="Leticia Patino Borges" userId="57ad1a2c-d7a9-42c7-9fb1-529b00cc7347" providerId="ADAL" clId="{A3BFA66A-1183-47A6-94A9-689E58C628C6}" dt="2023-08-16T20:57:14.186" v="513" actId="27636"/>
          <ac:spMkLst>
            <pc:docMk/>
            <pc:sldMk cId="1332928516" sldId="1691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A3BFA66A-1183-47A6-94A9-689E58C628C6}" dt="2023-08-16T21:33:36.191" v="622" actId="20577"/>
          <ac:spMkLst>
            <pc:docMk/>
            <pc:sldMk cId="1332928516" sldId="1691"/>
            <ac:spMk id="11" creationId="{CDE765CF-7EFB-4963-A398-305963039E9E}"/>
          </ac:spMkLst>
        </pc:spChg>
        <pc:spChg chg="mod">
          <ac:chgData name="Leticia Patino Borges" userId="57ad1a2c-d7a9-42c7-9fb1-529b00cc7347" providerId="ADAL" clId="{A3BFA66A-1183-47A6-94A9-689E58C628C6}" dt="2023-08-16T20:57:29.970" v="518" actId="1036"/>
          <ac:spMkLst>
            <pc:docMk/>
            <pc:sldMk cId="1332928516" sldId="1691"/>
            <ac:spMk id="12" creationId="{131F864B-36F1-2C78-390F-FF05509062A0}"/>
          </ac:spMkLst>
        </pc:spChg>
        <pc:spChg chg="mod">
          <ac:chgData name="Leticia Patino Borges" userId="57ad1a2c-d7a9-42c7-9fb1-529b00cc7347" providerId="ADAL" clId="{A3BFA66A-1183-47A6-94A9-689E58C628C6}" dt="2023-08-16T20:57:35.409" v="519" actId="1076"/>
          <ac:spMkLst>
            <pc:docMk/>
            <pc:sldMk cId="1332928516" sldId="1691"/>
            <ac:spMk id="18" creationId="{305E6227-C9F6-4EBA-B584-EA7100CF4F2D}"/>
          </ac:spMkLst>
        </pc:spChg>
        <pc:graphicFrameChg chg="mod modGraphic">
          <ac:chgData name="Leticia Patino Borges" userId="57ad1a2c-d7a9-42c7-9fb1-529b00cc7347" providerId="ADAL" clId="{A3BFA66A-1183-47A6-94A9-689E58C628C6}" dt="2023-08-16T20:57:29.970" v="518" actId="1036"/>
          <ac:graphicFrameMkLst>
            <pc:docMk/>
            <pc:sldMk cId="1332928516" sldId="1691"/>
            <ac:graphicFrameMk id="7" creationId="{8E911BFA-95A3-4B74-947F-46F0272EE83C}"/>
          </ac:graphicFrameMkLst>
        </pc:graphicFrameChg>
        <pc:cxnChg chg="mod">
          <ac:chgData name="Leticia Patino Borges" userId="57ad1a2c-d7a9-42c7-9fb1-529b00cc7347" providerId="ADAL" clId="{A3BFA66A-1183-47A6-94A9-689E58C628C6}" dt="2023-08-16T20:57:29.970" v="518" actId="1036"/>
          <ac:cxnSpMkLst>
            <pc:docMk/>
            <pc:sldMk cId="1332928516" sldId="1691"/>
            <ac:cxnSpMk id="19" creationId="{97641FE6-0EF2-41CC-A655-77A433446F06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8T18:49:35.526" v="888" actId="1036"/>
        <pc:sldMkLst>
          <pc:docMk/>
          <pc:sldMk cId="458914537" sldId="1699"/>
        </pc:sldMkLst>
        <pc:spChg chg="add del mod">
          <ac:chgData name="Leticia Patino Borges" userId="57ad1a2c-d7a9-42c7-9fb1-529b00cc7347" providerId="ADAL" clId="{A3BFA66A-1183-47A6-94A9-689E58C628C6}" dt="2023-08-16T21:17:31.359" v="572" actId="478"/>
          <ac:spMkLst>
            <pc:docMk/>
            <pc:sldMk cId="458914537" sldId="1699"/>
            <ac:spMk id="3" creationId="{440FA61B-253D-378E-67DD-E85449D2B74D}"/>
          </ac:spMkLst>
        </pc:spChg>
        <pc:graphicFrameChg chg="add del mod">
          <ac:chgData name="Leticia Patino Borges" userId="57ad1a2c-d7a9-42c7-9fb1-529b00cc7347" providerId="ADAL" clId="{A3BFA66A-1183-47A6-94A9-689E58C628C6}" dt="2023-08-18T18:49:03.576" v="882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add mod">
          <ac:chgData name="Leticia Patino Borges" userId="57ad1a2c-d7a9-42c7-9fb1-529b00cc7347" providerId="ADAL" clId="{A3BFA66A-1183-47A6-94A9-689E58C628C6}" dt="2023-08-18T18:49:35.526" v="888" actId="1036"/>
          <ac:graphicFrameMkLst>
            <pc:docMk/>
            <pc:sldMk cId="458914537" sldId="1699"/>
            <ac:graphicFrameMk id="13" creationId="{CF7BF0F0-274B-5CC4-FBEF-1AA05A4757D7}"/>
          </ac:graphicFrameMkLst>
        </pc:graphicFrameChg>
        <pc:cxnChg chg="add mod">
          <ac:chgData name="Leticia Patino Borges" userId="57ad1a2c-d7a9-42c7-9fb1-529b00cc7347" providerId="ADAL" clId="{A3BFA66A-1183-47A6-94A9-689E58C628C6}" dt="2023-08-18T18:49:12.422" v="885" actId="208"/>
          <ac:cxnSpMkLst>
            <pc:docMk/>
            <pc:sldMk cId="458914537" sldId="1699"/>
            <ac:cxnSpMk id="4" creationId="{B59F4414-3505-E691-AD8F-4941F6E59E4B}"/>
          </ac:cxnSpMkLst>
        </pc:cxnChg>
        <pc:cxnChg chg="del">
          <ac:chgData name="Leticia Patino Borges" userId="57ad1a2c-d7a9-42c7-9fb1-529b00cc7347" providerId="ADAL" clId="{A3BFA66A-1183-47A6-94A9-689E58C628C6}" dt="2023-08-16T21:17:47.744" v="577" actId="478"/>
          <ac:cxnSpMkLst>
            <pc:docMk/>
            <pc:sldMk cId="458914537" sldId="1699"/>
            <ac:cxnSpMk id="4" creationId="{F7D0BA3E-AF3F-648F-A72E-79152EA6CF69}"/>
          </ac:cxnSpMkLst>
        </pc:cxnChg>
      </pc:sldChg>
      <pc:sldChg chg="modSp mod">
        <pc:chgData name="Leticia Patino Borges" userId="57ad1a2c-d7a9-42c7-9fb1-529b00cc7347" providerId="ADAL" clId="{A3BFA66A-1183-47A6-94A9-689E58C628C6}" dt="2023-08-16T20:08:14.537" v="27" actId="122"/>
        <pc:sldMkLst>
          <pc:docMk/>
          <pc:sldMk cId="1416973449" sldId="1703"/>
        </pc:sldMkLst>
        <pc:graphicFrameChg chg="mod modGraphic">
          <ac:chgData name="Leticia Patino Borges" userId="57ad1a2c-d7a9-42c7-9fb1-529b00cc7347" providerId="ADAL" clId="{A3BFA66A-1183-47A6-94A9-689E58C628C6}" dt="2023-08-16T20:08:14.537" v="27" actId="122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modSp mod">
        <pc:chgData name="Leticia Patino Borges" userId="57ad1a2c-d7a9-42c7-9fb1-529b00cc7347" providerId="ADAL" clId="{A3BFA66A-1183-47A6-94A9-689E58C628C6}" dt="2023-08-16T20:09:22.614" v="30" actId="404"/>
        <pc:sldMkLst>
          <pc:docMk/>
          <pc:sldMk cId="1849440977" sldId="1709"/>
        </pc:sldMkLst>
        <pc:graphicFrameChg chg="mod modGraphic">
          <ac:chgData name="Leticia Patino Borges" userId="57ad1a2c-d7a9-42c7-9fb1-529b00cc7347" providerId="ADAL" clId="{A3BFA66A-1183-47A6-94A9-689E58C628C6}" dt="2023-08-16T20:09:22.614" v="30" actId="404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  <pc:sldChg chg="addSp delSp modSp mod">
        <pc:chgData name="Leticia Patino Borges" userId="57ad1a2c-d7a9-42c7-9fb1-529b00cc7347" providerId="ADAL" clId="{A3BFA66A-1183-47A6-94A9-689E58C628C6}" dt="2023-08-18T19:22:52.508" v="897" actId="478"/>
        <pc:sldMkLst>
          <pc:docMk/>
          <pc:sldMk cId="494385096" sldId="1710"/>
        </pc:sldMkLst>
        <pc:spChg chg="del">
          <ac:chgData name="Leticia Patino Borges" userId="57ad1a2c-d7a9-42c7-9fb1-529b00cc7347" providerId="ADAL" clId="{A3BFA66A-1183-47A6-94A9-689E58C628C6}" dt="2023-08-18T19:22:52.508" v="897" actId="478"/>
          <ac:spMkLst>
            <pc:docMk/>
            <pc:sldMk cId="494385096" sldId="1710"/>
            <ac:spMk id="5" creationId="{EB4D68FC-1E5E-6064-4972-E1C219EEDFD0}"/>
          </ac:spMkLst>
        </pc:spChg>
        <pc:spChg chg="del">
          <ac:chgData name="Leticia Patino Borges" userId="57ad1a2c-d7a9-42c7-9fb1-529b00cc7347" providerId="ADAL" clId="{A3BFA66A-1183-47A6-94A9-689E58C628C6}" dt="2023-08-18T19:22:51.549" v="896" actId="478"/>
          <ac:spMkLst>
            <pc:docMk/>
            <pc:sldMk cId="494385096" sldId="1710"/>
            <ac:spMk id="8" creationId="{FBE1B4EC-2289-EB41-0D45-FD95D9B6164C}"/>
          </ac:spMkLst>
        </pc:spChg>
        <pc:spChg chg="mod">
          <ac:chgData name="Leticia Patino Borges" userId="57ad1a2c-d7a9-42c7-9fb1-529b00cc7347" providerId="ADAL" clId="{A3BFA66A-1183-47A6-94A9-689E58C628C6}" dt="2023-08-16T20:46:06.659" v="299" actId="1076"/>
          <ac:spMkLst>
            <pc:docMk/>
            <pc:sldMk cId="494385096" sldId="1710"/>
            <ac:spMk id="11" creationId="{FD8AD6AE-87D5-4520-9C51-E633E9D6A332}"/>
          </ac:spMkLst>
        </pc:spChg>
        <pc:spChg chg="add mod ord">
          <ac:chgData name="Leticia Patino Borges" userId="57ad1a2c-d7a9-42c7-9fb1-529b00cc7347" providerId="ADAL" clId="{A3BFA66A-1183-47A6-94A9-689E58C628C6}" dt="2023-08-16T20:37:22.779" v="284" actId="14100"/>
          <ac:spMkLst>
            <pc:docMk/>
            <pc:sldMk cId="494385096" sldId="1710"/>
            <ac:spMk id="14" creationId="{DCD03951-ECFD-6D67-C38F-08F2BACDF5E7}"/>
          </ac:spMkLst>
        </pc:spChg>
        <pc:spChg chg="ord">
          <ac:chgData name="Leticia Patino Borges" userId="57ad1a2c-d7a9-42c7-9fb1-529b00cc7347" providerId="ADAL" clId="{A3BFA66A-1183-47A6-94A9-689E58C628C6}" dt="2023-08-16T20:37:15.527" v="283" actId="167"/>
          <ac:spMkLst>
            <pc:docMk/>
            <pc:sldMk cId="494385096" sldId="1710"/>
            <ac:spMk id="20" creationId="{03B30984-3851-F24F-1E8B-0CD7959E4621}"/>
          </ac:spMkLst>
        </pc:spChg>
        <pc:graphicFrameChg chg="mod">
          <ac:chgData name="Leticia Patino Borges" userId="57ad1a2c-d7a9-42c7-9fb1-529b00cc7347" providerId="ADAL" clId="{A3BFA66A-1183-47A6-94A9-689E58C628C6}" dt="2023-08-16T20:37:53.299" v="294" actId="403"/>
          <ac:graphicFrameMkLst>
            <pc:docMk/>
            <pc:sldMk cId="494385096" sldId="1710"/>
            <ac:graphicFrameMk id="13" creationId="{772B2E2E-AFAD-47BF-B79A-40223925BEAD}"/>
          </ac:graphicFrameMkLst>
        </pc:graphicFrameChg>
        <pc:cxnChg chg="del">
          <ac:chgData name="Leticia Patino Borges" userId="57ad1a2c-d7a9-42c7-9fb1-529b00cc7347" providerId="ADAL" clId="{A3BFA66A-1183-47A6-94A9-689E58C628C6}" dt="2023-08-16T20:35:39.316" v="250" actId="478"/>
          <ac:cxnSpMkLst>
            <pc:docMk/>
            <pc:sldMk cId="494385096" sldId="1710"/>
            <ac:cxnSpMk id="10" creationId="{4EB1C9C9-24F5-B018-D3BE-CAED3D122676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6T21:33:12.712" v="620" actId="13926"/>
        <pc:sldMkLst>
          <pc:docMk/>
          <pc:sldMk cId="918846177" sldId="1711"/>
        </pc:sldMkLst>
        <pc:spChg chg="add mod ord">
          <ac:chgData name="Leticia Patino Borges" userId="57ad1a2c-d7a9-42c7-9fb1-529b00cc7347" providerId="ADAL" clId="{A3BFA66A-1183-47A6-94A9-689E58C628C6}" dt="2023-08-16T20:34:01.604" v="209" actId="14100"/>
          <ac:spMkLst>
            <pc:docMk/>
            <pc:sldMk cId="918846177" sldId="1711"/>
            <ac:spMk id="13" creationId="{B99A2128-E8A4-9476-C0FB-80AA15B18E9C}"/>
          </ac:spMkLst>
        </pc:spChg>
        <pc:spChg chg="add mod">
          <ac:chgData name="Leticia Patino Borges" userId="57ad1a2c-d7a9-42c7-9fb1-529b00cc7347" providerId="ADAL" clId="{A3BFA66A-1183-47A6-94A9-689E58C628C6}" dt="2023-08-16T21:26:42.951" v="619" actId="207"/>
          <ac:spMkLst>
            <pc:docMk/>
            <pc:sldMk cId="918846177" sldId="1711"/>
            <ac:spMk id="14" creationId="{DB9ECF03-C29A-7EE7-C42A-47918859560E}"/>
          </ac:spMkLst>
        </pc:spChg>
        <pc:spChg chg="mod">
          <ac:chgData name="Leticia Patino Borges" userId="57ad1a2c-d7a9-42c7-9fb1-529b00cc7347" providerId="ADAL" clId="{A3BFA66A-1183-47A6-94A9-689E58C628C6}" dt="2023-08-16T21:33:12.712" v="620" actId="13926"/>
          <ac:spMkLst>
            <pc:docMk/>
            <pc:sldMk cId="918846177" sldId="1711"/>
            <ac:spMk id="18" creationId="{305E6227-C9F6-4EBA-B584-EA7100CF4F2D}"/>
          </ac:spMkLst>
        </pc:spChg>
        <pc:graphicFrameChg chg="mod">
          <ac:chgData name="Leticia Patino Borges" userId="57ad1a2c-d7a9-42c7-9fb1-529b00cc7347" providerId="ADAL" clId="{A3BFA66A-1183-47A6-94A9-689E58C628C6}" dt="2023-08-16T21:26:24.718" v="614" actId="1076"/>
          <ac:graphicFrameMkLst>
            <pc:docMk/>
            <pc:sldMk cId="918846177" sldId="1711"/>
            <ac:graphicFrameMk id="12" creationId="{20D24B5E-DED8-4299-A5D7-96D054910247}"/>
          </ac:graphicFrameMkLst>
        </pc:graphicFrameChg>
        <pc:cxnChg chg="del">
          <ac:chgData name="Leticia Patino Borges" userId="57ad1a2c-d7a9-42c7-9fb1-529b00cc7347" providerId="ADAL" clId="{A3BFA66A-1183-47A6-94A9-689E58C628C6}" dt="2023-08-16T20:32:52.163" v="185" actId="478"/>
          <ac:cxnSpMkLst>
            <pc:docMk/>
            <pc:sldMk cId="918846177" sldId="1711"/>
            <ac:cxnSpMk id="10" creationId="{061AEADF-0B2C-A3CC-8ACB-BD6C3AE6D403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7T21:38:33.096" v="725" actId="692"/>
        <pc:sldMkLst>
          <pc:docMk/>
          <pc:sldMk cId="2137592529" sldId="1718"/>
        </pc:sldMkLst>
        <pc:spChg chg="add del mod">
          <ac:chgData name="Leticia Patino Borges" userId="57ad1a2c-d7a9-42c7-9fb1-529b00cc7347" providerId="ADAL" clId="{A3BFA66A-1183-47A6-94A9-689E58C628C6}" dt="2023-08-17T21:17:28.817" v="634" actId="478"/>
          <ac:spMkLst>
            <pc:docMk/>
            <pc:sldMk cId="2137592529" sldId="1718"/>
            <ac:spMk id="4" creationId="{A812F7F7-3F55-9DCA-83C1-3B63BDDCB441}"/>
          </ac:spMkLst>
        </pc:spChg>
        <pc:spChg chg="mod">
          <ac:chgData name="Leticia Patino Borges" userId="57ad1a2c-d7a9-42c7-9fb1-529b00cc7347" providerId="ADAL" clId="{A3BFA66A-1183-47A6-94A9-689E58C628C6}" dt="2023-08-17T21:36:45.335" v="703" actId="207"/>
          <ac:spMkLst>
            <pc:docMk/>
            <pc:sldMk cId="2137592529" sldId="1718"/>
            <ac:spMk id="8" creationId="{1AF1B289-A2BD-4F60-9E28-C176B8979BC2}"/>
          </ac:spMkLst>
        </pc:spChg>
        <pc:spChg chg="add del mod">
          <ac:chgData name="Leticia Patino Borges" userId="57ad1a2c-d7a9-42c7-9fb1-529b00cc7347" providerId="ADAL" clId="{A3BFA66A-1183-47A6-94A9-689E58C628C6}" dt="2023-08-17T21:05:29.478" v="624" actId="478"/>
          <ac:spMkLst>
            <pc:docMk/>
            <pc:sldMk cId="2137592529" sldId="1718"/>
            <ac:spMk id="10" creationId="{26E2208E-7651-8CA0-9B44-06B7F5419516}"/>
          </ac:spMkLst>
        </pc:spChg>
        <pc:spChg chg="mod">
          <ac:chgData name="Leticia Patino Borges" userId="57ad1a2c-d7a9-42c7-9fb1-529b00cc7347" providerId="ADAL" clId="{A3BFA66A-1183-47A6-94A9-689E58C628C6}" dt="2023-08-17T21:37:55.910" v="717" actId="1076"/>
          <ac:spMkLst>
            <pc:docMk/>
            <pc:sldMk cId="2137592529" sldId="1718"/>
            <ac:spMk id="12" creationId="{31C7BB47-A284-4AD0-86BB-801CE51BF789}"/>
          </ac:spMkLst>
        </pc:spChg>
        <pc:spChg chg="mod">
          <ac:chgData name="Leticia Patino Borges" userId="57ad1a2c-d7a9-42c7-9fb1-529b00cc7347" providerId="ADAL" clId="{A3BFA66A-1183-47A6-94A9-689E58C628C6}" dt="2023-08-17T21:38:03.815" v="719" actId="1076"/>
          <ac:spMkLst>
            <pc:docMk/>
            <pc:sldMk cId="2137592529" sldId="1718"/>
            <ac:spMk id="13" creationId="{3976D49F-EFF6-41CC-A81F-49E9C8A0587B}"/>
          </ac:spMkLst>
        </pc:spChg>
        <pc:graphicFrameChg chg="add mod">
          <ac:chgData name="Leticia Patino Borges" userId="57ad1a2c-d7a9-42c7-9fb1-529b00cc7347" providerId="ADAL" clId="{A3BFA66A-1183-47A6-94A9-689E58C628C6}" dt="2023-08-17T21:38:33.096" v="725" actId="692"/>
          <ac:graphicFrameMkLst>
            <pc:docMk/>
            <pc:sldMk cId="2137592529" sldId="1718"/>
            <ac:graphicFrameMk id="14" creationId="{EAE36D79-294F-442D-A1A6-EEB71E123A05}"/>
          </ac:graphicFrameMkLst>
        </pc:graphicFrameChg>
        <pc:picChg chg="del">
          <ac:chgData name="Leticia Patino Borges" userId="57ad1a2c-d7a9-42c7-9fb1-529b00cc7347" providerId="ADAL" clId="{A3BFA66A-1183-47A6-94A9-689E58C628C6}" dt="2023-08-17T21:18:25.803" v="638" actId="478"/>
          <ac:picMkLst>
            <pc:docMk/>
            <pc:sldMk cId="2137592529" sldId="1718"/>
            <ac:picMk id="3" creationId="{ADB5CDA6-15D3-A1D1-C790-C7BA89300F6B}"/>
          </ac:picMkLst>
        </pc:picChg>
        <pc:cxnChg chg="mod">
          <ac:chgData name="Leticia Patino Borges" userId="57ad1a2c-d7a9-42c7-9fb1-529b00cc7347" providerId="ADAL" clId="{A3BFA66A-1183-47A6-94A9-689E58C628C6}" dt="2023-08-17T21:37:59.087" v="718" actId="1076"/>
          <ac:cxnSpMkLst>
            <pc:docMk/>
            <pc:sldMk cId="2137592529" sldId="1718"/>
            <ac:cxnSpMk id="17" creationId="{616B7540-824B-41C0-ACAF-57DB8BB0CD82}"/>
          </ac:cxnSpMkLst>
        </pc:cxnChg>
      </pc:sldChg>
      <pc:sldChg chg="delSp modSp mod">
        <pc:chgData name="Leticia Patino Borges" userId="57ad1a2c-d7a9-42c7-9fb1-529b00cc7347" providerId="ADAL" clId="{A3BFA66A-1183-47A6-94A9-689E58C628C6}" dt="2023-08-18T18:34:23.173" v="844" actId="1076"/>
        <pc:sldMkLst>
          <pc:docMk/>
          <pc:sldMk cId="265082340" sldId="1719"/>
        </pc:sldMkLst>
        <pc:spChg chg="mod">
          <ac:chgData name="Leticia Patino Borges" userId="57ad1a2c-d7a9-42c7-9fb1-529b00cc7347" providerId="ADAL" clId="{A3BFA66A-1183-47A6-94A9-689E58C628C6}" dt="2023-08-18T18:34:23.173" v="844" actId="1076"/>
          <ac:spMkLst>
            <pc:docMk/>
            <pc:sldMk cId="265082340" sldId="1719"/>
            <ac:spMk id="3" creationId="{A1219095-EB77-4516-B35D-4E13AAB8A472}"/>
          </ac:spMkLst>
        </pc:spChg>
        <pc:spChg chg="mod">
          <ac:chgData name="Leticia Patino Borges" userId="57ad1a2c-d7a9-42c7-9fb1-529b00cc7347" providerId="ADAL" clId="{A3BFA66A-1183-47A6-94A9-689E58C628C6}" dt="2023-08-18T18:24:44.390" v="802" actId="1076"/>
          <ac:spMkLst>
            <pc:docMk/>
            <pc:sldMk cId="265082340" sldId="1719"/>
            <ac:spMk id="13" creationId="{C672A40F-6D1B-4798-A9D4-9EA331E4DF27}"/>
          </ac:spMkLst>
        </pc:spChg>
        <pc:spChg chg="mod">
          <ac:chgData name="Leticia Patino Borges" userId="57ad1a2c-d7a9-42c7-9fb1-529b00cc7347" providerId="ADAL" clId="{A3BFA66A-1183-47A6-94A9-689E58C628C6}" dt="2023-08-18T18:24:44.390" v="802" actId="1076"/>
          <ac:spMkLst>
            <pc:docMk/>
            <pc:sldMk cId="265082340" sldId="1719"/>
            <ac:spMk id="15" creationId="{C7DA802F-D9A1-423D-ACAA-610358F50AA1}"/>
          </ac:spMkLst>
        </pc:spChg>
        <pc:grpChg chg="mod">
          <ac:chgData name="Leticia Patino Borges" userId="57ad1a2c-d7a9-42c7-9fb1-529b00cc7347" providerId="ADAL" clId="{A3BFA66A-1183-47A6-94A9-689E58C628C6}" dt="2023-08-18T18:23:58.761" v="793" actId="14100"/>
          <ac:grpSpMkLst>
            <pc:docMk/>
            <pc:sldMk cId="265082340" sldId="1719"/>
            <ac:grpSpMk id="4" creationId="{0DE42522-7DBC-4C44-9924-6CC6D1FAF05E}"/>
          </ac:grpSpMkLst>
        </pc:grpChg>
        <pc:graphicFrameChg chg="mod">
          <ac:chgData name="Leticia Patino Borges" userId="57ad1a2c-d7a9-42c7-9fb1-529b00cc7347" providerId="ADAL" clId="{A3BFA66A-1183-47A6-94A9-689E58C628C6}" dt="2023-08-18T18:25:40.277" v="809"/>
          <ac:graphicFrameMkLst>
            <pc:docMk/>
            <pc:sldMk cId="265082340" sldId="1719"/>
            <ac:graphicFrameMk id="11" creationId="{00000000-0008-0000-0800-000003000000}"/>
          </ac:graphicFrameMkLst>
        </pc:graphicFrameChg>
        <pc:cxnChg chg="del mod">
          <ac:chgData name="Leticia Patino Borges" userId="57ad1a2c-d7a9-42c7-9fb1-529b00cc7347" providerId="ADAL" clId="{A3BFA66A-1183-47A6-94A9-689E58C628C6}" dt="2023-08-18T18:24:50.134" v="803" actId="478"/>
          <ac:cxnSpMkLst>
            <pc:docMk/>
            <pc:sldMk cId="265082340" sldId="1719"/>
            <ac:cxnSpMk id="12" creationId="{B44619FE-E0EB-9661-7F9B-2CC5E28C0444}"/>
          </ac:cxnSpMkLst>
        </pc:cxnChg>
      </pc:sldChg>
      <pc:sldChg chg="delSp modSp mod">
        <pc:chgData name="Leticia Patino Borges" userId="57ad1a2c-d7a9-42c7-9fb1-529b00cc7347" providerId="ADAL" clId="{A3BFA66A-1183-47A6-94A9-689E58C628C6}" dt="2023-08-18T18:32:55.853" v="843" actId="1076"/>
        <pc:sldMkLst>
          <pc:docMk/>
          <pc:sldMk cId="3697561492" sldId="1720"/>
        </pc:sldMkLst>
        <pc:spChg chg="mod">
          <ac:chgData name="Leticia Patino Borges" userId="57ad1a2c-d7a9-42c7-9fb1-529b00cc7347" providerId="ADAL" clId="{A3BFA66A-1183-47A6-94A9-689E58C628C6}" dt="2023-08-18T18:32:46.893" v="841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Leticia Patino Borges" userId="57ad1a2c-d7a9-42c7-9fb1-529b00cc7347" providerId="ADAL" clId="{A3BFA66A-1183-47A6-94A9-689E58C628C6}" dt="2023-08-18T18:32:45.029" v="840" actId="1076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Leticia Patino Borges" userId="57ad1a2c-d7a9-42c7-9fb1-529b00cc7347" providerId="ADAL" clId="{A3BFA66A-1183-47A6-94A9-689E58C628C6}" dt="2023-08-18T18:32:55.853" v="843" actId="1076"/>
          <ac:spMkLst>
            <pc:docMk/>
            <pc:sldMk cId="3697561492" sldId="1720"/>
            <ac:spMk id="16" creationId="{E1745EA3-1B5D-44FB-8DFE-10C6C93EC707}"/>
          </ac:spMkLst>
        </pc:spChg>
        <pc:graphicFrameChg chg="mod">
          <ac:chgData name="Leticia Patino Borges" userId="57ad1a2c-d7a9-42c7-9fb1-529b00cc7347" providerId="ADAL" clId="{A3BFA66A-1183-47A6-94A9-689E58C628C6}" dt="2023-08-18T18:32:42.268" v="839" actId="14100"/>
          <ac:graphicFrameMkLst>
            <pc:docMk/>
            <pc:sldMk cId="3697561492" sldId="1720"/>
            <ac:graphicFrameMk id="19" creationId="{4DF47878-8704-42C9-85D5-FFC04BDA2E5D}"/>
          </ac:graphicFrameMkLst>
        </pc:graphicFrameChg>
        <pc:cxnChg chg="del">
          <ac:chgData name="Leticia Patino Borges" userId="57ad1a2c-d7a9-42c7-9fb1-529b00cc7347" providerId="ADAL" clId="{A3BFA66A-1183-47A6-94A9-689E58C628C6}" dt="2023-08-18T18:25:29.302" v="807" actId="478"/>
          <ac:cxnSpMkLst>
            <pc:docMk/>
            <pc:sldMk cId="3697561492" sldId="1720"/>
            <ac:cxnSpMk id="15" creationId="{C65A72F5-BF50-5685-261E-3BC6FAD62B81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8T18:22:51.217" v="789" actId="14861"/>
        <pc:sldMkLst>
          <pc:docMk/>
          <pc:sldMk cId="892823559" sldId="1721"/>
        </pc:sldMkLst>
        <pc:spChg chg="mod ord">
          <ac:chgData name="Leticia Patino Borges" userId="57ad1a2c-d7a9-42c7-9fb1-529b00cc7347" providerId="ADAL" clId="{A3BFA66A-1183-47A6-94A9-689E58C628C6}" dt="2023-08-18T18:18:57.256" v="755" actId="167"/>
          <ac:spMkLst>
            <pc:docMk/>
            <pc:sldMk cId="892823559" sldId="1721"/>
            <ac:spMk id="10" creationId="{73BB4F1E-3798-4261-A4C5-380D13125F69}"/>
          </ac:spMkLst>
        </pc:spChg>
        <pc:spChg chg="del">
          <ac:chgData name="Leticia Patino Borges" userId="57ad1a2c-d7a9-42c7-9fb1-529b00cc7347" providerId="ADAL" clId="{A3BFA66A-1183-47A6-94A9-689E58C628C6}" dt="2023-08-18T18:18:38.524" v="749" actId="478"/>
          <ac:spMkLst>
            <pc:docMk/>
            <pc:sldMk cId="892823559" sldId="1721"/>
            <ac:spMk id="15" creationId="{339EC8E3-D24C-FF99-5E65-92B4A5B90CF0}"/>
          </ac:spMkLst>
        </pc:spChg>
        <pc:spChg chg="mod">
          <ac:chgData name="Leticia Patino Borges" userId="57ad1a2c-d7a9-42c7-9fb1-529b00cc7347" providerId="ADAL" clId="{A3BFA66A-1183-47A6-94A9-689E58C628C6}" dt="2023-08-18T18:21:50.502" v="777" actId="1076"/>
          <ac:spMkLst>
            <pc:docMk/>
            <pc:sldMk cId="892823559" sldId="1721"/>
            <ac:spMk id="16" creationId="{E1745EA3-1B5D-44FB-8DFE-10C6C93EC707}"/>
          </ac:spMkLst>
        </pc:spChg>
        <pc:spChg chg="add del">
          <ac:chgData name="Leticia Patino Borges" userId="57ad1a2c-d7a9-42c7-9fb1-529b00cc7347" providerId="ADAL" clId="{A3BFA66A-1183-47A6-94A9-689E58C628C6}" dt="2023-08-18T18:18:37.052" v="748" actId="478"/>
          <ac:spMkLst>
            <pc:docMk/>
            <pc:sldMk cId="892823559" sldId="1721"/>
            <ac:spMk id="18" creationId="{3E07C74A-8961-61FE-CBB9-71C529E5BA03}"/>
          </ac:spMkLst>
        </pc:spChg>
        <pc:spChg chg="add del">
          <ac:chgData name="Leticia Patino Borges" userId="57ad1a2c-d7a9-42c7-9fb1-529b00cc7347" providerId="ADAL" clId="{A3BFA66A-1183-47A6-94A9-689E58C628C6}" dt="2023-08-18T18:18:34.278" v="746" actId="478"/>
          <ac:spMkLst>
            <pc:docMk/>
            <pc:sldMk cId="892823559" sldId="1721"/>
            <ac:spMk id="19" creationId="{05931DCF-9F39-BFF8-825C-B83A3FC03A5E}"/>
          </ac:spMkLst>
        </pc:spChg>
        <pc:spChg chg="del">
          <ac:chgData name="Leticia Patino Borges" userId="57ad1a2c-d7a9-42c7-9fb1-529b00cc7347" providerId="ADAL" clId="{A3BFA66A-1183-47A6-94A9-689E58C628C6}" dt="2023-08-18T18:18:35.649" v="747" actId="478"/>
          <ac:spMkLst>
            <pc:docMk/>
            <pc:sldMk cId="892823559" sldId="1721"/>
            <ac:spMk id="20" creationId="{FC116299-03DD-F74D-6DA0-6556636B9EB8}"/>
          </ac:spMkLst>
        </pc:spChg>
        <pc:graphicFrameChg chg="mod">
          <ac:chgData name="Leticia Patino Borges" userId="57ad1a2c-d7a9-42c7-9fb1-529b00cc7347" providerId="ADAL" clId="{A3BFA66A-1183-47A6-94A9-689E58C628C6}" dt="2023-08-18T18:22:51.217" v="789" actId="14861"/>
          <ac:graphicFrameMkLst>
            <pc:docMk/>
            <pc:sldMk cId="892823559" sldId="1721"/>
            <ac:graphicFrameMk id="12" creationId="{A555DEB4-BDD6-47AE-ACAF-840A91EBA110}"/>
          </ac:graphicFrameMkLst>
        </pc:graphicFrameChg>
        <pc:cxnChg chg="del mod">
          <ac:chgData name="Leticia Patino Borges" userId="57ad1a2c-d7a9-42c7-9fb1-529b00cc7347" providerId="ADAL" clId="{A3BFA66A-1183-47A6-94A9-689E58C628C6}" dt="2023-08-18T18:13:57.478" v="727" actId="478"/>
          <ac:cxnSpMkLst>
            <pc:docMk/>
            <pc:sldMk cId="892823559" sldId="1721"/>
            <ac:cxnSpMk id="13" creationId="{CD682A7C-7AC4-85E3-FEA7-15F0727B3098}"/>
          </ac:cxnSpMkLst>
        </pc:cxnChg>
      </pc:sldChg>
      <pc:sldMasterChg chg="modSldLayout">
        <pc:chgData name="Leticia Patino Borges" userId="57ad1a2c-d7a9-42c7-9fb1-529b00cc7347" providerId="ADAL" clId="{A3BFA66A-1183-47A6-94A9-689E58C628C6}" dt="2023-08-16T20:57:48.457" v="521" actId="1076"/>
        <pc:sldMasterMkLst>
          <pc:docMk/>
          <pc:sldMasterMk cId="4155346858" sldId="2147483675"/>
        </pc:sldMasterMkLst>
        <pc:sldLayoutChg chg="modSp mod">
          <pc:chgData name="Leticia Patino Borges" userId="57ad1a2c-d7a9-42c7-9fb1-529b00cc7347" providerId="ADAL" clId="{A3BFA66A-1183-47A6-94A9-689E58C628C6}" dt="2023-08-16T20:57:48.457" v="521" actId="1076"/>
          <pc:sldLayoutMkLst>
            <pc:docMk/>
            <pc:sldMasterMk cId="4155346858" sldId="2147483675"/>
            <pc:sldLayoutMk cId="3519977950" sldId="2147483680"/>
          </pc:sldLayoutMkLst>
          <pc:spChg chg="mod">
            <ac:chgData name="Leticia Patino Borges" userId="57ad1a2c-d7a9-42c7-9fb1-529b00cc7347" providerId="ADAL" clId="{A3BFA66A-1183-47A6-94A9-689E58C628C6}" dt="2023-08-16T20:57:48.457" v="521" actId="1076"/>
            <ac:spMkLst>
              <pc:docMk/>
              <pc:sldMasterMk cId="4155346858" sldId="2147483675"/>
              <pc:sldLayoutMk cId="3519977950" sldId="2147483680"/>
              <ac:spMk id="2" creationId="{13BEBA5E-EA88-9242-2372-6A7958B802CD}"/>
            </ac:spMkLst>
          </pc:spChg>
          <pc:picChg chg="mod">
            <ac:chgData name="Leticia Patino Borges" userId="57ad1a2c-d7a9-42c7-9fb1-529b00cc7347" providerId="ADAL" clId="{A3BFA66A-1183-47A6-94A9-689E58C628C6}" dt="2023-08-16T20:57:45.897" v="520" actId="14100"/>
            <ac:picMkLst>
              <pc:docMk/>
              <pc:sldMasterMk cId="4155346858" sldId="2147483675"/>
              <pc:sldLayoutMk cId="3519977950" sldId="2147483680"/>
              <ac:picMk id="4" creationId="{32DCF407-166D-4A45-AE06-F8C1DF20116B}"/>
            </ac:picMkLst>
          </pc:picChg>
        </pc:sldLayoutChg>
      </pc:sldMasterChg>
    </pc:docChg>
  </pc:docChgLst>
  <pc:docChgLst>
    <pc:chgData name="Ana Krishna Passos Peixoto" userId="4fe70650-f6d2-40ae-9cfa-5823e72190aa" providerId="ADAL" clId="{9DDB99EC-489E-46F6-9A58-042CB7978FBB}"/>
    <pc:docChg chg="undo custSel modSld">
      <pc:chgData name="Ana Krishna Passos Peixoto" userId="4fe70650-f6d2-40ae-9cfa-5823e72190aa" providerId="ADAL" clId="{9DDB99EC-489E-46F6-9A58-042CB7978FBB}" dt="2023-08-15T20:04:54.478" v="272" actId="6549"/>
      <pc:docMkLst>
        <pc:docMk/>
      </pc:docMkLst>
      <pc:sldChg chg="addSp delSp modSp mod">
        <pc:chgData name="Ana Krishna Passos Peixoto" userId="4fe70650-f6d2-40ae-9cfa-5823e72190aa" providerId="ADAL" clId="{9DDB99EC-489E-46F6-9A58-042CB7978FBB}" dt="2023-08-15T19:50:11.158" v="163" actId="478"/>
        <pc:sldMkLst>
          <pc:docMk/>
          <pc:sldMk cId="376397184" sldId="1622"/>
        </pc:sldMkLst>
        <pc:spChg chg="add del mod">
          <ac:chgData name="Ana Krishna Passos Peixoto" userId="4fe70650-f6d2-40ae-9cfa-5823e72190aa" providerId="ADAL" clId="{9DDB99EC-489E-46F6-9A58-042CB7978FBB}" dt="2023-08-15T19:50:11.158" v="163" actId="478"/>
          <ac:spMkLst>
            <pc:docMk/>
            <pc:sldMk cId="376397184" sldId="1622"/>
            <ac:spMk id="4" creationId="{5C7ED150-8479-7E3E-84A7-A44D9CDFC8D2}"/>
          </ac:spMkLst>
        </pc:spChg>
        <pc:spChg chg="mod">
          <ac:chgData name="Ana Krishna Passos Peixoto" userId="4fe70650-f6d2-40ae-9cfa-5823e72190aa" providerId="ADAL" clId="{9DDB99EC-489E-46F6-9A58-042CB7978FBB}" dt="2023-08-15T18:30:50.743" v="40" actId="20577"/>
          <ac:spMkLst>
            <pc:docMk/>
            <pc:sldMk cId="376397184" sldId="1622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9DDB99EC-489E-46F6-9A58-042CB7978FBB}" dt="2023-08-15T18:32:40.098" v="73" actId="13926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Ana Krishna Passos Peixoto" userId="4fe70650-f6d2-40ae-9cfa-5823e72190aa" providerId="ADAL" clId="{9DDB99EC-489E-46F6-9A58-042CB7978FBB}" dt="2023-08-15T18:31:34.354" v="70" actId="20577"/>
          <ac:spMkLst>
            <pc:docMk/>
            <pc:sldMk cId="376397184" sldId="1622"/>
            <ac:spMk id="12" creationId="{CE876BE4-0546-B4F2-499A-237C41EBE002}"/>
          </ac:spMkLst>
        </pc:spChg>
        <pc:spChg chg="mod">
          <ac:chgData name="Ana Krishna Passos Peixoto" userId="4fe70650-f6d2-40ae-9cfa-5823e72190aa" providerId="ADAL" clId="{9DDB99EC-489E-46F6-9A58-042CB7978FBB}" dt="2023-08-15T18:31:18.804" v="42" actId="20577"/>
          <ac:spMkLst>
            <pc:docMk/>
            <pc:sldMk cId="376397184" sldId="1622"/>
            <ac:spMk id="18" creationId="{305E6227-C9F6-4EBA-B584-EA7100CF4F2D}"/>
          </ac:spMkLst>
        </pc:spChg>
        <pc:graphicFrameChg chg="add mod">
          <ac:chgData name="Ana Krishna Passos Peixoto" userId="4fe70650-f6d2-40ae-9cfa-5823e72190aa" providerId="ADAL" clId="{9DDB99EC-489E-46F6-9A58-042CB7978FBB}" dt="2023-08-15T18:32:01.423" v="72" actId="14100"/>
          <ac:graphicFrameMkLst>
            <pc:docMk/>
            <pc:sldMk cId="376397184" sldId="1622"/>
            <ac:graphicFrameMk id="3" creationId="{177B49A9-D062-4379-B3C3-1E78AFD45DA5}"/>
          </ac:graphicFrameMkLst>
        </pc:graphicFrameChg>
        <pc:graphicFrameChg chg="add del">
          <ac:chgData name="Ana Krishna Passos Peixoto" userId="4fe70650-f6d2-40ae-9cfa-5823e72190aa" providerId="ADAL" clId="{9DDB99EC-489E-46F6-9A58-042CB7978FBB}" dt="2023-08-15T18:29:29.387" v="2" actId="478"/>
          <ac:graphicFrameMkLst>
            <pc:docMk/>
            <pc:sldMk cId="376397184" sldId="1622"/>
            <ac:graphicFrameMk id="6" creationId="{E9668045-1AC7-4721-B44D-6C13B21402C9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18:58:32.177" v="102" actId="20577"/>
        <pc:sldMkLst>
          <pc:docMk/>
          <pc:sldMk cId="937536085" sldId="1674"/>
        </pc:sldMkLst>
        <pc:spChg chg="add mod">
          <ac:chgData name="Ana Krishna Passos Peixoto" userId="4fe70650-f6d2-40ae-9cfa-5823e72190aa" providerId="ADAL" clId="{9DDB99EC-489E-46F6-9A58-042CB7978FBB}" dt="2023-08-15T18:57:06.336" v="93"/>
          <ac:spMkLst>
            <pc:docMk/>
            <pc:sldMk cId="937536085" sldId="1674"/>
            <ac:spMk id="3" creationId="{0ACE5974-34CD-B508-492C-C145F908EF85}"/>
          </ac:spMkLst>
        </pc:spChg>
        <pc:spChg chg="mod">
          <ac:chgData name="Ana Krishna Passos Peixoto" userId="4fe70650-f6d2-40ae-9cfa-5823e72190aa" providerId="ADAL" clId="{9DDB99EC-489E-46F6-9A58-042CB7978FBB}" dt="2023-08-15T18:57:02.067" v="92" actId="20577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9DDB99EC-489E-46F6-9A58-042CB7978FBB}" dt="2023-08-15T18:57:18.269" v="94" actId="13926"/>
          <ac:spMkLst>
            <pc:docMk/>
            <pc:sldMk cId="937536085" sldId="1674"/>
            <ac:spMk id="13" creationId="{4105CBFA-8986-AA9C-BD7B-0779066863C5}"/>
          </ac:spMkLst>
        </pc:spChg>
        <pc:spChg chg="mod">
          <ac:chgData name="Ana Krishna Passos Peixoto" userId="4fe70650-f6d2-40ae-9cfa-5823e72190aa" providerId="ADAL" clId="{9DDB99EC-489E-46F6-9A58-042CB7978FBB}" dt="2023-08-15T18:58:32.177" v="102" actId="20577"/>
          <ac:spMkLst>
            <pc:docMk/>
            <pc:sldMk cId="937536085" sldId="1674"/>
            <ac:spMk id="18" creationId="{305E6227-C9F6-4EBA-B584-EA7100CF4F2D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18:58:18.533" v="99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19:50:04.654" v="161" actId="20577"/>
        <pc:sldMkLst>
          <pc:docMk/>
          <pc:sldMk cId="751185172" sldId="1677"/>
        </pc:sldMkLst>
        <pc:spChg chg="add mod">
          <ac:chgData name="Ana Krishna Passos Peixoto" userId="4fe70650-f6d2-40ae-9cfa-5823e72190aa" providerId="ADAL" clId="{9DDB99EC-489E-46F6-9A58-042CB7978FBB}" dt="2023-08-15T19:47:02.514" v="132"/>
          <ac:spMkLst>
            <pc:docMk/>
            <pc:sldMk cId="751185172" sldId="1677"/>
            <ac:spMk id="3" creationId="{C0A21574-1EDB-D0D3-999D-ED2A1DDE9A5F}"/>
          </ac:spMkLst>
        </pc:spChg>
        <pc:spChg chg="mod">
          <ac:chgData name="Ana Krishna Passos Peixoto" userId="4fe70650-f6d2-40ae-9cfa-5823e72190aa" providerId="ADAL" clId="{9DDB99EC-489E-46F6-9A58-042CB7978FBB}" dt="2023-08-15T19:47:11.011" v="144" actId="20577"/>
          <ac:spMkLst>
            <pc:docMk/>
            <pc:sldMk cId="751185172" sldId="1677"/>
            <ac:spMk id="9" creationId="{50BF74BF-D32B-D347-FEBC-28FD0D6683A8}"/>
          </ac:spMkLst>
        </pc:spChg>
        <pc:spChg chg="mod">
          <ac:chgData name="Ana Krishna Passos Peixoto" userId="4fe70650-f6d2-40ae-9cfa-5823e72190aa" providerId="ADAL" clId="{9DDB99EC-489E-46F6-9A58-042CB7978FBB}" dt="2023-08-15T19:50:04.654" v="161" actId="20577"/>
          <ac:spMkLst>
            <pc:docMk/>
            <pc:sldMk cId="751185172" sldId="1677"/>
            <ac:spMk id="11" creationId="{100EFA24-CF65-ED76-54C9-F8BDD24A43AD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19:48:11.494" v="155" actId="113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20:04:54.478" v="272" actId="6549"/>
        <pc:sldMkLst>
          <pc:docMk/>
          <pc:sldMk cId="1579751529" sldId="1678"/>
        </pc:sldMkLst>
        <pc:spChg chg="add mod">
          <ac:chgData name="Ana Krishna Passos Peixoto" userId="4fe70650-f6d2-40ae-9cfa-5823e72190aa" providerId="ADAL" clId="{9DDB99EC-489E-46F6-9A58-042CB7978FBB}" dt="2023-08-15T19:56:17.602" v="164"/>
          <ac:spMkLst>
            <pc:docMk/>
            <pc:sldMk cId="1579751529" sldId="1678"/>
            <ac:spMk id="4" creationId="{FBFA42D0-D17B-1E37-8172-6A8653AD81A2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20:02:22.436" v="231" actId="20577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Ana Krishna Passos Peixoto" userId="4fe70650-f6d2-40ae-9cfa-5823e72190aa" providerId="ADAL" clId="{9DDB99EC-489E-46F6-9A58-042CB7978FBB}" dt="2023-08-15T20:04:54.478" v="272" actId="6549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19:20:46.204" v="131" actId="20577"/>
        <pc:sldMkLst>
          <pc:docMk/>
          <pc:sldMk cId="2425828303" sldId="1682"/>
        </pc:sldMkLst>
        <pc:spChg chg="add mod">
          <ac:chgData name="Ana Krishna Passos Peixoto" userId="4fe70650-f6d2-40ae-9cfa-5823e72190aa" providerId="ADAL" clId="{9DDB99EC-489E-46F6-9A58-042CB7978FBB}" dt="2023-08-15T19:18:28.464" v="103"/>
          <ac:spMkLst>
            <pc:docMk/>
            <pc:sldMk cId="2425828303" sldId="1682"/>
            <ac:spMk id="3" creationId="{8CC9B77B-4F65-8315-99BB-7669251E4469}"/>
          </ac:spMkLst>
        </pc:spChg>
        <pc:spChg chg="mod">
          <ac:chgData name="Ana Krishna Passos Peixoto" userId="4fe70650-f6d2-40ae-9cfa-5823e72190aa" providerId="ADAL" clId="{9DDB99EC-489E-46F6-9A58-042CB7978FBB}" dt="2023-08-15T19:20:46.204" v="131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19:20:09.797" v="129" actId="108"/>
          <ac:graphicFrameMkLst>
            <pc:docMk/>
            <pc:sldMk cId="2425828303" sldId="1682"/>
            <ac:graphicFrameMk id="4" creationId="{6FFC9B1E-F5D6-5224-E102-1E46F384CADD}"/>
          </ac:graphicFrameMkLst>
        </pc:graphicFrameChg>
        <pc:cxnChg chg="mod">
          <ac:chgData name="Ana Krishna Passos Peixoto" userId="4fe70650-f6d2-40ae-9cfa-5823e72190aa" providerId="ADAL" clId="{9DDB99EC-489E-46F6-9A58-042CB7978FBB}" dt="2023-08-15T19:19:48.460" v="117" actId="1076"/>
          <ac:cxnSpMkLst>
            <pc:docMk/>
            <pc:sldMk cId="2425828303" sldId="1682"/>
            <ac:cxnSpMk id="13" creationId="{8CFA1AC1-8D6E-862F-08F5-D5131BF728B7}"/>
          </ac:cxnSpMkLst>
        </pc:cxnChg>
      </pc:sldChg>
    </pc:docChg>
  </pc:docChgLst>
  <pc:docChgLst>
    <pc:chgData name="Neusa Lourenco Silva" userId="S::nlourenco@fazenda.rj.gov.br::aae90cf0-4570-482f-9a17-f6c811b67bf3" providerId="AD" clId="Web-{CE3BCD9B-6371-BC74-AA6B-4A9C0080CF0A}"/>
    <pc:docChg chg="modSld">
      <pc:chgData name="Neusa Lourenco Silva" userId="S::nlourenco@fazenda.rj.gov.br::aae90cf0-4570-482f-9a17-f6c811b67bf3" providerId="AD" clId="Web-{CE3BCD9B-6371-BC74-AA6B-4A9C0080CF0A}" dt="2023-08-18T16:39:56.834" v="1"/>
      <pc:docMkLst>
        <pc:docMk/>
      </pc:docMkLst>
      <pc:sldChg chg="addSp delSp modSp">
        <pc:chgData name="Neusa Lourenco Silva" userId="S::nlourenco@fazenda.rj.gov.br::aae90cf0-4570-482f-9a17-f6c811b67bf3" providerId="AD" clId="Web-{CE3BCD9B-6371-BC74-AA6B-4A9C0080CF0A}" dt="2023-08-18T16:39:56.834" v="1"/>
        <pc:sldMkLst>
          <pc:docMk/>
          <pc:sldMk cId="555112162" sldId="1585"/>
        </pc:sldMkLst>
        <pc:picChg chg="add del mod">
          <ac:chgData name="Neusa Lourenco Silva" userId="S::nlourenco@fazenda.rj.gov.br::aae90cf0-4570-482f-9a17-f6c811b67bf3" providerId="AD" clId="Web-{CE3BCD9B-6371-BC74-AA6B-4A9C0080CF0A}" dt="2023-08-18T16:39:56.834" v="1"/>
          <ac:picMkLst>
            <pc:docMk/>
            <pc:sldMk cId="555112162" sldId="1585"/>
            <ac:picMk id="6" creationId="{3044D65B-8291-CB8F-BF76-45FF67C731AB}"/>
          </ac:picMkLst>
        </pc:picChg>
      </pc:sldChg>
    </pc:docChg>
  </pc:docChgLst>
  <pc:docChgLst>
    <pc:chgData name="Caroline de Morais Rocha" userId="7e75e681-9559-43c9-a21c-f0722126cc1d" providerId="ADAL" clId="{FB877AD5-9018-4AF9-AD40-1AA03DB05D57}"/>
    <pc:docChg chg="modSld">
      <pc:chgData name="Caroline de Morais Rocha" userId="7e75e681-9559-43c9-a21c-f0722126cc1d" providerId="ADAL" clId="{FB877AD5-9018-4AF9-AD40-1AA03DB05D57}" dt="2023-08-16T21:58:52.114" v="1" actId="27918"/>
      <pc:docMkLst>
        <pc:docMk/>
      </pc:docMkLst>
      <pc:sldChg chg="mod">
        <pc:chgData name="Caroline de Morais Rocha" userId="7e75e681-9559-43c9-a21c-f0722126cc1d" providerId="ADAL" clId="{FB877AD5-9018-4AF9-AD40-1AA03DB05D57}" dt="2023-08-16T21:58:43.328" v="0" actId="27918"/>
        <pc:sldMkLst>
          <pc:docMk/>
          <pc:sldMk cId="555112162" sldId="1585"/>
        </pc:sldMkLst>
      </pc:sldChg>
      <pc:sldChg chg="mod">
        <pc:chgData name="Caroline de Morais Rocha" userId="7e75e681-9559-43c9-a21c-f0722126cc1d" providerId="ADAL" clId="{FB877AD5-9018-4AF9-AD40-1AA03DB05D57}" dt="2023-08-16T21:58:52.114" v="1" actId="27918"/>
        <pc:sldMkLst>
          <pc:docMk/>
          <pc:sldMk cId="4184958291" sldId="1611"/>
        </pc:sldMkLst>
      </pc:sldChg>
    </pc:docChg>
  </pc:docChgLst>
  <pc:docChgLst>
    <pc:chgData name="Hugo Bertha Bastos" userId="74d56c9b-61a2-4cec-b04e-e29fba831d5e" providerId="ADAL" clId="{8527DB5F-2F93-4E25-A043-FEFF1D03D186}"/>
    <pc:docChg chg="undo custSel addSld modSld">
      <pc:chgData name="Hugo Bertha Bastos" userId="74d56c9b-61a2-4cec-b04e-e29fba831d5e" providerId="ADAL" clId="{8527DB5F-2F93-4E25-A043-FEFF1D03D186}" dt="2023-08-17T19:40:54.872" v="1047"/>
      <pc:docMkLst>
        <pc:docMk/>
      </pc:docMkLst>
      <pc:sldChg chg="modSp mod">
        <pc:chgData name="Hugo Bertha Bastos" userId="74d56c9b-61a2-4cec-b04e-e29fba831d5e" providerId="ADAL" clId="{8527DB5F-2F93-4E25-A043-FEFF1D03D186}" dt="2023-08-17T19:16:15.626" v="1046" actId="20577"/>
        <pc:sldMkLst>
          <pc:docMk/>
          <pc:sldMk cId="376397184" sldId="1622"/>
        </pc:sldMkLst>
        <pc:spChg chg="mod">
          <ac:chgData name="Hugo Bertha Bastos" userId="74d56c9b-61a2-4cec-b04e-e29fba831d5e" providerId="ADAL" clId="{8527DB5F-2F93-4E25-A043-FEFF1D03D186}" dt="2023-08-17T19:16:15.626" v="1046" actId="20577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Hugo Bertha Bastos" userId="74d56c9b-61a2-4cec-b04e-e29fba831d5e" providerId="ADAL" clId="{8527DB5F-2F93-4E25-A043-FEFF1D03D186}" dt="2023-08-17T19:09:06.745" v="1039" actId="20577"/>
          <ac:spMkLst>
            <pc:docMk/>
            <pc:sldMk cId="376397184" sldId="1622"/>
            <ac:spMk id="12" creationId="{CE876BE4-0546-B4F2-499A-237C41EBE002}"/>
          </ac:spMkLst>
        </pc:spChg>
      </pc:sldChg>
      <pc:sldChg chg="addSp modSp mod">
        <pc:chgData name="Hugo Bertha Bastos" userId="74d56c9b-61a2-4cec-b04e-e29fba831d5e" providerId="ADAL" clId="{8527DB5F-2F93-4E25-A043-FEFF1D03D186}" dt="2023-08-16T21:47:41.438" v="1018" actId="1076"/>
        <pc:sldMkLst>
          <pc:docMk/>
          <pc:sldMk cId="896517572" sldId="1649"/>
        </pc:sldMkLst>
        <pc:spChg chg="add mod">
          <ac:chgData name="Hugo Bertha Bastos" userId="74d56c9b-61a2-4cec-b04e-e29fba831d5e" providerId="ADAL" clId="{8527DB5F-2F93-4E25-A043-FEFF1D03D186}" dt="2023-08-16T18:52:28.750" v="121"/>
          <ac:spMkLst>
            <pc:docMk/>
            <pc:sldMk cId="896517572" sldId="1649"/>
            <ac:spMk id="6" creationId="{83577955-BB01-804E-E198-34CD9A0F2AF9}"/>
          </ac:spMkLst>
        </pc:spChg>
        <pc:spChg chg="mod">
          <ac:chgData name="Hugo Bertha Bastos" userId="74d56c9b-61a2-4cec-b04e-e29fba831d5e" providerId="ADAL" clId="{8527DB5F-2F93-4E25-A043-FEFF1D03D186}" dt="2023-08-16T21:47:31.990" v="1015" actId="14100"/>
          <ac:spMkLst>
            <pc:docMk/>
            <pc:sldMk cId="896517572" sldId="1649"/>
            <ac:spMk id="14" creationId="{74025759-056B-411F-9CAC-5841AB0A9395}"/>
          </ac:spMkLst>
        </pc:spChg>
        <pc:cxnChg chg="mod">
          <ac:chgData name="Hugo Bertha Bastos" userId="74d56c9b-61a2-4cec-b04e-e29fba831d5e" providerId="ADAL" clId="{8527DB5F-2F93-4E25-A043-FEFF1D03D186}" dt="2023-08-16T21:47:41.438" v="1018" actId="1076"/>
          <ac:cxnSpMkLst>
            <pc:docMk/>
            <pc:sldMk cId="896517572" sldId="1649"/>
            <ac:cxnSpMk id="4" creationId="{DDE1F00D-008F-C35F-2A8F-329B67F6BA1B}"/>
          </ac:cxnSpMkLst>
        </pc:cxnChg>
      </pc:sldChg>
      <pc:sldChg chg="modSp mod modNotesTx">
        <pc:chgData name="Hugo Bertha Bastos" userId="74d56c9b-61a2-4cec-b04e-e29fba831d5e" providerId="ADAL" clId="{8527DB5F-2F93-4E25-A043-FEFF1D03D186}" dt="2023-08-17T19:40:54.872" v="1047"/>
        <pc:sldMkLst>
          <pc:docMk/>
          <pc:sldMk cId="937536085" sldId="1674"/>
        </pc:sldMkLst>
        <pc:spChg chg="mod">
          <ac:chgData name="Hugo Bertha Bastos" userId="74d56c9b-61a2-4cec-b04e-e29fba831d5e" providerId="ADAL" clId="{8527DB5F-2F93-4E25-A043-FEFF1D03D186}" dt="2023-08-16T21:38:55.213" v="864" actId="14100"/>
          <ac:spMkLst>
            <pc:docMk/>
            <pc:sldMk cId="937536085" sldId="1674"/>
            <ac:spMk id="8" creationId="{73949475-EB85-63B5-C9F6-99EE72833504}"/>
          </ac:spMkLst>
        </pc:spChg>
        <pc:spChg chg="mod">
          <ac:chgData name="Hugo Bertha Bastos" userId="74d56c9b-61a2-4cec-b04e-e29fba831d5e" providerId="ADAL" clId="{8527DB5F-2F93-4E25-A043-FEFF1D03D186}" dt="2023-08-16T21:43:43.553" v="952" actId="13926"/>
          <ac:spMkLst>
            <pc:docMk/>
            <pc:sldMk cId="937536085" sldId="1674"/>
            <ac:spMk id="13" creationId="{4105CBFA-8986-AA9C-BD7B-0779066863C5}"/>
          </ac:spMkLst>
        </pc:spChg>
      </pc:sldChg>
      <pc:sldChg chg="addSp delSp modSp mod">
        <pc:chgData name="Hugo Bertha Bastos" userId="74d56c9b-61a2-4cec-b04e-e29fba831d5e" providerId="ADAL" clId="{8527DB5F-2F93-4E25-A043-FEFF1D03D186}" dt="2023-08-16T16:07:48.509" v="110"/>
        <pc:sldMkLst>
          <pc:docMk/>
          <pc:sldMk cId="1451531794" sldId="1684"/>
        </pc:sldMkLst>
        <pc:spChg chg="add del mod">
          <ac:chgData name="Hugo Bertha Bastos" userId="74d56c9b-61a2-4cec-b04e-e29fba831d5e" providerId="ADAL" clId="{8527DB5F-2F93-4E25-A043-FEFF1D03D186}" dt="2023-08-16T16:07:44.042" v="109" actId="478"/>
          <ac:spMkLst>
            <pc:docMk/>
            <pc:sldMk cId="1451531794" sldId="1684"/>
            <ac:spMk id="4" creationId="{1EFB2238-94DB-B2B5-6BB5-2D1D682D1425}"/>
          </ac:spMkLst>
        </pc:spChg>
        <pc:spChg chg="add mod">
          <ac:chgData name="Hugo Bertha Bastos" userId="74d56c9b-61a2-4cec-b04e-e29fba831d5e" providerId="ADAL" clId="{8527DB5F-2F93-4E25-A043-FEFF1D03D186}" dt="2023-08-16T16:07:48.509" v="110"/>
          <ac:spMkLst>
            <pc:docMk/>
            <pc:sldMk cId="1451531794" sldId="1684"/>
            <ac:spMk id="5" creationId="{E4A3223F-48D7-3E74-F0AA-38440F80F6B2}"/>
          </ac:spMkLst>
        </pc:spChg>
        <pc:spChg chg="mod">
          <ac:chgData name="Hugo Bertha Bastos" userId="74d56c9b-61a2-4cec-b04e-e29fba831d5e" providerId="ADAL" clId="{8527DB5F-2F93-4E25-A043-FEFF1D03D186}" dt="2023-08-16T14:00:49.177" v="80" actId="255"/>
          <ac:spMkLst>
            <pc:docMk/>
            <pc:sldMk cId="1451531794" sldId="1684"/>
            <ac:spMk id="11" creationId="{FD3E3182-FF29-412A-8BF4-0440BEC5C4BD}"/>
          </ac:spMkLst>
        </pc:spChg>
        <pc:graphicFrameChg chg="modGraphic">
          <ac:chgData name="Hugo Bertha Bastos" userId="74d56c9b-61a2-4cec-b04e-e29fba831d5e" providerId="ADAL" clId="{8527DB5F-2F93-4E25-A043-FEFF1D03D186}" dt="2023-08-16T16:07:40.926" v="108" actId="13926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addSp delSp modSp mod">
        <pc:chgData name="Hugo Bertha Bastos" userId="74d56c9b-61a2-4cec-b04e-e29fba831d5e" providerId="ADAL" clId="{8527DB5F-2F93-4E25-A043-FEFF1D03D186}" dt="2023-08-17T19:04:45.483" v="1021" actId="14100"/>
        <pc:sldMkLst>
          <pc:docMk/>
          <pc:sldMk cId="458914537" sldId="1699"/>
        </pc:sldMkLst>
        <pc:spChg chg="mod">
          <ac:chgData name="Hugo Bertha Bastos" userId="74d56c9b-61a2-4cec-b04e-e29fba831d5e" providerId="ADAL" clId="{8527DB5F-2F93-4E25-A043-FEFF1D03D186}" dt="2023-08-16T21:07:19.414" v="193" actId="20577"/>
          <ac:spMkLst>
            <pc:docMk/>
            <pc:sldMk cId="458914537" sldId="1699"/>
            <ac:spMk id="3" creationId="{440FA61B-253D-378E-67DD-E85449D2B74D}"/>
          </ac:spMkLst>
        </pc:spChg>
        <pc:graphicFrameChg chg="add del mod">
          <ac:chgData name="Hugo Bertha Bastos" userId="74d56c9b-61a2-4cec-b04e-e29fba831d5e" providerId="ADAL" clId="{8527DB5F-2F93-4E25-A043-FEFF1D03D186}" dt="2023-08-17T19:04:45.483" v="1021" actId="14100"/>
          <ac:graphicFrameMkLst>
            <pc:docMk/>
            <pc:sldMk cId="458914537" sldId="1699"/>
            <ac:graphicFrameMk id="7" creationId="{9D8C670A-81A9-C7B2-3CCF-FC49DDF29217}"/>
          </ac:graphicFrameMkLst>
        </pc:graphicFrameChg>
      </pc:sldChg>
      <pc:sldChg chg="addSp delSp modSp mod">
        <pc:chgData name="Hugo Bertha Bastos" userId="74d56c9b-61a2-4cec-b04e-e29fba831d5e" providerId="ADAL" clId="{8527DB5F-2F93-4E25-A043-FEFF1D03D186}" dt="2023-08-16T21:31:09.782" v="529" actId="478"/>
        <pc:sldMkLst>
          <pc:docMk/>
          <pc:sldMk cId="1416973449" sldId="1703"/>
        </pc:sldMkLst>
        <pc:spChg chg="add del mod">
          <ac:chgData name="Hugo Bertha Bastos" userId="74d56c9b-61a2-4cec-b04e-e29fba831d5e" providerId="ADAL" clId="{8527DB5F-2F93-4E25-A043-FEFF1D03D186}" dt="2023-08-16T21:31:09.782" v="529" actId="478"/>
          <ac:spMkLst>
            <pc:docMk/>
            <pc:sldMk cId="1416973449" sldId="1703"/>
            <ac:spMk id="3" creationId="{36779BCA-8225-0BD5-DB61-B1E82FAAB2A7}"/>
          </ac:spMkLst>
        </pc:spChg>
      </pc:sldChg>
      <pc:sldChg chg="add mod modShow">
        <pc:chgData name="Hugo Bertha Bastos" userId="74d56c9b-61a2-4cec-b04e-e29fba831d5e" providerId="ADAL" clId="{8527DB5F-2F93-4E25-A043-FEFF1D03D186}" dt="2023-08-16T13:40:45.247" v="1" actId="729"/>
        <pc:sldMkLst>
          <pc:docMk/>
          <pc:sldMk cId="3408658576" sldId="1717"/>
        </pc:sldMkLst>
      </pc:sldChg>
    </pc:docChg>
  </pc:docChgLst>
  <pc:docChgLst>
    <pc:chgData name="Rodrigo Santos Martins" userId="56c8aab6-6eb2-4944-a4ec-9d4051a492b7" providerId="ADAL" clId="{05A65C1E-DF04-4A9C-B636-64EA18A1CDFB}"/>
    <pc:docChg chg="undo custSel modSld">
      <pc:chgData name="Rodrigo Santos Martins" userId="56c8aab6-6eb2-4944-a4ec-9d4051a492b7" providerId="ADAL" clId="{05A65C1E-DF04-4A9C-B636-64EA18A1CDFB}" dt="2023-08-16T21:17:29.131" v="13" actId="207"/>
      <pc:docMkLst>
        <pc:docMk/>
      </pc:docMkLst>
      <pc:sldChg chg="modSp mod">
        <pc:chgData name="Rodrigo Santos Martins" userId="56c8aab6-6eb2-4944-a4ec-9d4051a492b7" providerId="ADAL" clId="{05A65C1E-DF04-4A9C-B636-64EA18A1CDFB}" dt="2023-08-16T21:17:29.131" v="13" actId="207"/>
        <pc:sldMkLst>
          <pc:docMk/>
          <pc:sldMk cId="1849440977" sldId="1709"/>
        </pc:sldMkLst>
        <pc:spChg chg="mod">
          <ac:chgData name="Rodrigo Santos Martins" userId="56c8aab6-6eb2-4944-a4ec-9d4051a492b7" providerId="ADAL" clId="{05A65C1E-DF04-4A9C-B636-64EA18A1CDFB}" dt="2023-08-16T21:16:51.096" v="12" actId="20577"/>
          <ac:spMkLst>
            <pc:docMk/>
            <pc:sldMk cId="1849440977" sldId="1709"/>
            <ac:spMk id="3" creationId="{331AD3A7-981B-4553-94BF-7F58FB22A0BF}"/>
          </ac:spMkLst>
        </pc:spChg>
        <pc:spChg chg="mod">
          <ac:chgData name="Rodrigo Santos Martins" userId="56c8aab6-6eb2-4944-a4ec-9d4051a492b7" providerId="ADAL" clId="{05A65C1E-DF04-4A9C-B636-64EA18A1CDFB}" dt="2023-08-16T21:17:29.131" v="13" actId="207"/>
          <ac:spMkLst>
            <pc:docMk/>
            <pc:sldMk cId="1849440977" sldId="1709"/>
            <ac:spMk id="14" creationId="{4C84FAA4-779E-4AA8-8197-CC978DB10028}"/>
          </ac:spMkLst>
        </pc:spChg>
        <pc:graphicFrameChg chg="mod modGraphic">
          <ac:chgData name="Rodrigo Santos Martins" userId="56c8aab6-6eb2-4944-a4ec-9d4051a492b7" providerId="ADAL" clId="{05A65C1E-DF04-4A9C-B636-64EA18A1CDFB}" dt="2023-08-16T21:16:47.607" v="10" actId="20577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Luiz Gustavo Veloso Castello" userId="S::lgvcastello@fazenda.rj.gov.br::6ccfdbba-54cd-4675-8640-8752d33d31c8" providerId="AD" clId="Web-{4702450E-AFF2-7CA4-2A1B-B7EB74312B7B}"/>
    <pc:docChg chg="modSld">
      <pc:chgData name="Luiz Gustavo Veloso Castello" userId="S::lgvcastello@fazenda.rj.gov.br::6ccfdbba-54cd-4675-8640-8752d33d31c8" providerId="AD" clId="Web-{4702450E-AFF2-7CA4-2A1B-B7EB74312B7B}" dt="2023-08-16T15:21:40.341" v="8" actId="20577"/>
      <pc:docMkLst>
        <pc:docMk/>
      </pc:docMkLst>
      <pc:sldChg chg="addSp">
        <pc:chgData name="Luiz Gustavo Veloso Castello" userId="S::lgvcastello@fazenda.rj.gov.br::6ccfdbba-54cd-4675-8640-8752d33d31c8" providerId="AD" clId="Web-{4702450E-AFF2-7CA4-2A1B-B7EB74312B7B}" dt="2023-08-16T15:21:22.418" v="2"/>
        <pc:sldMkLst>
          <pc:docMk/>
          <pc:sldMk cId="90733972" sldId="1672"/>
        </pc:sldMkLst>
        <pc:spChg chg="add">
          <ac:chgData name="Luiz Gustavo Veloso Castello" userId="S::lgvcastello@fazenda.rj.gov.br::6ccfdbba-54cd-4675-8640-8752d33d31c8" providerId="AD" clId="Web-{4702450E-AFF2-7CA4-2A1B-B7EB74312B7B}" dt="2023-08-16T15:21:22.418" v="2"/>
          <ac:spMkLst>
            <pc:docMk/>
            <pc:sldMk cId="90733972" sldId="1672"/>
            <ac:spMk id="5" creationId="{D7B6EA44-76F4-E271-EDED-96201E27A020}"/>
          </ac:spMkLst>
        </pc:spChg>
      </pc:sldChg>
      <pc:sldChg chg="addSp modSp">
        <pc:chgData name="Luiz Gustavo Veloso Castello" userId="S::lgvcastello@fazenda.rj.gov.br::6ccfdbba-54cd-4675-8640-8752d33d31c8" providerId="AD" clId="Web-{4702450E-AFF2-7CA4-2A1B-B7EB74312B7B}" dt="2023-08-16T15:21:40.341" v="8" actId="20577"/>
        <pc:sldMkLst>
          <pc:docMk/>
          <pc:sldMk cId="494385096" sldId="1710"/>
        </pc:sldMkLst>
        <pc:spChg chg="add">
          <ac:chgData name="Luiz Gustavo Veloso Castello" userId="S::lgvcastello@fazenda.rj.gov.br::6ccfdbba-54cd-4675-8640-8752d33d31c8" providerId="AD" clId="Web-{4702450E-AFF2-7CA4-2A1B-B7EB74312B7B}" dt="2023-08-16T15:21:19.184" v="0"/>
          <ac:spMkLst>
            <pc:docMk/>
            <pc:sldMk cId="494385096" sldId="1710"/>
            <ac:spMk id="4" creationId="{80A3BA25-698A-4AE7-93FF-75786FD3F69E}"/>
          </ac:spMkLst>
        </pc:spChg>
        <pc:spChg chg="mod">
          <ac:chgData name="Luiz Gustavo Veloso Castello" userId="S::lgvcastello@fazenda.rj.gov.br::6ccfdbba-54cd-4675-8640-8752d33d31c8" providerId="AD" clId="Web-{4702450E-AFF2-7CA4-2A1B-B7EB74312B7B}" dt="2023-08-16T15:21:40.341" v="8" actId="20577"/>
          <ac:spMkLst>
            <pc:docMk/>
            <pc:sldMk cId="494385096" sldId="1710"/>
            <ac:spMk id="6" creationId="{6D70942C-0D53-FE95-E1C2-7B1106CBA8FB}"/>
          </ac:spMkLst>
        </pc:spChg>
      </pc:sldChg>
      <pc:sldChg chg="addSp">
        <pc:chgData name="Luiz Gustavo Veloso Castello" userId="S::lgvcastello@fazenda.rj.gov.br::6ccfdbba-54cd-4675-8640-8752d33d31c8" providerId="AD" clId="Web-{4702450E-AFF2-7CA4-2A1B-B7EB74312B7B}" dt="2023-08-16T15:21:22.200" v="1"/>
        <pc:sldMkLst>
          <pc:docMk/>
          <pc:sldMk cId="918846177" sldId="1711"/>
        </pc:sldMkLst>
        <pc:spChg chg="add">
          <ac:chgData name="Luiz Gustavo Veloso Castello" userId="S::lgvcastello@fazenda.rj.gov.br::6ccfdbba-54cd-4675-8640-8752d33d31c8" providerId="AD" clId="Web-{4702450E-AFF2-7CA4-2A1B-B7EB74312B7B}" dt="2023-08-16T15:21:22.200" v="1"/>
          <ac:spMkLst>
            <pc:docMk/>
            <pc:sldMk cId="918846177" sldId="1711"/>
            <ac:spMk id="4" creationId="{C5D3484A-5F21-F9A7-FA37-17453DA22F47}"/>
          </ac:spMkLst>
        </pc:spChg>
      </pc:sldChg>
    </pc:docChg>
  </pc:docChgLst>
  <pc:docChgLst>
    <pc:chgData name="Luiz Gustavo Veloso Castello" userId="6ccfdbba-54cd-4675-8640-8752d33d31c8" providerId="ADAL" clId="{157F68F0-BFFC-47A9-9191-31FDFD334418}"/>
    <pc:docChg chg="undo redo custSel modSld">
      <pc:chgData name="Luiz Gustavo Veloso Castello" userId="6ccfdbba-54cd-4675-8640-8752d33d31c8" providerId="ADAL" clId="{157F68F0-BFFC-47A9-9191-31FDFD334418}" dt="2023-08-16T21:09:30.472" v="630" actId="20577"/>
      <pc:docMkLst>
        <pc:docMk/>
      </pc:docMkLst>
      <pc:sldChg chg="addSp delSp modSp mod">
        <pc:chgData name="Luiz Gustavo Veloso Castello" userId="6ccfdbba-54cd-4675-8640-8752d33d31c8" providerId="ADAL" clId="{157F68F0-BFFC-47A9-9191-31FDFD334418}" dt="2023-08-15T20:09:22.321" v="423" actId="1076"/>
        <pc:sldMkLst>
          <pc:docMk/>
          <pc:sldMk cId="90733972" sldId="1672"/>
        </pc:sldMkLst>
        <pc:spChg chg="ord">
          <ac:chgData name="Luiz Gustavo Veloso Castello" userId="6ccfdbba-54cd-4675-8640-8752d33d31c8" providerId="ADAL" clId="{157F68F0-BFFC-47A9-9191-31FDFD334418}" dt="2023-08-15T20:05:38.810" v="378" actId="167"/>
          <ac:spMkLst>
            <pc:docMk/>
            <pc:sldMk cId="90733972" sldId="1672"/>
            <ac:spMk id="3" creationId="{3B749664-6CCE-B51C-E570-1D10C1C18D5C}"/>
          </ac:spMkLst>
        </pc:spChg>
        <pc:spChg chg="mod">
          <ac:chgData name="Luiz Gustavo Veloso Castello" userId="6ccfdbba-54cd-4675-8640-8752d33d31c8" providerId="ADAL" clId="{157F68F0-BFFC-47A9-9191-31FDFD334418}" dt="2023-08-15T20:05:05.439" v="374" actId="20577"/>
          <ac:spMkLst>
            <pc:docMk/>
            <pc:sldMk cId="90733972" sldId="1672"/>
            <ac:spMk id="6" creationId="{A10C9780-27F0-4844-A7CB-099B007A4B3F}"/>
          </ac:spMkLst>
        </pc:spChg>
        <pc:spChg chg="mod">
          <ac:chgData name="Luiz Gustavo Veloso Castello" userId="6ccfdbba-54cd-4675-8640-8752d33d31c8" providerId="ADAL" clId="{157F68F0-BFFC-47A9-9191-31FDFD334418}" dt="2023-08-15T20:08:18.802" v="420" actId="1076"/>
          <ac:spMkLst>
            <pc:docMk/>
            <pc:sldMk cId="90733972" sldId="1672"/>
            <ac:spMk id="7" creationId="{0BF74D4B-CCEA-4AD7-2D18-548F1BBF8375}"/>
          </ac:spMkLst>
        </pc:spChg>
        <pc:spChg chg="mod">
          <ac:chgData name="Luiz Gustavo Veloso Castello" userId="6ccfdbba-54cd-4675-8640-8752d33d31c8" providerId="ADAL" clId="{157F68F0-BFFC-47A9-9191-31FDFD334418}" dt="2023-08-15T20:08:13.746" v="419" actId="14100"/>
          <ac:spMkLst>
            <pc:docMk/>
            <pc:sldMk cId="90733972" sldId="1672"/>
            <ac:spMk id="8" creationId="{CFD7F0BA-877B-5932-188B-A35C8A56210A}"/>
          </ac:spMkLst>
        </pc:spChg>
        <pc:spChg chg="mod">
          <ac:chgData name="Luiz Gustavo Veloso Castello" userId="6ccfdbba-54cd-4675-8640-8752d33d31c8" providerId="ADAL" clId="{157F68F0-BFFC-47A9-9191-31FDFD334418}" dt="2023-08-15T20:09:15.970" v="422" actId="14100"/>
          <ac:spMkLst>
            <pc:docMk/>
            <pc:sldMk cId="90733972" sldId="1672"/>
            <ac:spMk id="9" creationId="{D65C342D-5B21-D163-AF4E-6036547D817A}"/>
          </ac:spMkLst>
        </pc:spChg>
        <pc:spChg chg="mod">
          <ac:chgData name="Luiz Gustavo Veloso Castello" userId="6ccfdbba-54cd-4675-8640-8752d33d31c8" providerId="ADAL" clId="{157F68F0-BFFC-47A9-9191-31FDFD334418}" dt="2023-08-15T20:09:22.321" v="423" actId="1076"/>
          <ac:spMkLst>
            <pc:docMk/>
            <pc:sldMk cId="90733972" sldId="1672"/>
            <ac:spMk id="11" creationId="{6B9CC2FC-5067-7B19-C541-13452DC3B36D}"/>
          </ac:spMkLst>
        </pc:spChg>
        <pc:spChg chg="mod">
          <ac:chgData name="Luiz Gustavo Veloso Castello" userId="6ccfdbba-54cd-4675-8640-8752d33d31c8" providerId="ADAL" clId="{157F68F0-BFFC-47A9-9191-31FDFD334418}" dt="2023-08-15T20:07:04.237" v="417" actId="20577"/>
          <ac:spMkLst>
            <pc:docMk/>
            <pc:sldMk cId="90733972" sldId="1672"/>
            <ac:spMk id="13" creationId="{00B3033B-23D3-58C5-1B73-283ED5C84403}"/>
          </ac:spMkLst>
        </pc:spChg>
        <pc:spChg chg="mod">
          <ac:chgData name="Luiz Gustavo Veloso Castello" userId="6ccfdbba-54cd-4675-8640-8752d33d31c8" providerId="ADAL" clId="{157F68F0-BFFC-47A9-9191-31FDFD334418}" dt="2023-08-15T20:05:00.609" v="366" actId="20577"/>
          <ac:spMkLst>
            <pc:docMk/>
            <pc:sldMk cId="90733972" sldId="1672"/>
            <ac:spMk id="15" creationId="{61199F7F-EA51-77F3-C431-437CD84627E0}"/>
          </ac:spMkLst>
        </pc:spChg>
        <pc:graphicFrameChg chg="add del">
          <ac:chgData name="Luiz Gustavo Veloso Castello" userId="6ccfdbba-54cd-4675-8640-8752d33d31c8" providerId="ADAL" clId="{157F68F0-BFFC-47A9-9191-31FDFD334418}" dt="2023-08-15T20:05:29.507" v="377" actId="478"/>
          <ac:graphicFrameMkLst>
            <pc:docMk/>
            <pc:sldMk cId="90733972" sldId="1672"/>
            <ac:graphicFrameMk id="4" creationId="{1A66639E-414B-F7E2-FDCA-8E785C0E4B65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20:06:29.290" v="389" actId="14100"/>
          <ac:graphicFrameMkLst>
            <pc:docMk/>
            <pc:sldMk cId="90733972" sldId="1672"/>
            <ac:graphicFrameMk id="17" creationId="{2B027AB9-1F73-4E22-8807-7427DC61B872}"/>
          </ac:graphicFrameMkLst>
        </pc:graphicFrameChg>
      </pc:sldChg>
      <pc:sldChg chg="addSp delSp modSp mod">
        <pc:chgData name="Luiz Gustavo Veloso Castello" userId="6ccfdbba-54cd-4675-8640-8752d33d31c8" providerId="ADAL" clId="{157F68F0-BFFC-47A9-9191-31FDFD334418}" dt="2023-08-15T20:00:52.340" v="302" actId="20577"/>
        <pc:sldMkLst>
          <pc:docMk/>
          <pc:sldMk cId="1332928516" sldId="1691"/>
        </pc:sldMkLst>
        <pc:spChg chg="mod">
          <ac:chgData name="Luiz Gustavo Veloso Castello" userId="6ccfdbba-54cd-4675-8640-8752d33d31c8" providerId="ADAL" clId="{157F68F0-BFFC-47A9-9191-31FDFD334418}" dt="2023-08-15T19:55:41.634" v="23" actId="20577"/>
          <ac:spMkLst>
            <pc:docMk/>
            <pc:sldMk cId="1332928516" sldId="1691"/>
            <ac:spMk id="5" creationId="{44D5B04B-C6E4-45CC-988D-E48A225F8170}"/>
          </ac:spMkLst>
        </pc:spChg>
        <pc:spChg chg="mod">
          <ac:chgData name="Luiz Gustavo Veloso Castello" userId="6ccfdbba-54cd-4675-8640-8752d33d31c8" providerId="ADAL" clId="{157F68F0-BFFC-47A9-9191-31FDFD334418}" dt="2023-08-15T20:00:52.340" v="302" actId="20577"/>
          <ac:spMkLst>
            <pc:docMk/>
            <pc:sldMk cId="1332928516" sldId="1691"/>
            <ac:spMk id="11" creationId="{CDE765CF-7EFB-4963-A398-305963039E9E}"/>
          </ac:spMkLst>
        </pc:spChg>
        <pc:spChg chg="mod">
          <ac:chgData name="Luiz Gustavo Veloso Castello" userId="6ccfdbba-54cd-4675-8640-8752d33d31c8" providerId="ADAL" clId="{157F68F0-BFFC-47A9-9191-31FDFD334418}" dt="2023-08-15T19:55:27.124" v="7" actId="1076"/>
          <ac:spMkLst>
            <pc:docMk/>
            <pc:sldMk cId="1332928516" sldId="1691"/>
            <ac:spMk id="12" creationId="{131F864B-36F1-2C78-390F-FF05509062A0}"/>
          </ac:spMkLst>
        </pc:spChg>
        <pc:spChg chg="mod">
          <ac:chgData name="Luiz Gustavo Veloso Castello" userId="6ccfdbba-54cd-4675-8640-8752d33d31c8" providerId="ADAL" clId="{157F68F0-BFFC-47A9-9191-31FDFD334418}" dt="2023-08-15T19:55:48.573" v="44" actId="20577"/>
          <ac:spMkLst>
            <pc:docMk/>
            <pc:sldMk cId="1332928516" sldId="1691"/>
            <ac:spMk id="18" creationId="{305E6227-C9F6-4EBA-B584-EA7100CF4F2D}"/>
          </ac:spMkLst>
        </pc:spChg>
        <pc:graphicFrameChg chg="add del mod">
          <ac:chgData name="Luiz Gustavo Veloso Castello" userId="6ccfdbba-54cd-4675-8640-8752d33d31c8" providerId="ADAL" clId="{157F68F0-BFFC-47A9-9191-31FDFD334418}" dt="2023-08-15T19:55:13.922" v="4"/>
          <ac:graphicFrameMkLst>
            <pc:docMk/>
            <pc:sldMk cId="1332928516" sldId="1691"/>
            <ac:graphicFrameMk id="4" creationId="{E42443D3-ABD6-4B75-94FD-D298573B8FB1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19:55:23.493" v="6" actId="1076"/>
          <ac:graphicFrameMkLst>
            <pc:docMk/>
            <pc:sldMk cId="1332928516" sldId="1691"/>
            <ac:graphicFrameMk id="7" creationId="{8E911BFA-95A3-4B74-947F-46F0272EE83C}"/>
          </ac:graphicFrameMkLst>
        </pc:graphicFrameChg>
        <pc:graphicFrameChg chg="del">
          <ac:chgData name="Luiz Gustavo Veloso Castello" userId="6ccfdbba-54cd-4675-8640-8752d33d31c8" providerId="ADAL" clId="{157F68F0-BFFC-47A9-9191-31FDFD334418}" dt="2023-08-15T19:54:35.769" v="0" actId="478"/>
          <ac:graphicFrameMkLst>
            <pc:docMk/>
            <pc:sldMk cId="1332928516" sldId="1691"/>
            <ac:graphicFrameMk id="14" creationId="{193799B9-A926-F88B-C8B3-80BF4861E097}"/>
          </ac:graphicFrameMkLst>
        </pc:graphicFrameChg>
      </pc:sldChg>
      <pc:sldChg chg="addSp modSp mod">
        <pc:chgData name="Luiz Gustavo Veloso Castello" userId="6ccfdbba-54cd-4675-8640-8752d33d31c8" providerId="ADAL" clId="{157F68F0-BFFC-47A9-9191-31FDFD334418}" dt="2023-08-16T20:53:13.087" v="615"/>
        <pc:sldMkLst>
          <pc:docMk/>
          <pc:sldMk cId="1416973449" sldId="1703"/>
        </pc:sldMkLst>
        <pc:spChg chg="add mod">
          <ac:chgData name="Luiz Gustavo Veloso Castello" userId="6ccfdbba-54cd-4675-8640-8752d33d31c8" providerId="ADAL" clId="{157F68F0-BFFC-47A9-9191-31FDFD334418}" dt="2023-08-16T20:53:13.087" v="615"/>
          <ac:spMkLst>
            <pc:docMk/>
            <pc:sldMk cId="1416973449" sldId="1703"/>
            <ac:spMk id="9" creationId="{7D240ACE-27A6-4E90-AFD7-455F847E0D43}"/>
          </ac:spMkLst>
        </pc:spChg>
        <pc:spChg chg="mod">
          <ac:chgData name="Luiz Gustavo Veloso Castello" userId="6ccfdbba-54cd-4675-8640-8752d33d31c8" providerId="ADAL" clId="{157F68F0-BFFC-47A9-9191-31FDFD334418}" dt="2023-08-16T20:52:53.379" v="614" actId="20577"/>
          <ac:spMkLst>
            <pc:docMk/>
            <pc:sldMk cId="1416973449" sldId="1703"/>
            <ac:spMk id="14" creationId="{12A4B24E-0AD5-3E9F-7A7C-33BA552C68FA}"/>
          </ac:spMkLst>
        </pc:spChg>
        <pc:graphicFrameChg chg="modGraphic">
          <ac:chgData name="Luiz Gustavo Veloso Castello" userId="6ccfdbba-54cd-4675-8640-8752d33d31c8" providerId="ADAL" clId="{157F68F0-BFFC-47A9-9191-31FDFD334418}" dt="2023-08-16T20:51:08.149" v="592" actId="20577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addSp modSp mod">
        <pc:chgData name="Luiz Gustavo Veloso Castello" userId="6ccfdbba-54cd-4675-8640-8752d33d31c8" providerId="ADAL" clId="{157F68F0-BFFC-47A9-9191-31FDFD334418}" dt="2023-08-16T21:09:30.472" v="630" actId="20577"/>
        <pc:sldMkLst>
          <pc:docMk/>
          <pc:sldMk cId="1849440977" sldId="1709"/>
        </pc:sldMkLst>
        <pc:spChg chg="mod">
          <ac:chgData name="Luiz Gustavo Veloso Castello" userId="6ccfdbba-54cd-4675-8640-8752d33d31c8" providerId="ADAL" clId="{157F68F0-BFFC-47A9-9191-31FDFD334418}" dt="2023-08-16T21:09:30.472" v="630" actId="20577"/>
          <ac:spMkLst>
            <pc:docMk/>
            <pc:sldMk cId="1849440977" sldId="1709"/>
            <ac:spMk id="9" creationId="{08940860-2E26-F5AD-9830-022F8E2C1B7B}"/>
          </ac:spMkLst>
        </pc:spChg>
        <pc:spChg chg="add mod">
          <ac:chgData name="Luiz Gustavo Veloso Castello" userId="6ccfdbba-54cd-4675-8640-8752d33d31c8" providerId="ADAL" clId="{157F68F0-BFFC-47A9-9191-31FDFD334418}" dt="2023-08-16T20:53:32.309" v="616"/>
          <ac:spMkLst>
            <pc:docMk/>
            <pc:sldMk cId="1849440977" sldId="1709"/>
            <ac:spMk id="14" creationId="{4C84FAA4-779E-4AA8-8197-CC978DB10028}"/>
          </ac:spMkLst>
        </pc:spChg>
      </pc:sldChg>
      <pc:sldChg chg="addSp delSp modSp mod">
        <pc:chgData name="Luiz Gustavo Veloso Castello" userId="6ccfdbba-54cd-4675-8640-8752d33d31c8" providerId="ADAL" clId="{157F68F0-BFFC-47A9-9191-31FDFD334418}" dt="2023-08-15T20:04:18.064" v="350" actId="20577"/>
        <pc:sldMkLst>
          <pc:docMk/>
          <pc:sldMk cId="494385096" sldId="1710"/>
        </pc:sldMkLst>
        <pc:spChg chg="add del mod">
          <ac:chgData name="Luiz Gustavo Veloso Castello" userId="6ccfdbba-54cd-4675-8640-8752d33d31c8" providerId="ADAL" clId="{157F68F0-BFFC-47A9-9191-31FDFD334418}" dt="2023-08-15T20:03:22.723" v="320" actId="1076"/>
          <ac:spMkLst>
            <pc:docMk/>
            <pc:sldMk cId="494385096" sldId="1710"/>
            <ac:spMk id="5" creationId="{EB4D68FC-1E5E-6064-4972-E1C219EEDFD0}"/>
          </ac:spMkLst>
        </pc:spChg>
        <pc:spChg chg="add del mod">
          <ac:chgData name="Luiz Gustavo Veloso Castello" userId="6ccfdbba-54cd-4675-8640-8752d33d31c8" providerId="ADAL" clId="{157F68F0-BFFC-47A9-9191-31FDFD334418}" dt="2023-08-15T20:03:17.347" v="319" actId="1076"/>
          <ac:spMkLst>
            <pc:docMk/>
            <pc:sldMk cId="494385096" sldId="1710"/>
            <ac:spMk id="8" creationId="{FBE1B4EC-2289-EB41-0D45-FD95D9B6164C}"/>
          </ac:spMkLst>
        </pc:spChg>
        <pc:spChg chg="mod">
          <ac:chgData name="Luiz Gustavo Veloso Castello" userId="6ccfdbba-54cd-4675-8640-8752d33d31c8" providerId="ADAL" clId="{157F68F0-BFFC-47A9-9191-31FDFD334418}" dt="2023-08-15T20:04:18.064" v="350" actId="20577"/>
          <ac:spMkLst>
            <pc:docMk/>
            <pc:sldMk cId="494385096" sldId="1710"/>
            <ac:spMk id="18" creationId="{305E6227-C9F6-4EBA-B584-EA7100CF4F2D}"/>
          </ac:spMkLst>
        </pc:spChg>
        <pc:graphicFrameChg chg="add del">
          <ac:chgData name="Luiz Gustavo Veloso Castello" userId="6ccfdbba-54cd-4675-8640-8752d33d31c8" providerId="ADAL" clId="{157F68F0-BFFC-47A9-9191-31FDFD334418}" dt="2023-08-15T20:02:05.487" v="307" actId="478"/>
          <ac:graphicFrameMkLst>
            <pc:docMk/>
            <pc:sldMk cId="494385096" sldId="1710"/>
            <ac:graphicFrameMk id="3" creationId="{4C749D22-2EA4-E8C1-A470-98F9FD6276BD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20:03:48.788" v="324"/>
          <ac:graphicFrameMkLst>
            <pc:docMk/>
            <pc:sldMk cId="494385096" sldId="1710"/>
            <ac:graphicFrameMk id="13" creationId="{772B2E2E-AFAD-47BF-B79A-40223925BEAD}"/>
          </ac:graphicFrameMkLst>
        </pc:graphicFrameChg>
      </pc:sldChg>
      <pc:sldChg chg="addSp delSp modSp mod">
        <pc:chgData name="Luiz Gustavo Veloso Castello" userId="6ccfdbba-54cd-4675-8640-8752d33d31c8" providerId="ADAL" clId="{157F68F0-BFFC-47A9-9191-31FDFD334418}" dt="2023-08-15T20:10:20.983" v="472" actId="20577"/>
        <pc:sldMkLst>
          <pc:docMk/>
          <pc:sldMk cId="918846177" sldId="1711"/>
        </pc:sldMkLst>
        <pc:spChg chg="mod">
          <ac:chgData name="Luiz Gustavo Veloso Castello" userId="6ccfdbba-54cd-4675-8640-8752d33d31c8" providerId="ADAL" clId="{157F68F0-BFFC-47A9-9191-31FDFD334418}" dt="2023-08-15T20:10:11.904" v="436" actId="20577"/>
          <ac:spMkLst>
            <pc:docMk/>
            <pc:sldMk cId="918846177" sldId="1711"/>
            <ac:spMk id="5" creationId="{44D5B04B-C6E4-45CC-988D-E48A225F8170}"/>
          </ac:spMkLst>
        </pc:spChg>
        <pc:spChg chg="mod">
          <ac:chgData name="Luiz Gustavo Veloso Castello" userId="6ccfdbba-54cd-4675-8640-8752d33d31c8" providerId="ADAL" clId="{157F68F0-BFFC-47A9-9191-31FDFD334418}" dt="2023-08-15T20:10:20.983" v="472" actId="20577"/>
          <ac:spMkLst>
            <pc:docMk/>
            <pc:sldMk cId="918846177" sldId="1711"/>
            <ac:spMk id="18" creationId="{305E6227-C9F6-4EBA-B584-EA7100CF4F2D}"/>
          </ac:spMkLst>
        </pc:spChg>
        <pc:graphicFrameChg chg="del">
          <ac:chgData name="Luiz Gustavo Veloso Castello" userId="6ccfdbba-54cd-4675-8640-8752d33d31c8" providerId="ADAL" clId="{157F68F0-BFFC-47A9-9191-31FDFD334418}" dt="2023-08-15T20:09:46.968" v="424" actId="478"/>
          <ac:graphicFrameMkLst>
            <pc:docMk/>
            <pc:sldMk cId="918846177" sldId="1711"/>
            <ac:graphicFrameMk id="3" creationId="{83BC3CED-07BD-4093-8818-8EDCCC8E7D06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20:10:00.233" v="428" actId="14100"/>
          <ac:graphicFrameMkLst>
            <pc:docMk/>
            <pc:sldMk cId="918846177" sldId="1711"/>
            <ac:graphicFrameMk id="12" creationId="{20D24B5E-DED8-4299-A5D7-96D054910247}"/>
          </ac:graphicFrameMkLst>
        </pc:graphicFrameChg>
      </pc:sldChg>
    </pc:docChg>
  </pc:docChgLst>
  <pc:docChgLst>
    <pc:chgData name="Neusa Lourenco Silva" userId="aae90cf0-4570-482f-9a17-f6c811b67bf3" providerId="ADAL" clId="{F48C2E86-5519-453B-99A0-50222A82ED82}"/>
    <pc:docChg chg="addSld delSld modSld">
      <pc:chgData name="Neusa Lourenco Silva" userId="aae90cf0-4570-482f-9a17-f6c811b67bf3" providerId="ADAL" clId="{F48C2E86-5519-453B-99A0-50222A82ED82}" dt="2023-08-18T16:41:02.413" v="5" actId="47"/>
      <pc:docMkLst>
        <pc:docMk/>
      </pc:docMkLst>
      <pc:sldChg chg="del">
        <pc:chgData name="Neusa Lourenco Silva" userId="aae90cf0-4570-482f-9a17-f6c811b67bf3" providerId="ADAL" clId="{F48C2E86-5519-453B-99A0-50222A82ED82}" dt="2023-08-18T16:40:27.478" v="1" actId="47"/>
        <pc:sldMkLst>
          <pc:docMk/>
          <pc:sldMk cId="555112162" sldId="1585"/>
        </pc:sldMkLst>
      </pc:sldChg>
      <pc:sldChg chg="del">
        <pc:chgData name="Neusa Lourenco Silva" userId="aae90cf0-4570-482f-9a17-f6c811b67bf3" providerId="ADAL" clId="{F48C2E86-5519-453B-99A0-50222A82ED82}" dt="2023-08-18T16:41:02.413" v="5" actId="47"/>
        <pc:sldMkLst>
          <pc:docMk/>
          <pc:sldMk cId="4184958291" sldId="1611"/>
        </pc:sldMkLst>
      </pc:sldChg>
      <pc:sldChg chg="del">
        <pc:chgData name="Neusa Lourenco Silva" userId="aae90cf0-4570-482f-9a17-f6c811b67bf3" providerId="ADAL" clId="{F48C2E86-5519-453B-99A0-50222A82ED82}" dt="2023-08-18T16:40:47.325" v="3" actId="47"/>
        <pc:sldMkLst>
          <pc:docMk/>
          <pc:sldMk cId="3661718326" sldId="1716"/>
        </pc:sldMkLst>
      </pc:sldChg>
      <pc:sldChg chg="add">
        <pc:chgData name="Neusa Lourenco Silva" userId="aae90cf0-4570-482f-9a17-f6c811b67bf3" providerId="ADAL" clId="{F48C2E86-5519-453B-99A0-50222A82ED82}" dt="2023-08-18T16:40:25.436" v="0"/>
        <pc:sldMkLst>
          <pc:docMk/>
          <pc:sldMk cId="265082340" sldId="1719"/>
        </pc:sldMkLst>
      </pc:sldChg>
      <pc:sldChg chg="add">
        <pc:chgData name="Neusa Lourenco Silva" userId="aae90cf0-4570-482f-9a17-f6c811b67bf3" providerId="ADAL" clId="{F48C2E86-5519-453B-99A0-50222A82ED82}" dt="2023-08-18T16:40:44.892" v="2"/>
        <pc:sldMkLst>
          <pc:docMk/>
          <pc:sldMk cId="3697561492" sldId="1720"/>
        </pc:sldMkLst>
      </pc:sldChg>
      <pc:sldChg chg="add">
        <pc:chgData name="Neusa Lourenco Silva" userId="aae90cf0-4570-482f-9a17-f6c811b67bf3" providerId="ADAL" clId="{F48C2E86-5519-453B-99A0-50222A82ED82}" dt="2023-08-18T16:41:00.615" v="4"/>
        <pc:sldMkLst>
          <pc:docMk/>
          <pc:sldMk cId="892823559" sldId="1721"/>
        </pc:sldMkLst>
      </pc:sldChg>
    </pc:docChg>
  </pc:docChgLst>
  <pc:docChgLst>
    <pc:chgData name="Neusa Lourenco Silva" userId="S::nlourenco@fazenda.rj.gov.br::aae90cf0-4570-482f-9a17-f6c811b67bf3" providerId="AD" clId="Web-{2BF44A68-C014-B982-1A30-5C6A4840B5C1}"/>
    <pc:docChg chg="modSld">
      <pc:chgData name="Neusa Lourenco Silva" userId="S::nlourenco@fazenda.rj.gov.br::aae90cf0-4570-482f-9a17-f6c811b67bf3" providerId="AD" clId="Web-{2BF44A68-C014-B982-1A30-5C6A4840B5C1}" dt="2023-08-18T16:59:39.758" v="109" actId="20577"/>
      <pc:docMkLst>
        <pc:docMk/>
      </pc:docMkLst>
      <pc:sldChg chg="modSp">
        <pc:chgData name="Neusa Lourenco Silva" userId="S::nlourenco@fazenda.rj.gov.br::aae90cf0-4570-482f-9a17-f6c811b67bf3" providerId="AD" clId="Web-{2BF44A68-C014-B982-1A30-5C6A4840B5C1}" dt="2023-08-18T16:55:40.627" v="83" actId="20577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2BF44A68-C014-B982-1A30-5C6A4840B5C1}" dt="2023-08-18T16:55:40.627" v="83" actId="20577"/>
          <ac:spMkLst>
            <pc:docMk/>
            <pc:sldMk cId="3697561492" sldId="1720"/>
            <ac:spMk id="16" creationId="{E1745EA3-1B5D-44FB-8DFE-10C6C93EC707}"/>
          </ac:spMkLst>
        </pc:spChg>
        <pc:graphicFrameChg chg="mod">
          <ac:chgData name="Neusa Lourenco Silva" userId="S::nlourenco@fazenda.rj.gov.br::aae90cf0-4570-482f-9a17-f6c811b67bf3" providerId="AD" clId="Web-{2BF44A68-C014-B982-1A30-5C6A4840B5C1}" dt="2023-08-18T16:51:19.229" v="45" actId="14100"/>
          <ac:graphicFrameMkLst>
            <pc:docMk/>
            <pc:sldMk cId="3697561492" sldId="1720"/>
            <ac:graphicFrameMk id="19" creationId="{4DF47878-8704-42C9-85D5-FFC04BDA2E5D}"/>
          </ac:graphicFrameMkLst>
        </pc:graphicFrameChg>
        <pc:cxnChg chg="mod">
          <ac:chgData name="Neusa Lourenco Silva" userId="S::nlourenco@fazenda.rj.gov.br::aae90cf0-4570-482f-9a17-f6c811b67bf3" providerId="AD" clId="Web-{2BF44A68-C014-B982-1A30-5C6A4840B5C1}" dt="2023-08-18T16:51:23.807" v="46" actId="14100"/>
          <ac:cxnSpMkLst>
            <pc:docMk/>
            <pc:sldMk cId="3697561492" sldId="1720"/>
            <ac:cxnSpMk id="15" creationId="{C65A72F5-BF50-5685-261E-3BC6FAD62B81}"/>
          </ac:cxnSpMkLst>
        </pc:cxnChg>
      </pc:sldChg>
      <pc:sldChg chg="modSp">
        <pc:chgData name="Neusa Lourenco Silva" userId="S::nlourenco@fazenda.rj.gov.br::aae90cf0-4570-482f-9a17-f6c811b67bf3" providerId="AD" clId="Web-{2BF44A68-C014-B982-1A30-5C6A4840B5C1}" dt="2023-08-18T16:59:39.758" v="109" actId="20577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2BF44A68-C014-B982-1A30-5C6A4840B5C1}" dt="2023-08-18T16:59:39.758" v="109" actId="20577"/>
          <ac:spMkLst>
            <pc:docMk/>
            <pc:sldMk cId="892823559" sldId="1721"/>
            <ac:spMk id="16" creationId="{E1745EA3-1B5D-44FB-8DFE-10C6C93EC707}"/>
          </ac:spMkLst>
        </pc:spChg>
        <pc:cxnChg chg="mod">
          <ac:chgData name="Neusa Lourenco Silva" userId="S::nlourenco@fazenda.rj.gov.br::aae90cf0-4570-482f-9a17-f6c811b67bf3" providerId="AD" clId="Web-{2BF44A68-C014-B982-1A30-5C6A4840B5C1}" dt="2023-08-18T16:58:07.803" v="99" actId="14100"/>
          <ac:cxnSpMkLst>
            <pc:docMk/>
            <pc:sldMk cId="892823559" sldId="1721"/>
            <ac:cxnSpMk id="13" creationId="{CD682A7C-7AC4-85E3-FEA7-15F0727B3098}"/>
          </ac:cxnSpMkLst>
        </pc:cxnChg>
      </pc:sldChg>
    </pc:docChg>
  </pc:docChgLst>
  <pc:docChgLst>
    <pc:chgData name="Liliane Figueiredo da Silva" userId="S::lfigueiredos@fazenda.rj.gov.br::f10f2e6b-1ac0-48fa-8c74-458c8e81f8a6" providerId="AD" clId="Web-{5AE5B3F0-A58B-E129-375B-A2A04850D193}"/>
    <pc:docChg chg="delSld modSld">
      <pc:chgData name="Liliane Figueiredo da Silva" userId="S::lfigueiredos@fazenda.rj.gov.br::f10f2e6b-1ac0-48fa-8c74-458c8e81f8a6" providerId="AD" clId="Web-{5AE5B3F0-A58B-E129-375B-A2A04850D193}" dt="2023-08-18T19:34:25.080" v="72" actId="20577"/>
      <pc:docMkLst>
        <pc:docMk/>
      </pc:docMkLst>
      <pc:sldChg chg="addSp delSp">
        <pc:chgData name="Liliane Figueiredo da Silva" userId="S::lfigueiredos@fazenda.rj.gov.br::f10f2e6b-1ac0-48fa-8c74-458c8e81f8a6" providerId="AD" clId="Web-{5AE5B3F0-A58B-E129-375B-A2A04850D193}" dt="2023-08-18T19:19:51.089" v="65"/>
        <pc:sldMkLst>
          <pc:docMk/>
          <pc:sldMk cId="376397184" sldId="1622"/>
        </pc:sldMkLst>
        <pc:spChg chg="del">
          <ac:chgData name="Liliane Figueiredo da Silva" userId="S::lfigueiredos@fazenda.rj.gov.br::f10f2e6b-1ac0-48fa-8c74-458c8e81f8a6" providerId="AD" clId="Web-{5AE5B3F0-A58B-E129-375B-A2A04850D193}" dt="2023-08-18T19:19:34.464" v="64"/>
          <ac:spMkLst>
            <pc:docMk/>
            <pc:sldMk cId="376397184" sldId="1622"/>
            <ac:spMk id="4" creationId="{5C7ED150-8479-7E3E-84A7-A44D9CDFC8D2}"/>
          </ac:spMkLst>
        </pc:spChg>
        <pc:spChg chg="add">
          <ac:chgData name="Liliane Figueiredo da Silva" userId="S::lfigueiredos@fazenda.rj.gov.br::f10f2e6b-1ac0-48fa-8c74-458c8e81f8a6" providerId="AD" clId="Web-{5AE5B3F0-A58B-E129-375B-A2A04850D193}" dt="2023-08-18T19:19:51.089" v="65"/>
          <ac:spMkLst>
            <pc:docMk/>
            <pc:sldMk cId="376397184" sldId="1622"/>
            <ac:spMk id="8" creationId="{70F42C85-8151-A8B5-D8A3-6147A508F05E}"/>
          </ac:spMkLst>
        </pc:spChg>
      </pc:sldChg>
      <pc:sldChg chg="modSp">
        <pc:chgData name="Liliane Figueiredo da Silva" userId="S::lfigueiredos@fazenda.rj.gov.br::f10f2e6b-1ac0-48fa-8c74-458c8e81f8a6" providerId="AD" clId="Web-{5AE5B3F0-A58B-E129-375B-A2A04850D193}" dt="2023-08-18T19:06:39.054" v="62" actId="20577"/>
        <pc:sldMkLst>
          <pc:docMk/>
          <pc:sldMk cId="90733972" sldId="1672"/>
        </pc:sldMkLst>
        <pc:spChg chg="mod">
          <ac:chgData name="Liliane Figueiredo da Silva" userId="S::lfigueiredos@fazenda.rj.gov.br::f10f2e6b-1ac0-48fa-8c74-458c8e81f8a6" providerId="AD" clId="Web-{5AE5B3F0-A58B-E129-375B-A2A04850D193}" dt="2023-08-18T19:06:39.054" v="62" actId="20577"/>
          <ac:spMkLst>
            <pc:docMk/>
            <pc:sldMk cId="90733972" sldId="1672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5AE5B3F0-A58B-E129-375B-A2A04850D193}" dt="2023-08-18T19:16:42.163" v="63" actId="1076"/>
        <pc:sldMkLst>
          <pc:docMk/>
          <pc:sldMk cId="458914537" sldId="1699"/>
        </pc:sldMkLst>
        <pc:graphicFrameChg chg="mod">
          <ac:chgData name="Liliane Figueiredo da Silva" userId="S::lfigueiredos@fazenda.rj.gov.br::f10f2e6b-1ac0-48fa-8c74-458c8e81f8a6" providerId="AD" clId="Web-{5AE5B3F0-A58B-E129-375B-A2A04850D193}" dt="2023-08-18T19:16:42.163" v="63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5AE5B3F0-A58B-E129-375B-A2A04850D193}" dt="2023-08-18T18:50:03.983" v="5" actId="20577"/>
        <pc:sldMkLst>
          <pc:docMk/>
          <pc:sldMk cId="1416973449" sldId="1703"/>
        </pc:sldMkLst>
        <pc:spChg chg="mod">
          <ac:chgData name="Liliane Figueiredo da Silva" userId="S::lfigueiredos@fazenda.rj.gov.br::f10f2e6b-1ac0-48fa-8c74-458c8e81f8a6" providerId="AD" clId="Web-{5AE5B3F0-A58B-E129-375B-A2A04850D193}" dt="2023-08-18T18:50:03.983" v="5" actId="20577"/>
          <ac:spMkLst>
            <pc:docMk/>
            <pc:sldMk cId="1416973449" sldId="1703"/>
            <ac:spMk id="14" creationId="{12A4B24E-0AD5-3E9F-7A7C-33BA552C68FA}"/>
          </ac:spMkLst>
        </pc:spChg>
      </pc:sldChg>
      <pc:sldChg chg="del">
        <pc:chgData name="Liliane Figueiredo da Silva" userId="S::lfigueiredos@fazenda.rj.gov.br::f10f2e6b-1ac0-48fa-8c74-458c8e81f8a6" providerId="AD" clId="Web-{5AE5B3F0-A58B-E129-375B-A2A04850D193}" dt="2023-08-18T19:30:42.168" v="66"/>
        <pc:sldMkLst>
          <pc:docMk/>
          <pc:sldMk cId="3560744626" sldId="1707"/>
        </pc:sldMkLst>
      </pc:sldChg>
      <pc:sldChg chg="modSp">
        <pc:chgData name="Liliane Figueiredo da Silva" userId="S::lfigueiredos@fazenda.rj.gov.br::f10f2e6b-1ac0-48fa-8c74-458c8e81f8a6" providerId="AD" clId="Web-{5AE5B3F0-A58B-E129-375B-A2A04850D193}" dt="2023-08-18T18:51:53.657" v="9" actId="20577"/>
        <pc:sldMkLst>
          <pc:docMk/>
          <pc:sldMk cId="1849440977" sldId="1709"/>
        </pc:sldMkLst>
        <pc:spChg chg="mod">
          <ac:chgData name="Liliane Figueiredo da Silva" userId="S::lfigueiredos@fazenda.rj.gov.br::f10f2e6b-1ac0-48fa-8c74-458c8e81f8a6" providerId="AD" clId="Web-{5AE5B3F0-A58B-E129-375B-A2A04850D193}" dt="2023-08-18T18:51:53.657" v="9" actId="20577"/>
          <ac:spMkLst>
            <pc:docMk/>
            <pc:sldMk cId="1849440977" sldId="1709"/>
            <ac:spMk id="3" creationId="{331AD3A7-981B-4553-94BF-7F58FB22A0BF}"/>
          </ac:spMkLst>
        </pc:spChg>
      </pc:sldChg>
      <pc:sldChg chg="del">
        <pc:chgData name="Liliane Figueiredo da Silva" userId="S::lfigueiredos@fazenda.rj.gov.br::f10f2e6b-1ac0-48fa-8c74-458c8e81f8a6" providerId="AD" clId="Web-{5AE5B3F0-A58B-E129-375B-A2A04850D193}" dt="2023-08-18T19:31:11.247" v="67"/>
        <pc:sldMkLst>
          <pc:docMk/>
          <pc:sldMk cId="3408658576" sldId="1717"/>
        </pc:sldMkLst>
      </pc:sldChg>
      <pc:sldChg chg="del mod modShow">
        <pc:chgData name="Liliane Figueiredo da Silva" userId="S::lfigueiredos@fazenda.rj.gov.br::f10f2e6b-1ac0-48fa-8c74-458c8e81f8a6" providerId="AD" clId="Web-{5AE5B3F0-A58B-E129-375B-A2A04850D193}" dt="2023-08-18T19:31:18.090" v="68"/>
        <pc:sldMkLst>
          <pc:docMk/>
          <pc:sldMk cId="2137592529" sldId="1718"/>
        </pc:sldMkLst>
      </pc:sldChg>
      <pc:sldChg chg="modSp">
        <pc:chgData name="Liliane Figueiredo da Silva" userId="S::lfigueiredos@fazenda.rj.gov.br::f10f2e6b-1ac0-48fa-8c74-458c8e81f8a6" providerId="AD" clId="Web-{5AE5B3F0-A58B-E129-375B-A2A04850D193}" dt="2023-08-18T19:34:25.080" v="72" actId="20577"/>
        <pc:sldMkLst>
          <pc:docMk/>
          <pc:sldMk cId="892823559" sldId="1721"/>
        </pc:sldMkLst>
        <pc:spChg chg="mod">
          <ac:chgData name="Liliane Figueiredo da Silva" userId="S::lfigueiredos@fazenda.rj.gov.br::f10f2e6b-1ac0-48fa-8c74-458c8e81f8a6" providerId="AD" clId="Web-{5AE5B3F0-A58B-E129-375B-A2A04850D193}" dt="2023-08-18T19:34:25.080" v="72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Pedro Henrique Moreira Lima" userId="S::pedro.lima@fazenda.rj.gov.br::8a6c0f06-d53a-467e-8e7c-15a423e0827e" providerId="AD" clId="Web-{9AD3ABC1-B0A3-89A9-BDEB-EB202A1FE02D}"/>
    <pc:docChg chg="modSld">
      <pc:chgData name="Pedro Henrique Moreira Lima" userId="S::pedro.lima@fazenda.rj.gov.br::8a6c0f06-d53a-467e-8e7c-15a423e0827e" providerId="AD" clId="Web-{9AD3ABC1-B0A3-89A9-BDEB-EB202A1FE02D}" dt="2023-08-23T19:40:17.664" v="81" actId="20577"/>
      <pc:docMkLst>
        <pc:docMk/>
      </pc:docMkLst>
      <pc:sldChg chg="modSp">
        <pc:chgData name="Pedro Henrique Moreira Lima" userId="S::pedro.lima@fazenda.rj.gov.br::8a6c0f06-d53a-467e-8e7c-15a423e0827e" providerId="AD" clId="Web-{9AD3ABC1-B0A3-89A9-BDEB-EB202A1FE02D}" dt="2023-08-23T19:40:17.664" v="81" actId="20577"/>
        <pc:sldMkLst>
          <pc:docMk/>
          <pc:sldMk cId="896517572" sldId="1649"/>
        </pc:sldMkLst>
        <pc:spChg chg="mod">
          <ac:chgData name="Pedro Henrique Moreira Lima" userId="S::pedro.lima@fazenda.rj.gov.br::8a6c0f06-d53a-467e-8e7c-15a423e0827e" providerId="AD" clId="Web-{9AD3ABC1-B0A3-89A9-BDEB-EB202A1FE02D}" dt="2023-08-23T19:40:17.664" v="81" actId="20577"/>
          <ac:spMkLst>
            <pc:docMk/>
            <pc:sldMk cId="896517572" sldId="1649"/>
            <ac:spMk id="14" creationId="{74025759-056B-411F-9CAC-5841AB0A9395}"/>
          </ac:spMkLst>
        </pc:spChg>
      </pc:sldChg>
    </pc:docChg>
  </pc:docChgLst>
  <pc:docChgLst>
    <pc:chgData clId="Web-{FEDCE84E-A2C7-FDFF-B081-3E6953549636}"/>
    <pc:docChg chg="addSld">
      <pc:chgData name="" userId="" providerId="" clId="Web-{FEDCE84E-A2C7-FDFF-B081-3E6953549636}" dt="2023-08-28T20:43:25.328" v="0"/>
      <pc:docMkLst>
        <pc:docMk/>
      </pc:docMkLst>
      <pc:sldChg chg="add replId">
        <pc:chgData name="" userId="" providerId="" clId="Web-{FEDCE84E-A2C7-FDFF-B081-3E6953549636}" dt="2023-08-28T20:43:25.328" v="0"/>
        <pc:sldMkLst>
          <pc:docMk/>
          <pc:sldMk cId="939886524" sldId="1722"/>
        </pc:sldMkLst>
      </pc:sldChg>
    </pc:docChg>
  </pc:docChgLst>
  <pc:docChgLst>
    <pc:chgData name="Liliane Figueiredo da Silva" userId="S::lfigueiredos@fazenda.rj.gov.br::f10f2e6b-1ac0-48fa-8c74-458c8e81f8a6" providerId="AD" clId="Web-{264C9DA4-8EE6-8788-15E1-76C1B9760C94}"/>
    <pc:docChg chg="addSld delSld">
      <pc:chgData name="Liliane Figueiredo da Silva" userId="S::lfigueiredos@fazenda.rj.gov.br::f10f2e6b-1ac0-48fa-8c74-458c8e81f8a6" providerId="AD" clId="Web-{264C9DA4-8EE6-8788-15E1-76C1B9760C94}" dt="2023-08-28T20:52:14.015" v="1"/>
      <pc:docMkLst>
        <pc:docMk/>
      </pc:docMkLst>
      <pc:sldChg chg="new del">
        <pc:chgData name="Liliane Figueiredo da Silva" userId="S::lfigueiredos@fazenda.rj.gov.br::f10f2e6b-1ac0-48fa-8c74-458c8e81f8a6" providerId="AD" clId="Web-{264C9DA4-8EE6-8788-15E1-76C1B9760C94}" dt="2023-08-28T20:52:14.015" v="1"/>
        <pc:sldMkLst>
          <pc:docMk/>
          <pc:sldMk cId="2668212645" sldId="1725"/>
        </pc:sldMkLst>
      </pc:sldChg>
    </pc:docChg>
  </pc:docChgLst>
  <pc:docChgLst>
    <pc:chgData name="Allan Cristiano dos Santos" userId="S::acdsantos@fazenda.rj.gov.br::d31e4ff2-23af-4f3b-bbd8-dc4179b912ad" providerId="AD" clId="Web-{FEDCE84E-A2C7-FDFF-B081-3E6953549636}"/>
    <pc:docChg chg="addSld modSld sldOrd addMainMaster modMainMaster">
      <pc:chgData name="Allan Cristiano dos Santos" userId="S::acdsantos@fazenda.rj.gov.br::d31e4ff2-23af-4f3b-bbd8-dc4179b912ad" providerId="AD" clId="Web-{FEDCE84E-A2C7-FDFF-B081-3E6953549636}" dt="2023-08-28T20:45:14.924" v="20"/>
      <pc:docMkLst>
        <pc:docMk/>
      </pc:docMkLst>
      <pc:sldChg chg="modSp ord">
        <pc:chgData name="Allan Cristiano dos Santos" userId="S::acdsantos@fazenda.rj.gov.br::d31e4ff2-23af-4f3b-bbd8-dc4179b912ad" providerId="AD" clId="Web-{FEDCE84E-A2C7-FDFF-B081-3E6953549636}" dt="2023-08-28T20:45:12.971" v="18" actId="20577"/>
        <pc:sldMkLst>
          <pc:docMk/>
          <pc:sldMk cId="939886524" sldId="1722"/>
        </pc:sldMkLst>
        <pc:spChg chg="mod">
          <ac:chgData name="Allan Cristiano dos Santos" userId="S::acdsantos@fazenda.rj.gov.br::d31e4ff2-23af-4f3b-bbd8-dc4179b912ad" providerId="AD" clId="Web-{FEDCE84E-A2C7-FDFF-B081-3E6953549636}" dt="2023-08-28T20:45:12.971" v="18" actId="20577"/>
          <ac:spMkLst>
            <pc:docMk/>
            <pc:sldMk cId="939886524" sldId="1722"/>
            <ac:spMk id="13" creationId="{06D52094-80F7-CABC-5FD9-244D578BC3F8}"/>
          </ac:spMkLst>
        </pc:spChg>
        <pc:spChg chg="mod">
          <ac:chgData name="Allan Cristiano dos Santos" userId="S::acdsantos@fazenda.rj.gov.br::d31e4ff2-23af-4f3b-bbd8-dc4179b912ad" providerId="AD" clId="Web-{FEDCE84E-A2C7-FDFF-B081-3E6953549636}" dt="2023-08-28T20:44:53.158" v="6" actId="20577"/>
          <ac:spMkLst>
            <pc:docMk/>
            <pc:sldMk cId="939886524" sldId="1722"/>
            <ac:spMk id="36" creationId="{7031BB4F-4502-4672-6995-5EEC703C62F2}"/>
          </ac:spMkLst>
        </pc:spChg>
      </pc:sldChg>
      <pc:sldChg chg="add">
        <pc:chgData name="Allan Cristiano dos Santos" userId="S::acdsantos@fazenda.rj.gov.br::d31e4ff2-23af-4f3b-bbd8-dc4179b912ad" providerId="AD" clId="Web-{FEDCE84E-A2C7-FDFF-B081-3E6953549636}" dt="2023-08-28T20:45:14.627" v="19"/>
        <pc:sldMkLst>
          <pc:docMk/>
          <pc:sldMk cId="1335633614" sldId="1723"/>
        </pc:sldMkLst>
      </pc:sldChg>
      <pc:sldChg chg="add">
        <pc:chgData name="Allan Cristiano dos Santos" userId="S::acdsantos@fazenda.rj.gov.br::d31e4ff2-23af-4f3b-bbd8-dc4179b912ad" providerId="AD" clId="Web-{FEDCE84E-A2C7-FDFF-B081-3E6953549636}" dt="2023-08-28T20:45:14.924" v="20"/>
        <pc:sldMkLst>
          <pc:docMk/>
          <pc:sldMk cId="200561678" sldId="1724"/>
        </pc:sldMkLst>
      </pc:sldChg>
      <pc:sldMasterChg chg="modSldLayout">
        <pc:chgData name="Allan Cristiano dos Santos" userId="S::acdsantos@fazenda.rj.gov.br::d31e4ff2-23af-4f3b-bbd8-dc4179b912ad" providerId="AD" clId="Web-{FEDCE84E-A2C7-FDFF-B081-3E6953549636}" dt="2023-08-28T20:45:14.627" v="19"/>
        <pc:sldMasterMkLst>
          <pc:docMk/>
          <pc:sldMasterMk cId="1294426943" sldId="2147483691"/>
        </pc:sldMasterMkLst>
        <pc:sldLayoutChg chg="replId">
          <pc:chgData name="Allan Cristiano dos Santos" userId="S::acdsantos@fazenda.rj.gov.br::d31e4ff2-23af-4f3b-bbd8-dc4179b912ad" providerId="AD" clId="Web-{FEDCE84E-A2C7-FDFF-B081-3E6953549636}" dt="2023-08-28T20:45:14.627" v="19"/>
          <pc:sldLayoutMkLst>
            <pc:docMk/>
            <pc:sldMasterMk cId="1294426943" sldId="2147483691"/>
            <pc:sldLayoutMk cId="2196040766" sldId="2147483722"/>
          </pc:sldLayoutMkLst>
        </pc:sldLayoutChg>
      </pc:sldMasterChg>
      <pc:sldMasterChg chg="add addSldLayout">
        <pc:chgData name="Allan Cristiano dos Santos" userId="S::acdsantos@fazenda.rj.gov.br::d31e4ff2-23af-4f3b-bbd8-dc4179b912ad" providerId="AD" clId="Web-{FEDCE84E-A2C7-FDFF-B081-3E6953549636}" dt="2023-08-28T20:45:14.627" v="19"/>
        <pc:sldMasterMkLst>
          <pc:docMk/>
          <pc:sldMasterMk cId="947824755" sldId="2147483713"/>
        </pc:sldMasterMkLst>
        <pc:sldLayoutChg chg="add">
          <pc:chgData name="Allan Cristiano dos Santos" userId="S::acdsantos@fazenda.rj.gov.br::d31e4ff2-23af-4f3b-bbd8-dc4179b912ad" providerId="AD" clId="Web-{FEDCE84E-A2C7-FDFF-B081-3E6953549636}" dt="2023-08-28T20:45:14.627" v="19"/>
          <pc:sldLayoutMkLst>
            <pc:docMk/>
            <pc:sldMasterMk cId="947824755" sldId="2147483713"/>
            <pc:sldLayoutMk cId="1224685259" sldId="2147483721"/>
          </pc:sldLayoutMkLst>
        </pc:sldLayoutChg>
      </pc:sldMasterChg>
    </pc:docChg>
  </pc:docChgLst>
  <pc:docChgLst>
    <pc:chgData name="Rodrigo Santos Martins" userId="S::rodrigo.martins@fazenda.rj.gov.br::56c8aab6-6eb2-4944-a4ec-9d4051a492b7" providerId="AD" clId="Web-{5CAF5C1D-9EB7-7CD1-EAC7-C71809E2B414}"/>
    <pc:docChg chg="modSld">
      <pc:chgData name="Rodrigo Santos Martins" userId="S::rodrigo.martins@fazenda.rj.gov.br::56c8aab6-6eb2-4944-a4ec-9d4051a492b7" providerId="AD" clId="Web-{5CAF5C1D-9EB7-7CD1-EAC7-C71809E2B414}" dt="2023-08-16T21:14:03.953" v="73" actId="20577"/>
      <pc:docMkLst>
        <pc:docMk/>
      </pc:docMkLst>
      <pc:sldChg chg="modSp">
        <pc:chgData name="Rodrigo Santos Martins" userId="S::rodrigo.martins@fazenda.rj.gov.br::56c8aab6-6eb2-4944-a4ec-9d4051a492b7" providerId="AD" clId="Web-{5CAF5C1D-9EB7-7CD1-EAC7-C71809E2B414}" dt="2023-08-16T21:14:03.953" v="73" actId="20577"/>
        <pc:sldMkLst>
          <pc:docMk/>
          <pc:sldMk cId="1849440977" sldId="1709"/>
        </pc:sldMkLst>
        <pc:spChg chg="mod">
          <ac:chgData name="Rodrigo Santos Martins" userId="S::rodrigo.martins@fazenda.rj.gov.br::56c8aab6-6eb2-4944-a4ec-9d4051a492b7" providerId="AD" clId="Web-{5CAF5C1D-9EB7-7CD1-EAC7-C71809E2B414}" dt="2023-08-16T21:14:03.953" v="73" actId="20577"/>
          <ac:spMkLst>
            <pc:docMk/>
            <pc:sldMk cId="1849440977" sldId="1709"/>
            <ac:spMk id="3" creationId="{331AD3A7-981B-4553-94BF-7F58FB22A0BF}"/>
          </ac:spMkLst>
        </pc:spChg>
        <pc:graphicFrameChg chg="mod modGraphic">
          <ac:chgData name="Rodrigo Santos Martins" userId="S::rodrigo.martins@fazenda.rj.gov.br::56c8aab6-6eb2-4944-a4ec-9d4051a492b7" providerId="AD" clId="Web-{5CAF5C1D-9EB7-7CD1-EAC7-C71809E2B414}" dt="2023-08-16T21:13:17.748" v="67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Pedro Henrique Moreira Lima" userId="S::pedro.lima@fazenda.rj.gov.br::8a6c0f06-d53a-467e-8e7c-15a423e0827e" providerId="AD" clId="Web-{21BB5DBF-4C5A-2CE2-B1F9-30A97478CF7F}"/>
    <pc:docChg chg="addSld modSld">
      <pc:chgData name="Pedro Henrique Moreira Lima" userId="S::pedro.lima@fazenda.rj.gov.br::8a6c0f06-d53a-467e-8e7c-15a423e0827e" providerId="AD" clId="Web-{21BB5DBF-4C5A-2CE2-B1F9-30A97478CF7F}" dt="2023-08-16T18:22:50.143" v="72" actId="20577"/>
      <pc:docMkLst>
        <pc:docMk/>
      </pc:docMkLst>
      <pc:sldChg chg="addSp delSp modSp add">
        <pc:chgData name="Pedro Henrique Moreira Lima" userId="S::pedro.lima@fazenda.rj.gov.br::8a6c0f06-d53a-467e-8e7c-15a423e0827e" providerId="AD" clId="Web-{21BB5DBF-4C5A-2CE2-B1F9-30A97478CF7F}" dt="2023-08-16T18:22:50.143" v="72" actId="20577"/>
        <pc:sldMkLst>
          <pc:docMk/>
          <pc:sldMk cId="2137592529" sldId="1718"/>
        </pc:sldMkLst>
        <pc:spChg chg="add del mod">
          <ac:chgData name="Pedro Henrique Moreira Lima" userId="S::pedro.lima@fazenda.rj.gov.br::8a6c0f06-d53a-467e-8e7c-15a423e0827e" providerId="AD" clId="Web-{21BB5DBF-4C5A-2CE2-B1F9-30A97478CF7F}" dt="2023-08-16T18:20:57.765" v="27"/>
          <ac:spMkLst>
            <pc:docMk/>
            <pc:sldMk cId="2137592529" sldId="1718"/>
            <ac:spMk id="5" creationId="{2A2CF33F-1D96-5DDF-4151-87E284BE38DF}"/>
          </ac:spMkLst>
        </pc:spChg>
        <pc:spChg chg="mod">
          <ac:chgData name="Pedro Henrique Moreira Lima" userId="S::pedro.lima@fazenda.rj.gov.br::8a6c0f06-d53a-467e-8e7c-15a423e0827e" providerId="AD" clId="Web-{21BB5DBF-4C5A-2CE2-B1F9-30A97478CF7F}" dt="2023-08-16T18:20:04.388" v="23" actId="20577"/>
          <ac:spMkLst>
            <pc:docMk/>
            <pc:sldMk cId="2137592529" sldId="1718"/>
            <ac:spMk id="6" creationId="{B18E8F6F-E867-42DD-AEA8-54122C741167}"/>
          </ac:spMkLst>
        </pc:spChg>
        <pc:spChg chg="add mod">
          <ac:chgData name="Pedro Henrique Moreira Lima" userId="S::pedro.lima@fazenda.rj.gov.br::8a6c0f06-d53a-467e-8e7c-15a423e0827e" providerId="AD" clId="Web-{21BB5DBF-4C5A-2CE2-B1F9-30A97478CF7F}" dt="2023-08-16T18:21:16.125" v="30"/>
          <ac:spMkLst>
            <pc:docMk/>
            <pc:sldMk cId="2137592529" sldId="1718"/>
            <ac:spMk id="7" creationId="{337D08B6-E50A-FB7A-AB10-8413FFD2E00C}"/>
          </ac:spMkLst>
        </pc:spChg>
        <pc:spChg chg="mod">
          <ac:chgData name="Pedro Henrique Moreira Lima" userId="S::pedro.lima@fazenda.rj.gov.br::8a6c0f06-d53a-467e-8e7c-15a423e0827e" providerId="AD" clId="Web-{21BB5DBF-4C5A-2CE2-B1F9-30A97478CF7F}" dt="2023-08-16T18:21:39.063" v="31" actId="20577"/>
          <ac:spMkLst>
            <pc:docMk/>
            <pc:sldMk cId="2137592529" sldId="1718"/>
            <ac:spMk id="12" creationId="{31C7BB47-A284-4AD0-86BB-801CE51BF789}"/>
          </ac:spMkLst>
        </pc:spChg>
        <pc:spChg chg="mod">
          <ac:chgData name="Pedro Henrique Moreira Lima" userId="S::pedro.lima@fazenda.rj.gov.br::8a6c0f06-d53a-467e-8e7c-15a423e0827e" providerId="AD" clId="Web-{21BB5DBF-4C5A-2CE2-B1F9-30A97478CF7F}" dt="2023-08-16T18:22:50.143" v="72" actId="20577"/>
          <ac:spMkLst>
            <pc:docMk/>
            <pc:sldMk cId="2137592529" sldId="1718"/>
            <ac:spMk id="13" creationId="{3976D49F-EFF6-41CC-A81F-49E9C8A0587B}"/>
          </ac:spMkLst>
        </pc:spChg>
        <pc:graphicFrameChg chg="del">
          <ac:chgData name="Pedro Henrique Moreira Lima" userId="S::pedro.lima@fazenda.rj.gov.br::8a6c0f06-d53a-467e-8e7c-15a423e0827e" providerId="AD" clId="Web-{21BB5DBF-4C5A-2CE2-B1F9-30A97478CF7F}" dt="2023-08-16T18:19:00.105" v="1"/>
          <ac:graphicFrameMkLst>
            <pc:docMk/>
            <pc:sldMk cId="2137592529" sldId="1718"/>
            <ac:graphicFrameMk id="9" creationId="{A4C87484-2647-49C4-87CB-B33F3C88F3B4}"/>
          </ac:graphicFrameMkLst>
        </pc:graphicFrameChg>
        <pc:picChg chg="add mod">
          <ac:chgData name="Pedro Henrique Moreira Lima" userId="S::pedro.lima@fazenda.rj.gov.br::8a6c0f06-d53a-467e-8e7c-15a423e0827e" providerId="AD" clId="Web-{21BB5DBF-4C5A-2CE2-B1F9-30A97478CF7F}" dt="2023-08-16T18:19:13.621" v="5" actId="14100"/>
          <ac:picMkLst>
            <pc:docMk/>
            <pc:sldMk cId="2137592529" sldId="1718"/>
            <ac:picMk id="3" creationId="{ADB5CDA6-15D3-A1D1-C790-C7BA89300F6B}"/>
          </ac:picMkLst>
        </pc:picChg>
      </pc:sldChg>
      <pc:sldMasterChg chg="addSldLayout">
        <pc:chgData name="Pedro Henrique Moreira Lima" userId="S::pedro.lima@fazenda.rj.gov.br::8a6c0f06-d53a-467e-8e7c-15a423e0827e" providerId="AD" clId="Web-{21BB5DBF-4C5A-2CE2-B1F9-30A97478CF7F}" dt="2023-08-16T18:15:30.302" v="0"/>
        <pc:sldMasterMkLst>
          <pc:docMk/>
          <pc:sldMasterMk cId="4155346858" sldId="2147483675"/>
        </pc:sldMasterMkLst>
        <pc:sldLayoutChg chg="add">
          <pc:chgData name="Pedro Henrique Moreira Lima" userId="S::pedro.lima@fazenda.rj.gov.br::8a6c0f06-d53a-467e-8e7c-15a423e0827e" providerId="AD" clId="Web-{21BB5DBF-4C5A-2CE2-B1F9-30A97478CF7F}" dt="2023-08-16T18:15:30.302" v="0"/>
          <pc:sldLayoutMkLst>
            <pc:docMk/>
            <pc:sldMasterMk cId="4155346858" sldId="2147483675"/>
            <pc:sldLayoutMk cId="3519977950" sldId="2147483717"/>
          </pc:sldLayoutMkLst>
        </pc:sldLayoutChg>
      </pc:sldMasterChg>
    </pc:docChg>
  </pc:docChgLst>
  <pc:docChgLst>
    <pc:chgData name="Neusa Lourenco Silva" userId="S::nlourenco@fazenda.rj.gov.br::aae90cf0-4570-482f-9a17-f6c811b67bf3" providerId="AD" clId="Web-{8468654C-E51B-4F5E-D3D0-ECDC279FFC8B}"/>
    <pc:docChg chg="modSld">
      <pc:chgData name="Neusa Lourenco Silva" userId="S::nlourenco@fazenda.rj.gov.br::aae90cf0-4570-482f-9a17-f6c811b67bf3" providerId="AD" clId="Web-{8468654C-E51B-4F5E-D3D0-ECDC279FFC8B}" dt="2023-08-18T16:44:16.096" v="9" actId="1076"/>
      <pc:docMkLst>
        <pc:docMk/>
      </pc:docMkLst>
      <pc:sldChg chg="modSp">
        <pc:chgData name="Neusa Lourenco Silva" userId="S::nlourenco@fazenda.rj.gov.br::aae90cf0-4570-482f-9a17-f6c811b67bf3" providerId="AD" clId="Web-{8468654C-E51B-4F5E-D3D0-ECDC279FFC8B}" dt="2023-08-18T16:44:16.096" v="9" actId="1076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8468654C-E51B-4F5E-D3D0-ECDC279FFC8B}" dt="2023-08-18T16:44:16.096" v="9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Neusa Lourenco Silva" userId="S::nlourenco@fazenda.rj.gov.br::aae90cf0-4570-482f-9a17-f6c811b67bf3" providerId="AD" clId="Web-{8468654C-E51B-4F5E-D3D0-ECDC279FFC8B}" dt="2023-08-18T16:44:01.298" v="7" actId="20577"/>
          <ac:spMkLst>
            <pc:docMk/>
            <pc:sldMk cId="3697561492" sldId="1720"/>
            <ac:spMk id="7" creationId="{DB3BCA20-5A82-4E56-AECD-52A7C98D936D}"/>
          </ac:spMkLst>
        </pc:spChg>
        <pc:graphicFrameChg chg="mod">
          <ac:chgData name="Neusa Lourenco Silva" userId="S::nlourenco@fazenda.rj.gov.br::aae90cf0-4570-482f-9a17-f6c811b67bf3" providerId="AD" clId="Web-{8468654C-E51B-4F5E-D3D0-ECDC279FFC8B}" dt="2023-08-18T16:43:42.797" v="1" actId="1076"/>
          <ac:graphicFrameMkLst>
            <pc:docMk/>
            <pc:sldMk cId="3697561492" sldId="1720"/>
            <ac:graphicFrameMk id="19" creationId="{4DF47878-8704-42C9-85D5-FFC04BDA2E5D}"/>
          </ac:graphicFrameMkLst>
        </pc:graphicFrameChg>
      </pc:sldChg>
    </pc:docChg>
  </pc:docChgLst>
  <pc:docChgLst>
    <pc:chgData name="Luiz Gustavo Veloso Castello" userId="S::lgvcastello@fazenda.rj.gov.br::6ccfdbba-54cd-4675-8640-8752d33d31c8" providerId="AD" clId="Web-{2289EC55-C945-256E-E0FE-A85592076E58}"/>
    <pc:docChg chg="modSld">
      <pc:chgData name="Luiz Gustavo Veloso Castello" userId="S::lgvcastello@fazenda.rj.gov.br::6ccfdbba-54cd-4675-8640-8752d33d31c8" providerId="AD" clId="Web-{2289EC55-C945-256E-E0FE-A85592076E58}" dt="2023-08-17T21:08:27.358" v="153" actId="20577"/>
      <pc:docMkLst>
        <pc:docMk/>
      </pc:docMkLst>
      <pc:sldChg chg="modSp">
        <pc:chgData name="Luiz Gustavo Veloso Castello" userId="S::lgvcastello@fazenda.rj.gov.br::6ccfdbba-54cd-4675-8640-8752d33d31c8" providerId="AD" clId="Web-{2289EC55-C945-256E-E0FE-A85592076E58}" dt="2023-08-17T21:07:53.201" v="151" actId="20577"/>
        <pc:sldMkLst>
          <pc:docMk/>
          <pc:sldMk cId="90733972" sldId="1672"/>
        </pc:sldMkLst>
        <pc:spChg chg="mod">
          <ac:chgData name="Luiz Gustavo Veloso Castello" userId="S::lgvcastello@fazenda.rj.gov.br::6ccfdbba-54cd-4675-8640-8752d33d31c8" providerId="AD" clId="Web-{2289EC55-C945-256E-E0FE-A85592076E58}" dt="2023-08-17T21:07:53.201" v="151" actId="20577"/>
          <ac:spMkLst>
            <pc:docMk/>
            <pc:sldMk cId="90733972" sldId="1672"/>
            <ac:spMk id="13" creationId="{00B3033B-23D3-58C5-1B73-283ED5C84403}"/>
          </ac:spMkLst>
        </pc:spChg>
      </pc:sldChg>
      <pc:sldChg chg="modSp">
        <pc:chgData name="Luiz Gustavo Veloso Castello" userId="S::lgvcastello@fazenda.rj.gov.br::6ccfdbba-54cd-4675-8640-8752d33d31c8" providerId="AD" clId="Web-{2289EC55-C945-256E-E0FE-A85592076E58}" dt="2023-08-17T21:08:27.358" v="153" actId="20577"/>
        <pc:sldMkLst>
          <pc:docMk/>
          <pc:sldMk cId="1332928516" sldId="1691"/>
        </pc:sldMkLst>
        <pc:spChg chg="mod">
          <ac:chgData name="Luiz Gustavo Veloso Castello" userId="S::lgvcastello@fazenda.rj.gov.br::6ccfdbba-54cd-4675-8640-8752d33d31c8" providerId="AD" clId="Web-{2289EC55-C945-256E-E0FE-A85592076E58}" dt="2023-08-17T21:08:27.358" v="153" actId="20577"/>
          <ac:spMkLst>
            <pc:docMk/>
            <pc:sldMk cId="1332928516" sldId="1691"/>
            <ac:spMk id="11" creationId="{CDE765CF-7EFB-4963-A398-305963039E9E}"/>
          </ac:spMkLst>
        </pc:spChg>
      </pc:sldChg>
      <pc:sldChg chg="modSp">
        <pc:chgData name="Luiz Gustavo Veloso Castello" userId="S::lgvcastello@fazenda.rj.gov.br::6ccfdbba-54cd-4675-8640-8752d33d31c8" providerId="AD" clId="Web-{2289EC55-C945-256E-E0FE-A85592076E58}" dt="2023-08-17T21:06:37.870" v="32" actId="20577"/>
        <pc:sldMkLst>
          <pc:docMk/>
          <pc:sldMk cId="918846177" sldId="1711"/>
        </pc:sldMkLst>
        <pc:spChg chg="mod">
          <ac:chgData name="Luiz Gustavo Veloso Castello" userId="S::lgvcastello@fazenda.rj.gov.br::6ccfdbba-54cd-4675-8640-8752d33d31c8" providerId="AD" clId="Web-{2289EC55-C945-256E-E0FE-A85592076E58}" dt="2023-08-17T21:06:37.870" v="32" actId="20577"/>
          <ac:spMkLst>
            <pc:docMk/>
            <pc:sldMk cId="918846177" sldId="1711"/>
            <ac:spMk id="18" creationId="{305E6227-C9F6-4EBA-B584-EA7100CF4F2D}"/>
          </ac:spMkLst>
        </pc:spChg>
      </pc:sldChg>
    </pc:docChg>
  </pc:docChgLst>
  <pc:docChgLst>
    <pc:chgData name="Allan Cristiano dos Santos" userId="d31e4ff2-23af-4f3b-bbd8-dc4179b912ad" providerId="ADAL" clId="{A13700A4-D84F-439B-9E4A-81E6B891AE4C}"/>
    <pc:docChg chg="undo custSel modSld">
      <pc:chgData name="Allan Cristiano dos Santos" userId="d31e4ff2-23af-4f3b-bbd8-dc4179b912ad" providerId="ADAL" clId="{A13700A4-D84F-439B-9E4A-81E6B891AE4C}" dt="2023-08-23T21:07:49.171" v="65" actId="6549"/>
      <pc:docMkLst>
        <pc:docMk/>
      </pc:docMkLst>
      <pc:sldChg chg="mod">
        <pc:chgData name="Allan Cristiano dos Santos" userId="d31e4ff2-23af-4f3b-bbd8-dc4179b912ad" providerId="ADAL" clId="{A13700A4-D84F-439B-9E4A-81E6B891AE4C}" dt="2023-08-18T20:14:53.446" v="54" actId="27918"/>
        <pc:sldMkLst>
          <pc:docMk/>
          <pc:sldMk cId="376397184" sldId="1622"/>
        </pc:sldMkLst>
      </pc:sldChg>
      <pc:sldChg chg="delSp mod modNotesTx">
        <pc:chgData name="Allan Cristiano dos Santos" userId="d31e4ff2-23af-4f3b-bbd8-dc4179b912ad" providerId="ADAL" clId="{A13700A4-D84F-439B-9E4A-81E6B891AE4C}" dt="2023-08-23T21:06:46.915" v="63" actId="6549"/>
        <pc:sldMkLst>
          <pc:docMk/>
          <pc:sldMk cId="90733972" sldId="1672"/>
        </pc:sldMkLst>
        <pc:spChg chg="del">
          <ac:chgData name="Allan Cristiano dos Santos" userId="d31e4ff2-23af-4f3b-bbd8-dc4179b912ad" providerId="ADAL" clId="{A13700A4-D84F-439B-9E4A-81E6B891AE4C}" dt="2023-08-18T17:58:28.653" v="24" actId="478"/>
          <ac:spMkLst>
            <pc:docMk/>
            <pc:sldMk cId="90733972" sldId="1672"/>
            <ac:spMk id="5" creationId="{D7B6EA44-76F4-E271-EDED-96201E27A020}"/>
          </ac:spMkLst>
        </pc:spChg>
      </pc:sldChg>
      <pc:sldChg chg="modSp mod">
        <pc:chgData name="Allan Cristiano dos Santos" userId="d31e4ff2-23af-4f3b-bbd8-dc4179b912ad" providerId="ADAL" clId="{A13700A4-D84F-439B-9E4A-81E6B891AE4C}" dt="2023-08-18T17:48:49.870" v="6" actId="20577"/>
        <pc:sldMkLst>
          <pc:docMk/>
          <pc:sldMk cId="1196487639" sldId="1679"/>
        </pc:sldMkLst>
        <pc:spChg chg="mod">
          <ac:chgData name="Allan Cristiano dos Santos" userId="d31e4ff2-23af-4f3b-bbd8-dc4179b912ad" providerId="ADAL" clId="{A13700A4-D84F-439B-9E4A-81E6B891AE4C}" dt="2023-08-18T17:48:36.734" v="3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llan Cristiano dos Santos" userId="d31e4ff2-23af-4f3b-bbd8-dc4179b912ad" providerId="ADAL" clId="{A13700A4-D84F-439B-9E4A-81E6B891AE4C}" dt="2023-08-18T17:48:49.870" v="6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modSp mod">
        <pc:chgData name="Allan Cristiano dos Santos" userId="d31e4ff2-23af-4f3b-bbd8-dc4179b912ad" providerId="ADAL" clId="{A13700A4-D84F-439B-9E4A-81E6B891AE4C}" dt="2023-08-18T18:02:24.845" v="29" actId="20577"/>
        <pc:sldMkLst>
          <pc:docMk/>
          <pc:sldMk cId="1332928516" sldId="1691"/>
        </pc:sldMkLst>
        <pc:spChg chg="mod">
          <ac:chgData name="Allan Cristiano dos Santos" userId="d31e4ff2-23af-4f3b-bbd8-dc4179b912ad" providerId="ADAL" clId="{A13700A4-D84F-439B-9E4A-81E6B891AE4C}" dt="2023-08-18T18:02:24.845" v="29" actId="20577"/>
          <ac:spMkLst>
            <pc:docMk/>
            <pc:sldMk cId="1332928516" sldId="1691"/>
            <ac:spMk id="11" creationId="{CDE765CF-7EFB-4963-A398-305963039E9E}"/>
          </ac:spMkLst>
        </pc:spChg>
      </pc:sldChg>
      <pc:sldChg chg="modSp mod">
        <pc:chgData name="Allan Cristiano dos Santos" userId="d31e4ff2-23af-4f3b-bbd8-dc4179b912ad" providerId="ADAL" clId="{A13700A4-D84F-439B-9E4A-81E6B891AE4C}" dt="2023-08-18T19:50:57.818" v="53" actId="27918"/>
        <pc:sldMkLst>
          <pc:docMk/>
          <pc:sldMk cId="458914537" sldId="1699"/>
        </pc:sldMkLst>
        <pc:spChg chg="mod">
          <ac:chgData name="Allan Cristiano dos Santos" userId="d31e4ff2-23af-4f3b-bbd8-dc4179b912ad" providerId="ADAL" clId="{A13700A4-D84F-439B-9E4A-81E6B891AE4C}" dt="2023-08-18T19:45:18.533" v="50"/>
          <ac:spMkLst>
            <pc:docMk/>
            <pc:sldMk cId="458914537" sldId="1699"/>
            <ac:spMk id="6" creationId="{A10C9780-27F0-4844-A7CB-099B007A4B3F}"/>
          </ac:spMkLst>
        </pc:spChg>
        <pc:graphicFrameChg chg="mod">
          <ac:chgData name="Allan Cristiano dos Santos" userId="d31e4ff2-23af-4f3b-bbd8-dc4179b912ad" providerId="ADAL" clId="{A13700A4-D84F-439B-9E4A-81E6B891AE4C}" dt="2023-08-18T19:49:26.516" v="52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mod">
          <ac:chgData name="Allan Cristiano dos Santos" userId="d31e4ff2-23af-4f3b-bbd8-dc4179b912ad" providerId="ADAL" clId="{A13700A4-D84F-439B-9E4A-81E6B891AE4C}" dt="2023-08-18T18:06:42.747" v="43" actId="14100"/>
          <ac:graphicFrameMkLst>
            <pc:docMk/>
            <pc:sldMk cId="458914537" sldId="1699"/>
            <ac:graphicFrameMk id="13" creationId="{CF7BF0F0-274B-5CC4-FBEF-1AA05A4757D7}"/>
          </ac:graphicFrameMkLst>
        </pc:graphicFrameChg>
      </pc:sldChg>
      <pc:sldChg chg="addSp delSp modSp mod">
        <pc:chgData name="Allan Cristiano dos Santos" userId="d31e4ff2-23af-4f3b-bbd8-dc4179b912ad" providerId="ADAL" clId="{A13700A4-D84F-439B-9E4A-81E6B891AE4C}" dt="2023-08-23T20:55:36.381" v="60" actId="6549"/>
        <pc:sldMkLst>
          <pc:docMk/>
          <pc:sldMk cId="1416973449" sldId="1703"/>
        </pc:sldMkLst>
        <pc:spChg chg="del">
          <ac:chgData name="Allan Cristiano dos Santos" userId="d31e4ff2-23af-4f3b-bbd8-dc4179b912ad" providerId="ADAL" clId="{A13700A4-D84F-439B-9E4A-81E6B891AE4C}" dt="2023-08-18T17:48:54.682" v="7" actId="478"/>
          <ac:spMkLst>
            <pc:docMk/>
            <pc:sldMk cId="1416973449" sldId="1703"/>
            <ac:spMk id="9" creationId="{7D240ACE-27A6-4E90-AFD7-455F847E0D43}"/>
          </ac:spMkLst>
        </pc:spChg>
        <pc:spChg chg="mod">
          <ac:chgData name="Allan Cristiano dos Santos" userId="d31e4ff2-23af-4f3b-bbd8-dc4179b912ad" providerId="ADAL" clId="{A13700A4-D84F-439B-9E4A-81E6B891AE4C}" dt="2023-08-23T20:55:36.381" v="60" actId="6549"/>
          <ac:spMkLst>
            <pc:docMk/>
            <pc:sldMk cId="1416973449" sldId="1703"/>
            <ac:spMk id="14" creationId="{12A4B24E-0AD5-3E9F-7A7C-33BA552C68FA}"/>
          </ac:spMkLst>
        </pc:spChg>
        <pc:graphicFrameChg chg="add del mod modGraphic">
          <ac:chgData name="Allan Cristiano dos Santos" userId="d31e4ff2-23af-4f3b-bbd8-dc4179b912ad" providerId="ADAL" clId="{A13700A4-D84F-439B-9E4A-81E6B891AE4C}" dt="2023-08-23T20:55:27.776" v="59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addSp delSp mod modNotesTx">
        <pc:chgData name="Allan Cristiano dos Santos" userId="d31e4ff2-23af-4f3b-bbd8-dc4179b912ad" providerId="ADAL" clId="{A13700A4-D84F-439B-9E4A-81E6B891AE4C}" dt="2023-08-23T21:06:29.156" v="62" actId="6549"/>
        <pc:sldMkLst>
          <pc:docMk/>
          <pc:sldMk cId="1849440977" sldId="1709"/>
        </pc:sldMkLst>
        <pc:spChg chg="add del">
          <ac:chgData name="Allan Cristiano dos Santos" userId="d31e4ff2-23af-4f3b-bbd8-dc4179b912ad" providerId="ADAL" clId="{A13700A4-D84F-439B-9E4A-81E6B891AE4C}" dt="2023-08-18T17:57:55.757" v="23" actId="478"/>
          <ac:spMkLst>
            <pc:docMk/>
            <pc:sldMk cId="1849440977" sldId="1709"/>
            <ac:spMk id="14" creationId="{4C84FAA4-779E-4AA8-8197-CC978DB10028}"/>
          </ac:spMkLst>
        </pc:spChg>
      </pc:sldChg>
      <pc:sldChg chg="delSp modSp mod">
        <pc:chgData name="Allan Cristiano dos Santos" userId="d31e4ff2-23af-4f3b-bbd8-dc4179b912ad" providerId="ADAL" clId="{A13700A4-D84F-439B-9E4A-81E6B891AE4C}" dt="2023-08-18T18:01:39.519" v="28" actId="1035"/>
        <pc:sldMkLst>
          <pc:docMk/>
          <pc:sldMk cId="494385096" sldId="1710"/>
        </pc:sldMkLst>
        <pc:spChg chg="del">
          <ac:chgData name="Allan Cristiano dos Santos" userId="d31e4ff2-23af-4f3b-bbd8-dc4179b912ad" providerId="ADAL" clId="{A13700A4-D84F-439B-9E4A-81E6B891AE4C}" dt="2023-08-18T18:00:50.733" v="26" actId="478"/>
          <ac:spMkLst>
            <pc:docMk/>
            <pc:sldMk cId="494385096" sldId="1710"/>
            <ac:spMk id="4" creationId="{80A3BA25-698A-4AE7-93FF-75786FD3F69E}"/>
          </ac:spMkLst>
        </pc:spChg>
        <pc:graphicFrameChg chg="mod">
          <ac:chgData name="Allan Cristiano dos Santos" userId="d31e4ff2-23af-4f3b-bbd8-dc4179b912ad" providerId="ADAL" clId="{A13700A4-D84F-439B-9E4A-81E6B891AE4C}" dt="2023-08-18T18:01:39.519" v="28" actId="1035"/>
          <ac:graphicFrameMkLst>
            <pc:docMk/>
            <pc:sldMk cId="494385096" sldId="1710"/>
            <ac:graphicFrameMk id="13" creationId="{772B2E2E-AFAD-47BF-B79A-40223925BEAD}"/>
          </ac:graphicFrameMkLst>
        </pc:graphicFrameChg>
      </pc:sldChg>
      <pc:sldChg chg="delSp mod">
        <pc:chgData name="Allan Cristiano dos Santos" userId="d31e4ff2-23af-4f3b-bbd8-dc4179b912ad" providerId="ADAL" clId="{A13700A4-D84F-439B-9E4A-81E6B891AE4C}" dt="2023-08-18T18:00:38.237" v="25" actId="478"/>
        <pc:sldMkLst>
          <pc:docMk/>
          <pc:sldMk cId="918846177" sldId="1711"/>
        </pc:sldMkLst>
        <pc:spChg chg="del">
          <ac:chgData name="Allan Cristiano dos Santos" userId="d31e4ff2-23af-4f3b-bbd8-dc4179b912ad" providerId="ADAL" clId="{A13700A4-D84F-439B-9E4A-81E6B891AE4C}" dt="2023-08-18T18:00:38.237" v="25" actId="478"/>
          <ac:spMkLst>
            <pc:docMk/>
            <pc:sldMk cId="918846177" sldId="1711"/>
            <ac:spMk id="4" creationId="{C5D3484A-5F21-F9A7-FA37-17453DA22F47}"/>
          </ac:spMkLst>
        </pc:spChg>
      </pc:sldChg>
      <pc:sldChg chg="delSp modSp mod">
        <pc:chgData name="Allan Cristiano dos Santos" userId="d31e4ff2-23af-4f3b-bbd8-dc4179b912ad" providerId="ADAL" clId="{A13700A4-D84F-439B-9E4A-81E6B891AE4C}" dt="2023-08-18T17:56:08.781" v="20" actId="20577"/>
        <pc:sldMkLst>
          <pc:docMk/>
          <pc:sldMk cId="2137592529" sldId="1718"/>
        </pc:sldMkLst>
        <pc:spChg chg="del">
          <ac:chgData name="Allan Cristiano dos Santos" userId="d31e4ff2-23af-4f3b-bbd8-dc4179b912ad" providerId="ADAL" clId="{A13700A4-D84F-439B-9E4A-81E6B891AE4C}" dt="2023-08-18T17:54:58.519" v="17" actId="478"/>
          <ac:spMkLst>
            <pc:docMk/>
            <pc:sldMk cId="2137592529" sldId="1718"/>
            <ac:spMk id="7" creationId="{337D08B6-E50A-FB7A-AB10-8413FFD2E00C}"/>
          </ac:spMkLst>
        </pc:spChg>
        <pc:spChg chg="mod">
          <ac:chgData name="Allan Cristiano dos Santos" userId="d31e4ff2-23af-4f3b-bbd8-dc4179b912ad" providerId="ADAL" clId="{A13700A4-D84F-439B-9E4A-81E6B891AE4C}" dt="2023-08-18T17:56:08.781" v="20" actId="20577"/>
          <ac:spMkLst>
            <pc:docMk/>
            <pc:sldMk cId="2137592529" sldId="1718"/>
            <ac:spMk id="13" creationId="{3976D49F-EFF6-41CC-A81F-49E9C8A0587B}"/>
          </ac:spMkLst>
        </pc:spChg>
      </pc:sldChg>
      <pc:sldChg chg="modNotesTx">
        <pc:chgData name="Allan Cristiano dos Santos" userId="d31e4ff2-23af-4f3b-bbd8-dc4179b912ad" providerId="ADAL" clId="{A13700A4-D84F-439B-9E4A-81E6B891AE4C}" dt="2023-08-23T21:07:49.171" v="65" actId="6549"/>
        <pc:sldMkLst>
          <pc:docMk/>
          <pc:sldMk cId="3697561492" sldId="1720"/>
        </pc:sldMkLst>
      </pc:sldChg>
      <pc:sldChg chg="modNotesTx">
        <pc:chgData name="Allan Cristiano dos Santos" userId="d31e4ff2-23af-4f3b-bbd8-dc4179b912ad" providerId="ADAL" clId="{A13700A4-D84F-439B-9E4A-81E6B891AE4C}" dt="2023-08-23T21:07:32.419" v="64" actId="6549"/>
        <pc:sldMkLst>
          <pc:docMk/>
          <pc:sldMk cId="892823559" sldId="1721"/>
        </pc:sldMkLst>
      </pc:sldChg>
    </pc:docChg>
  </pc:docChgLst>
  <pc:docChgLst>
    <pc:chgData name="Rodrigo Santos Martins" userId="S::rodrigo.martins@fazenda.rj.gov.br::56c8aab6-6eb2-4944-a4ec-9d4051a492b7" providerId="AD" clId="Web-{FFF8F2E5-235E-FD28-943D-E4F10FF0CF54}"/>
    <pc:docChg chg="modSld">
      <pc:chgData name="Rodrigo Santos Martins" userId="S::rodrigo.martins@fazenda.rj.gov.br::56c8aab6-6eb2-4944-a4ec-9d4051a492b7" providerId="AD" clId="Web-{FFF8F2E5-235E-FD28-943D-E4F10FF0CF54}" dt="2023-08-18T19:27:57.044" v="33"/>
      <pc:docMkLst>
        <pc:docMk/>
      </pc:docMkLst>
      <pc:sldChg chg="modSp">
        <pc:chgData name="Rodrigo Santos Martins" userId="S::rodrigo.martins@fazenda.rj.gov.br::56c8aab6-6eb2-4944-a4ec-9d4051a492b7" providerId="AD" clId="Web-{FFF8F2E5-235E-FD28-943D-E4F10FF0CF54}" dt="2023-08-18T19:27:57.044" v="33"/>
        <pc:sldMkLst>
          <pc:docMk/>
          <pc:sldMk cId="1849440977" sldId="1709"/>
        </pc:sldMkLst>
        <pc:graphicFrameChg chg="mod modGraphic">
          <ac:chgData name="Rodrigo Santos Martins" userId="S::rodrigo.martins@fazenda.rj.gov.br::56c8aab6-6eb2-4944-a4ec-9d4051a492b7" providerId="AD" clId="Web-{FFF8F2E5-235E-FD28-943D-E4F10FF0CF54}" dt="2023-08-18T19:27:57.044" v="33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Neusa Lourenco Silva" userId="S::nlourenco@fazenda.rj.gov.br::aae90cf0-4570-482f-9a17-f6c811b67bf3" providerId="AD" clId="Web-{F73D9B46-2682-7237-F39E-AC0C9EA3E5C1}"/>
    <pc:docChg chg="modSld">
      <pc:chgData name="Neusa Lourenco Silva" userId="S::nlourenco@fazenda.rj.gov.br::aae90cf0-4570-482f-9a17-f6c811b67bf3" providerId="AD" clId="Web-{F73D9B46-2682-7237-F39E-AC0C9EA3E5C1}" dt="2023-08-18T17:10:04.189" v="47"/>
      <pc:docMkLst>
        <pc:docMk/>
      </pc:docMkLst>
      <pc:sldChg chg="modSp">
        <pc:chgData name="Neusa Lourenco Silva" userId="S::nlourenco@fazenda.rj.gov.br::aae90cf0-4570-482f-9a17-f6c811b67bf3" providerId="AD" clId="Web-{F73D9B46-2682-7237-F39E-AC0C9EA3E5C1}" dt="2023-08-18T17:10:04.189" v="47"/>
        <pc:sldMkLst>
          <pc:docMk/>
          <pc:sldMk cId="3408658576" sldId="1717"/>
        </pc:sldMkLst>
        <pc:graphicFrameChg chg="mod modGraphic">
          <ac:chgData name="Neusa Lourenco Silva" userId="S::nlourenco@fazenda.rj.gov.br::aae90cf0-4570-482f-9a17-f6c811b67bf3" providerId="AD" clId="Web-{F73D9B46-2682-7237-F39E-AC0C9EA3E5C1}" dt="2023-08-18T17:10:04.189" v="47"/>
          <ac:graphicFrameMkLst>
            <pc:docMk/>
            <pc:sldMk cId="3408658576" sldId="1717"/>
            <ac:graphicFrameMk id="3" creationId="{4AF67D66-2A8B-2C00-8710-93793FB22228}"/>
          </ac:graphicFrameMkLst>
        </pc:graphicFrameChg>
      </pc:sldChg>
    </pc:docChg>
  </pc:docChgLst>
  <pc:docChgLst>
    <pc:chgData name="Pedro Henrique Moreira Lima" userId="8a6c0f06-d53a-467e-8e7c-15a423e0827e" providerId="ADAL" clId="{26B4B408-5F88-4E6B-A63A-969EDAA87B4C}"/>
    <pc:docChg chg="undo custSel modSld">
      <pc:chgData name="Pedro Henrique Moreira Lima" userId="8a6c0f06-d53a-467e-8e7c-15a423e0827e" providerId="ADAL" clId="{26B4B408-5F88-4E6B-A63A-969EDAA87B4C}" dt="2023-08-23T20:15:28.592" v="62" actId="1076"/>
      <pc:docMkLst>
        <pc:docMk/>
      </pc:docMkLst>
      <pc:sldChg chg="modSp mod">
        <pc:chgData name="Pedro Henrique Moreira Lima" userId="8a6c0f06-d53a-467e-8e7c-15a423e0827e" providerId="ADAL" clId="{26B4B408-5F88-4E6B-A63A-969EDAA87B4C}" dt="2023-08-23T20:15:28.592" v="62" actId="1076"/>
        <pc:sldMkLst>
          <pc:docMk/>
          <pc:sldMk cId="1451531794" sldId="1684"/>
        </pc:sldMkLst>
        <pc:spChg chg="mod">
          <ac:chgData name="Pedro Henrique Moreira Lima" userId="8a6c0f06-d53a-467e-8e7c-15a423e0827e" providerId="ADAL" clId="{26B4B408-5F88-4E6B-A63A-969EDAA87B4C}" dt="2023-08-23T20:15:28.592" v="62" actId="1076"/>
          <ac:spMkLst>
            <pc:docMk/>
            <pc:sldMk cId="1451531794" sldId="1684"/>
            <ac:spMk id="12" creationId="{27BEF24C-55DD-D01F-F41F-7B6A0D803014}"/>
          </ac:spMkLst>
        </pc:spChg>
      </pc:sldChg>
      <pc:sldChg chg="modSp mod">
        <pc:chgData name="Pedro Henrique Moreira Lima" userId="8a6c0f06-d53a-467e-8e7c-15a423e0827e" providerId="ADAL" clId="{26B4B408-5F88-4E6B-A63A-969EDAA87B4C}" dt="2023-08-23T18:27:33.083" v="61" actId="20577"/>
        <pc:sldMkLst>
          <pc:docMk/>
          <pc:sldMk cId="1416973449" sldId="1703"/>
        </pc:sldMkLst>
        <pc:spChg chg="mod">
          <ac:chgData name="Pedro Henrique Moreira Lima" userId="8a6c0f06-d53a-467e-8e7c-15a423e0827e" providerId="ADAL" clId="{26B4B408-5F88-4E6B-A63A-969EDAA87B4C}" dt="2023-08-23T18:27:14.562" v="56" actId="108"/>
          <ac:spMkLst>
            <pc:docMk/>
            <pc:sldMk cId="1416973449" sldId="1703"/>
            <ac:spMk id="14" creationId="{12A4B24E-0AD5-3E9F-7A7C-33BA552C68FA}"/>
          </ac:spMkLst>
        </pc:spChg>
        <pc:graphicFrameChg chg="mod modGraphic">
          <ac:chgData name="Pedro Henrique Moreira Lima" userId="8a6c0f06-d53a-467e-8e7c-15a423e0827e" providerId="ADAL" clId="{26B4B408-5F88-4E6B-A63A-969EDAA87B4C}" dt="2023-08-23T18:27:33.083" v="61" actId="20577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3/RGF/03%20-%203&#186;%20bimestre%202023/Apresenta&#231;&#227;o%203&#186;%20bi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3/RGF/03%20-%203&#186;%20bimestre%202023/Apresenta&#231;&#227;o%203&#186;%20bi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3/RGF/03%20-%203&#186;%20bimestre%202023/Apresenta&#231;&#227;o%203&#186;%20bi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3&#176;%20Bim/Slides%203&#186;%20Bim%20-%2015.08.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sefazrj.sharepoint.com/sites/SUBTES/Shared%20Documents/SUPADESP/003%20Apresenta&#231;&#245;es/2023/020%20Audi&#234;ncia%20-%20Relat&#243;rios%20Fiscais/3&#176;%20Bim/Slides%203&#186;%20Bim%20-%2015.08.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-zone1.sefnet.rj\tesouro\00%20SUBFIN\SUCADPCR\COADE\RGF%20E%20DCL%20recebidos%20CGE\Apresenta&#231;&#245;es%20RGF\2023\Saldo%20D&#237;vida%20por%20Credor%20(FINAL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fs-zone1.sefnet.rj\tesouro\00%20SUBFIN\SUCADPCR\COADE\RGF%20E%20DCL%20recebidos%20CGE\Apresenta&#231;&#245;es%20RGF\2023\Relat&#243;rio%20Gest&#227;o%20Fisc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6B8_DC644F9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3B - 1S'!$T$34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4E-4955-B9F3-3F911B5B7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 - 1S'!$S$35</c:f>
              <c:strCache>
                <c:ptCount val="1"/>
                <c:pt idx="0">
                  <c:v>1º S</c:v>
                </c:pt>
              </c:strCache>
            </c:strRef>
          </c:cat>
          <c:val>
            <c:numRef>
              <c:f>'Gráficos 3B - 1S'!$T$35</c:f>
              <c:numCache>
                <c:formatCode>#,##0</c:formatCode>
                <c:ptCount val="1"/>
                <c:pt idx="0">
                  <c:v>48002.348089809995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E-4955-B9F3-3F911B5B7463}"/>
            </c:ext>
          </c:extLst>
        </c:ser>
        <c:ser>
          <c:idx val="1"/>
          <c:order val="1"/>
          <c:tx>
            <c:strRef>
              <c:f>'Gráficos 3B - 1S'!$U$34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 - 1S'!$S$35</c:f>
              <c:strCache>
                <c:ptCount val="1"/>
                <c:pt idx="0">
                  <c:v>1º S</c:v>
                </c:pt>
              </c:strCache>
            </c:strRef>
          </c:cat>
          <c:val>
            <c:numRef>
              <c:f>'Gráficos 3B - 1S'!$U$35</c:f>
              <c:numCache>
                <c:formatCode>#,##0</c:formatCode>
                <c:ptCount val="1"/>
                <c:pt idx="0">
                  <c:v>45577.860761439995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E-4955-B9F3-3F911B5B7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2.3379668752058266E-2"/>
          <c:y val="2.1090626666052353E-2"/>
          <c:w val="0.3280609620922068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'[Slides 3º Bim - 15.08.2023.xlsx]Histórico anual de RPs'!$L$25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F7-4445-859D-3BD9B5D6771F}"/>
              </c:ext>
            </c:extLst>
          </c:dPt>
          <c:dPt>
            <c:idx val="1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7-4445-859D-3BD9B5D677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'[1]Histórico anual de RPs'!$K$26:$K$36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 3ºBim</c:v>
                </c:pt>
              </c:strCache>
            </c:strRef>
          </c:cat>
          <c:val>
            <c:numRef>
              <c:f>'[1]Histórico anual de RPs'!$L$26:$L$36</c:f>
              <c:numCache>
                <c:formatCode>_-* #,##0_-;\-* #,##0_-;_-* "-"??_-;_-@_-</c:formatCode>
                <c:ptCount val="11"/>
                <c:pt idx="0">
                  <c:v>4682.1085270000003</c:v>
                </c:pt>
                <c:pt idx="1">
                  <c:v>3531.4199100000001</c:v>
                </c:pt>
                <c:pt idx="2">
                  <c:v>6369.6077990000003</c:v>
                </c:pt>
                <c:pt idx="3">
                  <c:v>13507.576115</c:v>
                </c:pt>
                <c:pt idx="4">
                  <c:v>20316.544414</c:v>
                </c:pt>
                <c:pt idx="5">
                  <c:v>18827.20304</c:v>
                </c:pt>
                <c:pt idx="6">
                  <c:v>18592.371157000001</c:v>
                </c:pt>
                <c:pt idx="7">
                  <c:v>14435.647673270001</c:v>
                </c:pt>
                <c:pt idx="8">
                  <c:v>11358.55062946</c:v>
                </c:pt>
                <c:pt idx="9">
                  <c:v>7493</c:v>
                </c:pt>
                <c:pt idx="10">
                  <c:v>3510.8616083000052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F7-4445-859D-3BD9B5D677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overlap val="8"/>
        <c:axId val="679774112"/>
        <c:axId val="1655122512"/>
      </c:barChart>
      <c:catAx>
        <c:axId val="6797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122512"/>
        <c:crosses val="autoZero"/>
        <c:auto val="1"/>
        <c:lblAlgn val="ctr"/>
        <c:lblOffset val="100"/>
        <c:noMultiLvlLbl val="0"/>
      </c:catAx>
      <c:valAx>
        <c:axId val="165512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797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3B - 1S'!$T$42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F7-49D5-B761-55FFEB0E0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 - 1S'!$S$43</c:f>
              <c:strCache>
                <c:ptCount val="1"/>
                <c:pt idx="0">
                  <c:v>1º S</c:v>
                </c:pt>
              </c:strCache>
            </c:strRef>
          </c:cat>
          <c:val>
            <c:numRef>
              <c:f>'Gráficos 3B - 1S'!$T$43</c:f>
              <c:numCache>
                <c:formatCode>#,##0,,</c:formatCode>
                <c:ptCount val="1"/>
                <c:pt idx="0">
                  <c:v>15057525012.639999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7-49D5-B761-55FFEB0E0B0D}"/>
            </c:ext>
          </c:extLst>
        </c:ser>
        <c:ser>
          <c:idx val="1"/>
          <c:order val="1"/>
          <c:tx>
            <c:strRef>
              <c:f>'Gráficos 3B - 1S'!$U$42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 - 1S'!$S$43</c:f>
              <c:strCache>
                <c:ptCount val="1"/>
                <c:pt idx="0">
                  <c:v>1º S</c:v>
                </c:pt>
              </c:strCache>
            </c:strRef>
          </c:cat>
          <c:val>
            <c:numRef>
              <c:f>'Gráficos 3B - 1S'!$U$43</c:f>
              <c:numCache>
                <c:formatCode>#,##0,,</c:formatCode>
                <c:ptCount val="1"/>
                <c:pt idx="0">
                  <c:v>12764955007.790001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7-49D5-B761-55FFEB0E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6"/>
        <c:axId val="861387952"/>
        <c:axId val="861386512"/>
      </c:barChart>
      <c:catAx>
        <c:axId val="8613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2111948663775775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70313220441249E-2"/>
          <c:y val="9.4356724027183494E-2"/>
          <c:w val="0.93844413880384958"/>
          <c:h val="0.7764955230603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'Gráficos 3B - 1S'!$W$77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 - 1S'!$X$76:$Z$76</c:f>
              <c:strCache>
                <c:ptCount val="3"/>
                <c:pt idx="0">
                  <c:v>1º Bi</c:v>
                </c:pt>
                <c:pt idx="1">
                  <c:v>2º Bi</c:v>
                </c:pt>
                <c:pt idx="2">
                  <c:v>3º Bi</c:v>
                </c:pt>
              </c:strCache>
            </c:strRef>
          </c:cat>
          <c:val>
            <c:numRef>
              <c:f>'Gráficos 3B - 1S'!$X$77:$Z$77</c:f>
              <c:numCache>
                <c:formatCode>#,##0,,</c:formatCode>
                <c:ptCount val="3"/>
                <c:pt idx="0">
                  <c:v>7744606839.8300009</c:v>
                </c:pt>
                <c:pt idx="1">
                  <c:v>7480960817.6500006</c:v>
                </c:pt>
                <c:pt idx="2">
                  <c:v>7933284167.9099998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A94-BC1A-245A3946A9FE}"/>
            </c:ext>
          </c:extLst>
        </c:ser>
        <c:ser>
          <c:idx val="1"/>
          <c:order val="1"/>
          <c:tx>
            <c:strRef>
              <c:f>'Gráficos 3B - 1S'!$W$78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 - 1S'!$X$76:$Z$76</c:f>
              <c:strCache>
                <c:ptCount val="3"/>
                <c:pt idx="0">
                  <c:v>1º Bi</c:v>
                </c:pt>
                <c:pt idx="1">
                  <c:v>2º Bi</c:v>
                </c:pt>
                <c:pt idx="2">
                  <c:v>3º Bi</c:v>
                </c:pt>
              </c:strCache>
            </c:strRef>
          </c:cat>
          <c:val>
            <c:numRef>
              <c:f>'Gráficos 3B - 1S'!$X$78:$Z$78</c:f>
              <c:numCache>
                <c:formatCode>#,##0,,</c:formatCode>
                <c:ptCount val="3"/>
                <c:pt idx="0">
                  <c:v>6933624254.25</c:v>
                </c:pt>
                <c:pt idx="1">
                  <c:v>7218970429.2500019</c:v>
                </c:pt>
                <c:pt idx="2">
                  <c:v>7307900081.3599987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A94-BC1A-245A3946A9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76928114400866"/>
          <c:y val="4.2443992481395611E-2"/>
          <c:w val="0.22590032816201142"/>
          <c:h val="6.2415870676038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927045835769"/>
          <c:y val="0.10470902229472821"/>
          <c:w val="0.5673675819412638"/>
          <c:h val="0.77603987277906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0159657356839"/>
          <c:y val="3.496095107396216E-2"/>
          <c:w val="0.21442887811395464"/>
          <c:h val="8.0720997429873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82427844066316E-2"/>
          <c:y val="0.10860424004426271"/>
          <c:w val="0.94223514431186739"/>
          <c:h val="0.7763391495620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'Despesa Quadrimestre sl 10'!$H$23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84-4C20-B126-455704351FD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84-4C20-B126-455704351F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'Despesa Quadrimestre sl 10'!$G$24:$G$25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'Despesa Quadrimestre sl 10'!$H$24:$H$25</c:f>
              <c:numCache>
                <c:formatCode>#,##0</c:formatCode>
                <c:ptCount val="2"/>
                <c:pt idx="0">
                  <c:v>37650.306788170303</c:v>
                </c:pt>
                <c:pt idx="1">
                  <c:v>42131.625414840004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4-4C20-B126-455704351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1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99350731439123E-3"/>
          <c:y val="0.10832808071175505"/>
          <c:w val="0.98407842423513125"/>
          <c:h val="0.71192211812862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Função 3B'!$B$38</c:f>
              <c:strCache>
                <c:ptCount val="1"/>
                <c:pt idx="0">
                  <c:v>3B 2022</c:v>
                </c:pt>
              </c:strCache>
            </c:strRef>
          </c:tx>
          <c:spPr>
            <a:solidFill>
              <a:srgbClr val="B796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76116262071539E-3"/>
                  <c:y val="-1.2500418321085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6B-436D-B399-B4877C44374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967A2A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Função 3B'!$A$39:$A$46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Saúde</c:v>
                </c:pt>
                <c:pt idx="3">
                  <c:v>Educação</c:v>
                </c:pt>
                <c:pt idx="4">
                  <c:v>Encargos Especiais</c:v>
                </c:pt>
                <c:pt idx="5">
                  <c:v>Judiciária e Essencial                   à Justiça</c:v>
                </c:pt>
                <c:pt idx="6">
                  <c:v>Administração</c:v>
                </c:pt>
                <c:pt idx="7">
                  <c:v>Demais Funções</c:v>
                </c:pt>
              </c:strCache>
            </c:strRef>
          </c:cat>
          <c:val>
            <c:numRef>
              <c:f>'Slide Função 3B'!$B$39:$B$46</c:f>
              <c:numCache>
                <c:formatCode>#,##0,,</c:formatCode>
                <c:ptCount val="8"/>
                <c:pt idx="0">
                  <c:v>13146074597.62002</c:v>
                </c:pt>
                <c:pt idx="1">
                  <c:v>6390123385.5400019</c:v>
                </c:pt>
                <c:pt idx="2">
                  <c:v>3502736356.5299964</c:v>
                </c:pt>
                <c:pt idx="3">
                  <c:v>4061148062.730001</c:v>
                </c:pt>
                <c:pt idx="4">
                  <c:v>1168231275.8199997</c:v>
                </c:pt>
                <c:pt idx="5">
                  <c:v>3608372667.3199978</c:v>
                </c:pt>
                <c:pt idx="6">
                  <c:v>1704549515.2400002</c:v>
                </c:pt>
                <c:pt idx="7">
                  <c:v>4069070927.3700004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2-4657-A5ED-4CFE5C9860D5}"/>
            </c:ext>
          </c:extLst>
        </c:ser>
        <c:ser>
          <c:idx val="1"/>
          <c:order val="1"/>
          <c:tx>
            <c:strRef>
              <c:f>'Slide Função 3B'!$C$38</c:f>
              <c:strCache>
                <c:ptCount val="1"/>
                <c:pt idx="0">
                  <c:v>3B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1283487862145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22-4657-A5ED-4CFE5C9860D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Função 3B'!$A$39:$A$46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Saúde</c:v>
                </c:pt>
                <c:pt idx="3">
                  <c:v>Educação</c:v>
                </c:pt>
                <c:pt idx="4">
                  <c:v>Encargos Especiais</c:v>
                </c:pt>
                <c:pt idx="5">
                  <c:v>Judiciária e Essencial                   à Justiça</c:v>
                </c:pt>
                <c:pt idx="6">
                  <c:v>Administração</c:v>
                </c:pt>
                <c:pt idx="7">
                  <c:v>Demais Funções</c:v>
                </c:pt>
              </c:strCache>
            </c:strRef>
          </c:cat>
          <c:val>
            <c:numRef>
              <c:f>'Slide Função 3B'!$C$39:$C$46</c:f>
              <c:numCache>
                <c:formatCode>#,##0,,</c:formatCode>
                <c:ptCount val="8"/>
                <c:pt idx="0">
                  <c:v>13909588508.719986</c:v>
                </c:pt>
                <c:pt idx="1">
                  <c:v>7075790896.6200104</c:v>
                </c:pt>
                <c:pt idx="2">
                  <c:v>3681217751.139998</c:v>
                </c:pt>
                <c:pt idx="3">
                  <c:v>3663751378.4399996</c:v>
                </c:pt>
                <c:pt idx="4">
                  <c:v>3512784429.7000003</c:v>
                </c:pt>
                <c:pt idx="5">
                  <c:v>4349081850.0400028</c:v>
                </c:pt>
                <c:pt idx="6">
                  <c:v>1599858009.9900029</c:v>
                </c:pt>
                <c:pt idx="7">
                  <c:v>4339552590.1899986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2-4657-A5ED-4CFE5C9860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773763504"/>
        <c:axId val="773763832"/>
      </c:barChart>
      <c:catAx>
        <c:axId val="7737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E7E6E6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73763832"/>
        <c:crosses val="autoZero"/>
        <c:auto val="1"/>
        <c:lblAlgn val="ctr"/>
        <c:lblOffset val="100"/>
        <c:noMultiLvlLbl val="0"/>
      </c:catAx>
      <c:valAx>
        <c:axId val="773763832"/>
        <c:scaling>
          <c:orientation val="minMax"/>
        </c:scaling>
        <c:delete val="1"/>
        <c:axPos val="l"/>
        <c:numFmt formatCode="#,##0,," sourceLinked="1"/>
        <c:majorTickMark val="none"/>
        <c:minorTickMark val="none"/>
        <c:tickLblPos val="nextTo"/>
        <c:crossAx val="77376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467753703964612"/>
          <c:y val="1.2760274772168127E-2"/>
          <c:w val="0.56383798012448427"/>
          <c:h val="0.1235398151431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35142486753287E-2"/>
          <c:y val="0.19372398562069973"/>
          <c:w val="0.94736166662847909"/>
          <c:h val="0.67577788864261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'Tabela_Estoque (2)'!$A$28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'Tabela_Estoque (2)'!$Z$27:$AA$27</c:f>
              <c:strCache>
                <c:ptCount val="2"/>
                <c:pt idx="0">
                  <c:v>3º Bi 2022</c:v>
                </c:pt>
                <c:pt idx="1">
                  <c:v>3º Bi 2023</c:v>
                </c:pt>
              </c:strCache>
            </c:strRef>
          </c:cat>
          <c:val>
            <c:numRef>
              <c:f>'Tabela_Estoque (2)'!$Z$28:$AA$28</c:f>
              <c:numCache>
                <c:formatCode>_-* #,##0_-;\-* #,##0_-;_-* "-"??_-;_-@_-</c:formatCode>
                <c:ptCount val="2"/>
                <c:pt idx="0" formatCode="_(* #,##0.00_);_(* \(#,##0.00\);_(* &quot;-&quot;??_);_(@_)">
                  <c:v>128.62235462926998</c:v>
                </c:pt>
                <c:pt idx="1">
                  <c:v>147.87710820390001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9-4AE5-849D-A46FE4A691C1}"/>
            </c:ext>
          </c:extLst>
        </c:ser>
        <c:ser>
          <c:idx val="2"/>
          <c:order val="1"/>
          <c:tx>
            <c:strRef>
              <c:f>'Tabela_Estoque (2)'!$A$29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3.0435006104374421E-3"/>
                  <c:y val="4.4094629220072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BD-4960-8763-1A5BA2E564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'Tabela_Estoque (2)'!$Z$27:$AA$27</c:f>
              <c:strCache>
                <c:ptCount val="2"/>
                <c:pt idx="0">
                  <c:v>3º Bi 2022</c:v>
                </c:pt>
                <c:pt idx="1">
                  <c:v>3º Bi 2023</c:v>
                </c:pt>
              </c:strCache>
            </c:strRef>
          </c:cat>
          <c:val>
            <c:numRef>
              <c:f>'Tabela_Estoque (2)'!$Z$29:$AA$29</c:f>
              <c:numCache>
                <c:formatCode>_-* #,##0_-;\-* #,##0_-;_-* "-"??_-;_-@_-</c:formatCode>
                <c:ptCount val="2"/>
                <c:pt idx="0" formatCode="#,##0.00_ ;\-#,##0.00\ ">
                  <c:v>20.91275973966</c:v>
                </c:pt>
                <c:pt idx="1">
                  <c:v>17.840447303799998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9-4AE5-849D-A46FE4A691C1}"/>
            </c:ext>
          </c:extLst>
        </c:ser>
        <c:ser>
          <c:idx val="1"/>
          <c:order val="2"/>
          <c:tx>
            <c:strRef>
              <c:f>'Tabela_Estoque (2)'!$A$30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898433310595305E-17"/>
                  <c:y val="-7.43459566364395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BD-4960-8763-1A5BA2E564FD}"/>
                </c:ext>
              </c:extLst>
            </c:dLbl>
            <c:dLbl>
              <c:idx val="1"/>
              <c:layout>
                <c:manualLayout>
                  <c:x val="0"/>
                  <c:y val="-3.4897534074583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E9-4AE5-849D-A46FE4A691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'Tabela_Estoque (2)'!$Z$27:$AA$27</c:f>
              <c:strCache>
                <c:ptCount val="2"/>
                <c:pt idx="0">
                  <c:v>3º Bi 2022</c:v>
                </c:pt>
                <c:pt idx="1">
                  <c:v>3º Bi 2023</c:v>
                </c:pt>
              </c:strCache>
            </c:strRef>
          </c:cat>
          <c:val>
            <c:numRef>
              <c:f>'Tabela_Estoque (2)'!$Z$30:$AA$30</c:f>
              <c:numCache>
                <c:formatCode>_-* #,##0_-;\-* #,##0_-;_-* "-"??_-;_-@_-</c:formatCode>
                <c:ptCount val="2"/>
                <c:pt idx="0" formatCode="_(* #,##0.00_);_(* \(#,##0.00\);_(* &quot;-&quot;??_);_(@_)">
                  <c:v>14.72901512332</c:v>
                </c:pt>
                <c:pt idx="1">
                  <c:v>13.731306490649999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9-4AE5-849D-A46FE4A691C1}"/>
            </c:ext>
          </c:extLst>
        </c:ser>
        <c:ser>
          <c:idx val="4"/>
          <c:order val="3"/>
          <c:tx>
            <c:strRef>
              <c:f>'Tabela_Estoque (2)'!$A$32</c:f>
              <c:strCache>
                <c:ptCount val="1"/>
                <c:pt idx="0">
                  <c:v>Precatórios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>
                      <a:solidFill>
                        <a:srgbClr val="006666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'Tabela_Estoque (2)'!$Z$27:$AA$27</c:f>
              <c:strCache>
                <c:ptCount val="2"/>
                <c:pt idx="0">
                  <c:v>3º Bi 2022</c:v>
                </c:pt>
                <c:pt idx="1">
                  <c:v>3º Bi 2023</c:v>
                </c:pt>
              </c:strCache>
            </c:strRef>
          </c:cat>
          <c:val>
            <c:numRef>
              <c:f>'Tabela_Estoque (2)'!$Z$32:$AA$32</c:f>
              <c:numCache>
                <c:formatCode>_-* #,##0_-;\-* #,##0_-;_-* "-"??_-;_-@_-</c:formatCode>
                <c:ptCount val="2"/>
                <c:pt idx="0" formatCode="_(* #,##0.00_);_(* \(#,##0.00\);_(* &quot;-&quot;??_);_(@_)">
                  <c:v>4.0225628224100003</c:v>
                </c:pt>
                <c:pt idx="1">
                  <c:v>4.1052087511300002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E9-4AE5-849D-A46FE4A691C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63"/>
        <c:overlap val="100"/>
        <c:axId val="1774359663"/>
        <c:axId val="1702105807"/>
        <c:extLst>
          <c:ext xmlns:c15="http://schemas.microsoft.com/office/drawing/2012/chart" uri="{02D57815-91ED-43cb-92C2-25804820EDAC}">
            <c15:filteredBar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'Tabela_Estoque (2)'!$A$31</c15:sqref>
                        </c15:formulaRef>
                      </c:ext>
                    </c:extLst>
                    <c:strCache>
                      <c:ptCount val="1"/>
                      <c:pt idx="0">
                        <c:v>Parcelamento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0"/>
                        <c:y val="-3.3811571936291133E-2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30BD-4960-8763-1A5BA2E564FD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'Tabela_Estoque (2)'!$Z$27:$AA$27</c15:sqref>
                        </c15:formulaRef>
                      </c:ext>
                    </c:extLst>
                    <c:strCache>
                      <c:ptCount val="2"/>
                      <c:pt idx="0">
                        <c:v>3º Bi 2022</c:v>
                      </c:pt>
                      <c:pt idx="1">
                        <c:v>3º Bi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'Tabela_Estoque (2)'!$Z$31:$AA$31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BD-4960-8763-1A5BA2E564FD}"/>
                  </c:ext>
                </c:extLst>
              </c15:ser>
            </c15:filteredBarSeries>
          </c:ext>
        </c:extLst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  <c:max val="200"/>
        </c:scaling>
        <c:delete val="1"/>
        <c:axPos val="l"/>
        <c:numFmt formatCode="_(* #,##0_);_(* \(#,##0\);_(* &quot;-&quot;_);_(@_)" sourceLinked="0"/>
        <c:majorTickMark val="none"/>
        <c:minorTickMark val="none"/>
        <c:tickLblPos val="nextTo"/>
        <c:crossAx val="177435966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920541108957713E-4"/>
          <c:y val="2.8748115495073064E-2"/>
          <c:w val="0.64380776085944535"/>
          <c:h val="7.6200005896426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4314306066351E-2"/>
          <c:y val="2.2646795725801833E-2"/>
          <c:w val="0.94289620414843989"/>
          <c:h val="0.85246386473060853"/>
        </c:manualLayout>
      </c:layout>
      <c:lineChart>
        <c:grouping val="standard"/>
        <c:varyColors val="0"/>
        <c:ser>
          <c:idx val="0"/>
          <c:order val="0"/>
          <c:tx>
            <c:strRef>
              <c:f>'TAB 5'!$A$3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1E6496"/>
              </a:solidFill>
            </a:ln>
          </c:spPr>
          <c:marker>
            <c:spPr>
              <a:solidFill>
                <a:srgbClr val="1E6496"/>
              </a:solidFill>
              <a:ln w="28575">
                <a:solidFill>
                  <a:srgbClr val="1E6496"/>
                </a:solidFill>
              </a:ln>
            </c:spPr>
          </c:marker>
          <c:dPt>
            <c:idx val="12"/>
            <c:bubble3D val="0"/>
            <c:spPr>
              <a:ln w="34925">
                <a:solidFill>
                  <a:srgbClr val="1E649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04FC-42BD-955D-F66D8F8E46C0}"/>
              </c:ext>
            </c:extLst>
          </c:dPt>
          <c:dLbls>
            <c:dLbl>
              <c:idx val="0"/>
              <c:layout>
                <c:manualLayout>
                  <c:x val="-5.55555555555555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FC-42BD-955D-F66D8F8E46C0}"/>
                </c:ext>
              </c:extLst>
            </c:dLbl>
            <c:dLbl>
              <c:idx val="1"/>
              <c:layout>
                <c:manualLayout>
                  <c:x val="-6.66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FC-42BD-955D-F66D8F8E46C0}"/>
                </c:ext>
              </c:extLst>
            </c:dLbl>
            <c:dLbl>
              <c:idx val="2"/>
              <c:layout>
                <c:manualLayout>
                  <c:x val="-5.833333333333333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FC-42BD-955D-F66D8F8E46C0}"/>
                </c:ext>
              </c:extLst>
            </c:dLbl>
            <c:dLbl>
              <c:idx val="3"/>
              <c:layout>
                <c:manualLayout>
                  <c:x val="-5.277777777777772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FC-42BD-955D-F66D8F8E46C0}"/>
                </c:ext>
              </c:extLst>
            </c:dLbl>
            <c:dLbl>
              <c:idx val="4"/>
              <c:layout>
                <c:manualLayout>
                  <c:x val="-6.1111111111111109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FC-42BD-955D-F66D8F8E46C0}"/>
                </c:ext>
              </c:extLst>
            </c:dLbl>
            <c:dLbl>
              <c:idx val="5"/>
              <c:layout>
                <c:manualLayout>
                  <c:x val="-8.61111111111111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FC-42BD-955D-F66D8F8E46C0}"/>
                </c:ext>
              </c:extLst>
            </c:dLbl>
            <c:dLbl>
              <c:idx val="6"/>
              <c:layout>
                <c:manualLayout>
                  <c:x val="-8.88888888888888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FC-42BD-955D-F66D8F8E46C0}"/>
                </c:ext>
              </c:extLst>
            </c:dLbl>
            <c:dLbl>
              <c:idx val="7"/>
              <c:layout>
                <c:manualLayout>
                  <c:x val="-8.333333333333332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FC-42BD-955D-F66D8F8E46C0}"/>
                </c:ext>
              </c:extLst>
            </c:dLbl>
            <c:dLbl>
              <c:idx val="8"/>
              <c:layout>
                <c:manualLayout>
                  <c:x val="-5.5555555555555552E-2"/>
                  <c:y val="-4.629629629629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FC-42BD-955D-F66D8F8E46C0}"/>
                </c:ext>
              </c:extLst>
            </c:dLbl>
            <c:dLbl>
              <c:idx val="9"/>
              <c:layout>
                <c:manualLayout>
                  <c:x val="-1.94444444444444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FC-42BD-955D-F66D8F8E46C0}"/>
                </c:ext>
              </c:extLst>
            </c:dLbl>
            <c:dLbl>
              <c:idx val="12"/>
              <c:layout>
                <c:manualLayout>
                  <c:x val="3.1287870333209745E-3"/>
                  <c:y val="1.1323427860179739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sz="1100" baseline="0">
                        <a:solidFill>
                          <a:srgbClr val="1E649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4FC-42BD-955D-F66D8F8E46C0}"/>
                </c:ext>
              </c:extLst>
            </c:dLbl>
            <c:dLbl>
              <c:idx val="13"/>
              <c:layout>
                <c:manualLayout>
                  <c:x val="-3.5981050883192527E-2"/>
                  <c:y val="3.1139426615494282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4FC-42BD-955D-F66D8F8E46C0}"/>
                </c:ext>
              </c:extLst>
            </c:dLbl>
            <c:dLbl>
              <c:idx val="14"/>
              <c:layout>
                <c:manualLayout>
                  <c:x val="-1.1472086595654023E-16"/>
                  <c:y val="2.547771268540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4-4015-8858-1F76C280E70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E649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5'!$B$2:$P$2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3º Bi 2023</c:v>
                </c:pt>
              </c:strCache>
            </c:strRef>
          </c:cat>
          <c:val>
            <c:numRef>
              <c:f>'TAB 5'!$B$3:$P$3</c:f>
              <c:numCache>
                <c:formatCode>0%</c:formatCode>
                <c:ptCount val="15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2.2940999999999998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1.7672989528461607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4FC-42BD-955D-F66D8F8E46C0}"/>
            </c:ext>
          </c:extLst>
        </c:ser>
        <c:ser>
          <c:idx val="1"/>
          <c:order val="1"/>
          <c:tx>
            <c:strRef>
              <c:f>'TAB 5'!$A$4</c:f>
              <c:strCache>
                <c:ptCount val="1"/>
                <c:pt idx="0">
                  <c:v>Limite</c:v>
                </c:pt>
              </c:strCache>
            </c:strRef>
          </c:tx>
          <c:spPr>
            <a:ln w="34925">
              <a:solidFill>
                <a:srgbClr val="BF9000"/>
              </a:solidFill>
            </a:ln>
          </c:spPr>
          <c:marker>
            <c:symbol val="none"/>
          </c:marker>
          <c:cat>
            <c:strRef>
              <c:f>'TAB 5'!$B$2:$P$2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3º Bi 2023</c:v>
                </c:pt>
              </c:strCache>
            </c:strRef>
          </c:cat>
          <c:val>
            <c:numRef>
              <c:f>'TAB 5'!$B$4:$P$4</c:f>
              <c:numCache>
                <c:formatCode>0%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4FC-42BD-955D-F66D8F8E4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bg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1.3762347374101471E-2"/>
          <c:y val="3.3193799168586495E-2"/>
          <c:w val="0.29380904850267175"/>
          <c:h val="0.1021567187809180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0.12093825019253353"/>
          <c:w val="0.92166197706664965"/>
          <c:h val="0.755663625414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'Tabela__Serviço (2)'!$A$35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396497201392595"/>
                  <c:y val="-2.7951998497582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72-4C0C-B1AE-305A823C5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'Tabela__Serviço (2)'!$Z$34:$AA$34</c:f>
              <c:strCache>
                <c:ptCount val="2"/>
                <c:pt idx="0">
                  <c:v>Até o 3º Bi 2022</c:v>
                </c:pt>
                <c:pt idx="1">
                  <c:v>Até o 3º Bi 2023</c:v>
                </c:pt>
              </c:strCache>
            </c:strRef>
          </c:cat>
          <c:val>
            <c:numRef>
              <c:f>'Tabela__Serviço (2)'!$Z$35:$AA$35</c:f>
              <c:numCache>
                <c:formatCode>_-* #,##0_-;\-* #,##0_-;_-* "-"??_-;_-@_-</c:formatCode>
                <c:ptCount val="2"/>
                <c:pt idx="0" formatCode="#,##0_);[Red]\(#,##0\)">
                  <c:v>5.5780121099999995</c:v>
                </c:pt>
                <c:pt idx="1">
                  <c:v>2072.6299300199998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2-4C0C-B1AE-305A823C53AC}"/>
            </c:ext>
          </c:extLst>
        </c:ser>
        <c:ser>
          <c:idx val="1"/>
          <c:order val="1"/>
          <c:tx>
            <c:strRef>
              <c:f>'Tabela__Serviço (2)'!$A$36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'Tabela__Serviço (2)'!$Z$34:$AA$34</c:f>
              <c:strCache>
                <c:ptCount val="2"/>
                <c:pt idx="0">
                  <c:v>Até o 3º Bi 2022</c:v>
                </c:pt>
                <c:pt idx="1">
                  <c:v>Até o 3º Bi 2023</c:v>
                </c:pt>
              </c:strCache>
            </c:strRef>
          </c:cat>
          <c:val>
            <c:numRef>
              <c:f>'Tabela__Serviço (2)'!$Z$36:$AA$36</c:f>
              <c:numCache>
                <c:formatCode>_-* #,##0_-;\-* #,##0_-;_-* "-"??_-;_-@_-</c:formatCode>
                <c:ptCount val="2"/>
                <c:pt idx="0" formatCode="#,##0_);[Red]\(#,##0\)">
                  <c:v>200.63949247985423</c:v>
                </c:pt>
                <c:pt idx="1">
                  <c:v>132.6317348544284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2-4C0C-B1AE-305A823C5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71926493535260272"/>
          <c:h val="7.7998753395884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0.66125</cdr:x>
      <cdr:y>0.03086</cdr:y>
    </cdr:from>
    <cdr:to>
      <cdr:x>1</cdr:x>
      <cdr:y>0.99234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7305964" y="119268"/>
          <a:ext cx="3742809" cy="371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r>
            <a:rPr lang="pt-BR" sz="1800" b="1" u="sng" dirty="0">
              <a:solidFill>
                <a:schemeClr val="tx1"/>
              </a:solidFill>
              <a:cs typeface="Times New Roman" panose="02020603050405020304" pitchFamily="18" charset="0"/>
            </a:rPr>
            <a:t>Principais Destaques</a:t>
          </a: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1600" b="1" u="sng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600" b="1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Crescimento das despesas com serviço da dívida, que subiu R</a:t>
          </a:r>
          <a:r>
            <a:rPr lang="pt-BR" sz="1600">
              <a:solidFill>
                <a:schemeClr val="tx1"/>
              </a:solidFill>
              <a:cs typeface="Times New Roman" panose="02020603050405020304" pitchFamily="18" charset="0"/>
            </a:rPr>
            <a:t>$ 2,0 </a:t>
          </a: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bi, e despesa de pessoal, com crescimento R$ 2,4 bi</a:t>
          </a:r>
          <a:r>
            <a:rPr lang="pt-BR" sz="1600" kern="1200" dirty="0">
              <a:solidFill>
                <a:schemeClr val="tx1"/>
              </a:solidFill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O Estado do Rio de Janeiro iniciou em </a:t>
          </a:r>
          <a:r>
            <a:rPr lang="pt-BR" sz="1600" dirty="0" err="1">
              <a:solidFill>
                <a:schemeClr val="tx1"/>
              </a:solidFill>
              <a:cs typeface="Times New Roman" panose="02020603050405020304" pitchFamily="18" charset="0"/>
            </a:rPr>
            <a:t>fev</a:t>
          </a: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/2023  o pagamento de 11,11% da dívida sob Lei 9.496/97 e dos contratos garantidos pela União. </a:t>
          </a: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dirty="0">
            <a:solidFill>
              <a:schemeClr val="tx1"/>
            </a:solidFill>
            <a:highlight>
              <a:srgbClr val="FFFF00"/>
            </a:highlight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b="1" kern="1200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0.04609</cdr:x>
      <cdr:y>0.01009</cdr:y>
    </cdr:from>
    <cdr:to>
      <cdr:x>0.10504</cdr:x>
      <cdr:y>0.12666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46D2F143-AB09-4CCB-913F-390CBCD7012F}"/>
            </a:ext>
          </a:extLst>
        </cdr:cNvPr>
        <cdr:cNvSpPr txBox="1"/>
      </cdr:nvSpPr>
      <cdr:spPr>
        <a:xfrm xmlns:a="http://schemas.openxmlformats.org/drawingml/2006/main">
          <a:off x="523171" y="30758"/>
          <a:ext cx="669164" cy="355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∆6%</a:t>
          </a:r>
        </a:p>
      </cdr:txBody>
    </cdr:sp>
  </cdr:relSizeAnchor>
  <cdr:relSizeAnchor xmlns:cdr="http://schemas.openxmlformats.org/drawingml/2006/chartDrawing">
    <cdr:from>
      <cdr:x>0.29018</cdr:x>
      <cdr:y>0.45773</cdr:y>
    </cdr:from>
    <cdr:to>
      <cdr:x>0.3611</cdr:x>
      <cdr:y>0.5743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3293946" y="1395121"/>
          <a:ext cx="805041" cy="35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∆5%</a:t>
          </a:r>
        </a:p>
      </cdr:txBody>
    </cdr:sp>
  </cdr:relSizeAnchor>
  <cdr:relSizeAnchor xmlns:cdr="http://schemas.openxmlformats.org/drawingml/2006/chartDrawing">
    <cdr:from>
      <cdr:x>0.40746</cdr:x>
      <cdr:y>0.43684</cdr:y>
    </cdr:from>
    <cdr:to>
      <cdr:x>0.47837</cdr:x>
      <cdr:y>0.55341</cdr:y>
    </cdr:to>
    <cdr:sp macro="" textlink="">
      <cdr:nvSpPr>
        <cdr:cNvPr id="4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4625255" y="1331430"/>
          <a:ext cx="804927" cy="355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∆-10%</a:t>
          </a:r>
        </a:p>
      </cdr:txBody>
    </cdr:sp>
  </cdr:relSizeAnchor>
  <cdr:relSizeAnchor xmlns:cdr="http://schemas.openxmlformats.org/drawingml/2006/chartDrawing">
    <cdr:from>
      <cdr:x>0.52756</cdr:x>
      <cdr:y>0.46122</cdr:y>
    </cdr:from>
    <cdr:to>
      <cdr:x>0.61702</cdr:x>
      <cdr:y>0.57779</cdr:y>
    </cdr:to>
    <cdr:sp macro="" textlink="">
      <cdr:nvSpPr>
        <cdr:cNvPr id="5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5988569" y="1405745"/>
          <a:ext cx="1015495" cy="35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∆201%</a:t>
          </a:r>
        </a:p>
      </cdr:txBody>
    </cdr:sp>
  </cdr:relSizeAnchor>
  <cdr:relSizeAnchor xmlns:cdr="http://schemas.openxmlformats.org/drawingml/2006/chartDrawing">
    <cdr:from>
      <cdr:x>0.65629</cdr:x>
      <cdr:y>0.45903</cdr:y>
    </cdr:from>
    <cdr:to>
      <cdr:x>0.74681</cdr:x>
      <cdr:y>0.5756</cdr:y>
    </cdr:to>
    <cdr:sp macro="" textlink="">
      <cdr:nvSpPr>
        <cdr:cNvPr id="6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6773732" y="1399088"/>
          <a:ext cx="934257" cy="355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>
              <a:solidFill>
                <a:schemeClr val="bg1">
                  <a:lumMod val="50000"/>
                </a:schemeClr>
              </a:solidFill>
            </a:rPr>
            <a:t>∆21%</a:t>
          </a:r>
        </a:p>
      </cdr:txBody>
    </cdr:sp>
  </cdr:relSizeAnchor>
  <cdr:relSizeAnchor xmlns:cdr="http://schemas.openxmlformats.org/drawingml/2006/chartDrawing">
    <cdr:from>
      <cdr:x>0.7873</cdr:x>
      <cdr:y>0.55191</cdr:y>
    </cdr:from>
    <cdr:to>
      <cdr:x>0.874</cdr:x>
      <cdr:y>0.66848</cdr:y>
    </cdr:to>
    <cdr:sp macro="" textlink="">
      <cdr:nvSpPr>
        <cdr:cNvPr id="7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8125922" y="1682176"/>
          <a:ext cx="894877" cy="35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∆-6%</a:t>
          </a:r>
        </a:p>
      </cdr:txBody>
    </cdr:sp>
  </cdr:relSizeAnchor>
  <cdr:relSizeAnchor xmlns:cdr="http://schemas.openxmlformats.org/drawingml/2006/chartDrawing">
    <cdr:from>
      <cdr:x>0.90765</cdr:x>
      <cdr:y>0.43621</cdr:y>
    </cdr:from>
    <cdr:to>
      <cdr:x>0.9666</cdr:x>
      <cdr:y>0.55278</cdr:y>
    </cdr:to>
    <cdr:sp macro="" textlink="">
      <cdr:nvSpPr>
        <cdr:cNvPr id="8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10303104" y="1329534"/>
          <a:ext cx="669164" cy="35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∆7%</a:t>
          </a:r>
        </a:p>
      </cdr:txBody>
    </cdr:sp>
  </cdr:relSizeAnchor>
  <cdr:relSizeAnchor xmlns:cdr="http://schemas.openxmlformats.org/drawingml/2006/chartDrawing">
    <cdr:from>
      <cdr:x>0.16068</cdr:x>
      <cdr:y>0.29909</cdr:y>
    </cdr:from>
    <cdr:to>
      <cdr:x>0.2487</cdr:x>
      <cdr:y>0.41566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id="{DB2063CF-44F3-1359-F148-E511C6DBEF4B}"/>
            </a:ext>
          </a:extLst>
        </cdr:cNvPr>
        <cdr:cNvSpPr txBox="1"/>
      </cdr:nvSpPr>
      <cdr:spPr>
        <a:xfrm xmlns:a="http://schemas.openxmlformats.org/drawingml/2006/main">
          <a:off x="1823910" y="911599"/>
          <a:ext cx="999150" cy="355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∆11%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0.20497</cdr:x>
      <cdr:y>0.13044</cdr:y>
    </cdr:from>
    <cdr:to>
      <cdr:x>0.29181</cdr:x>
      <cdr:y>0.20667</cdr:y>
    </cdr:to>
    <cdr:sp macro="" textlink="">
      <cdr:nvSpPr>
        <cdr:cNvPr id="7" name="CaixaDeTexto 6">
          <a:extLst xmlns:a="http://schemas.openxmlformats.org/drawingml/2006/main">
            <a:ext uri="{FF2B5EF4-FFF2-40B4-BE49-F238E27FC236}">
              <a16:creationId xmlns:a16="http://schemas.microsoft.com/office/drawing/2014/main" id="{2F9CB0AB-034B-4520-8EEB-0C2AA15E6B8A}"/>
            </a:ext>
          </a:extLst>
        </cdr:cNvPr>
        <cdr:cNvSpPr txBox="1"/>
      </cdr:nvSpPr>
      <cdr:spPr>
        <a:xfrm xmlns:a="http://schemas.openxmlformats.org/drawingml/2006/main">
          <a:off x="1710597" y="588452"/>
          <a:ext cx="724736" cy="343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/>
            <a:t> 168 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0.69408</cdr:x>
      <cdr:y>0.10741</cdr:y>
    </cdr:from>
    <cdr:to>
      <cdr:x>0.78093</cdr:x>
      <cdr:y>0.19636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7A928297-73F1-4096-B023-2C292CAFC2F8}"/>
            </a:ext>
          </a:extLst>
        </cdr:cNvPr>
        <cdr:cNvSpPr txBox="1"/>
      </cdr:nvSpPr>
      <cdr:spPr>
        <a:xfrm xmlns:a="http://schemas.openxmlformats.org/drawingml/2006/main">
          <a:off x="5199136" y="468448"/>
          <a:ext cx="650567" cy="38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/>
            <a:t>184 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0.2166</cdr:x>
      <cdr:y>0.15596</cdr:y>
    </cdr:from>
    <cdr:to>
      <cdr:x>0.30345</cdr:x>
      <cdr:y>0.24491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D4A8C02D-BF6C-6702-3318-219BBFC3F6C1}"/>
            </a:ext>
          </a:extLst>
        </cdr:cNvPr>
        <cdr:cNvSpPr txBox="1"/>
      </cdr:nvSpPr>
      <cdr:spPr>
        <a:xfrm xmlns:a="http://schemas.openxmlformats.org/drawingml/2006/main">
          <a:off x="1714128" y="680195"/>
          <a:ext cx="687328" cy="38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/>
            <a:t>168 </a:t>
          </a:r>
          <a:endParaRPr lang="pt-B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2D4410EC-7B76-45CD-B0CF-D982096413D0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3C3CB2FD-119E-4FEB-8FC3-F550743965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839" indent="-175839">
              <a:buFontTx/>
              <a:buChar char="-"/>
            </a:pPr>
            <a:r>
              <a:rPr lang="pt-BR" sz="900">
                <a:cs typeface="Calibri"/>
              </a:rPr>
              <a:t>“</a:t>
            </a:r>
            <a:r>
              <a:rPr lang="pt-BR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PET 2, com financiamento do Banco Mundial, é resultado de dois Acordos de Empréstimos assinados entre o Governo do Estado do Rio de Janeiro e Banco Internacional para Reconstrução e Desenvolvimento – BIRD.”</a:t>
            </a:r>
            <a:endParaRPr lang="pt-BR" sz="110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37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Limite de alerta do poder executivo é de 44,1% e o prudencial é de 46,5%.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E089-AAF3-4230-9DDA-6CF285081BA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1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7" marR="0" lvl="0" indent="-18575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2000"/>
              <a:t>A receita de R&amp;PE é recebida pelos entes com </a:t>
            </a:r>
            <a:r>
              <a:rPr lang="pt-BR" sz="2000" i="1"/>
              <a:t>delay </a:t>
            </a:r>
            <a:r>
              <a:rPr lang="pt-BR" sz="2000"/>
              <a:t>de aproximadamente 2 meses. No caso de royalties, a produção de janeiro será recebida em março. Para o caso da participação especial, o montante produzido no primeiro trimestre do ano será pago em maio. </a:t>
            </a:r>
            <a:endParaRPr lang="pt-BR" sz="190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65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2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C19BA5-E6C5-455E-A379-950B4D403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868" y="774972"/>
            <a:ext cx="1724266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E4A0C-B64A-42C8-BCB0-B13C16F9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2A391C-3ADF-4310-9445-60176D82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68ECD0-CF92-4FEE-95F3-03136517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017F-15FD-4ED2-BAC8-4B1F4CF646CA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90130E-D7B6-4047-AB1C-D2B8777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E283D3-5E14-4133-A1D2-D6828DA6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999D-97B2-4945-9F80-292F239F40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68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75" y="-98307"/>
            <a:ext cx="3751829" cy="93961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10329949" y="565265"/>
            <a:ext cx="1862051" cy="1579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28.08.23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28.08.23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07908A-5C1B-470F-AF13-6DC397FA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288877-30D7-4F78-B728-D02BA3B01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E0C1EC-FCF6-444B-8129-0641FC1DB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45B5D-B4A7-44C0-B431-093FA3889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15136-C140-4606-BAC9-58D6746A9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6F18-2781-4C97-8D66-12D85D84C4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8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15.sv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75000"/>
            </a:schemeClr>
          </a:fgClr>
          <a:bgClr>
            <a:srgbClr val="2A498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295622" y="1930549"/>
            <a:ext cx="7728311" cy="25240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 panose="020B0502040204020203" pitchFamily="34" charset="0"/>
              </a:rPr>
              <a:t>Relatório Resumido da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 panose="020B0502040204020203" pitchFamily="34" charset="0"/>
              </a:rPr>
              <a:t>Execução Orçamentária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3º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bimestre de 2023</a:t>
            </a:r>
            <a:endParaRPr lang="pt-BR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 panose="020B0502040204020203" pitchFamily="34" charset="0"/>
              </a:rPr>
              <a:t>AGO.2023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pattFill prst="wdDnDiag">
            <a:fgClr>
              <a:schemeClr val="tx2">
                <a:lumMod val="75000"/>
              </a:schemeClr>
            </a:fgClr>
            <a:bgClr>
              <a:srgbClr val="2A498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504941"/>
            <a:ext cx="1135138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Calibri" panose="020F0502020204030204" pitchFamily="34" charset="0"/>
              </a:rPr>
              <a:t>DESPESAS LIQUIDADAS POR FUNÇÃO – ATÉ O 3º BIMESTRE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95099"/>
            <a:ext cx="11351389" cy="305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459" y="6463546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ATÉ O 3º BIMESTRE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Destaque para os gastos na Função Previdência Social que representam 33% das despesas totais </a:t>
            </a:r>
            <a:endParaRPr lang="pt-BR" sz="48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420305" y="5117291"/>
            <a:ext cx="11374184" cy="1200329"/>
          </a:xfrm>
          <a:prstGeom prst="rect">
            <a:avLst/>
          </a:prstGeom>
          <a:solidFill>
            <a:srgbClr val="DAE0E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Previdência Social: </a:t>
            </a:r>
            <a:r>
              <a:rPr lang="pt-BR" sz="1200">
                <a:latin typeface="+mj-lt"/>
                <a:cs typeface="Calibri" panose="020F0502020204030204" pitchFamily="34" charset="0"/>
              </a:rPr>
              <a:t>Aumento de R$ 763 milhões em comparação com o acumulado do 3º bimestre de 2022, concentrados nos encargos com inativos do Tribunal de Justiça, seguidos pelos da área da educação e da Polícia Militar.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t-BR" sz="400">
              <a:highlight>
                <a:srgbClr val="FFFF00"/>
              </a:highlight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Segurança Pública:  </a:t>
            </a:r>
            <a:r>
              <a:rPr lang="pt-BR" sz="1200">
                <a:latin typeface="+mj-lt"/>
                <a:cs typeface="Calibri" panose="020F0502020204030204" pitchFamily="34" charset="0"/>
              </a:rPr>
              <a:t>Elevação de R$ 686 milhões entre os períodos analisados, concentrados nas despesas de pessoal, que subiram R$ 503 milhões.</a:t>
            </a:r>
          </a:p>
          <a:p>
            <a:pPr algn="just"/>
            <a:endParaRPr lang="pt-BR" sz="400">
              <a:highlight>
                <a:srgbClr val="FFFF00"/>
              </a:highlight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Encargos especiais:</a:t>
            </a:r>
            <a:r>
              <a:rPr lang="pt-BR" sz="1200">
                <a:latin typeface="+mj-lt"/>
                <a:cs typeface="Calibri" panose="020F0502020204030204" pitchFamily="34" charset="0"/>
              </a:rPr>
              <a:t> Aumento R$ 2,3 bi para o mesmo período do ano anterior com a normalização dos pagamentos de </a:t>
            </a:r>
            <a:r>
              <a:rPr lang="pt-BR" sz="1200" u="sng">
                <a:latin typeface="+mj-lt"/>
                <a:cs typeface="Calibri" panose="020F0502020204030204" pitchFamily="34" charset="0"/>
              </a:rPr>
              <a:t>juros e amortizações da dívida </a:t>
            </a:r>
            <a:r>
              <a:rPr lang="pt-BR" sz="1200">
                <a:latin typeface="+mj-lt"/>
                <a:cs typeface="Calibri" panose="020F0502020204030204" pitchFamily="34" charset="0"/>
              </a:rPr>
              <a:t>do ERJ.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t-BR" sz="400" b="1">
              <a:highlight>
                <a:srgbClr val="FFFF00"/>
              </a:highlight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Judiciária e Essencial à Justiça: </a:t>
            </a:r>
            <a:r>
              <a:rPr lang="pt-BR" sz="1200">
                <a:latin typeface="+mj-lt"/>
                <a:cs typeface="Calibri" panose="020F0502020204030204" pitchFamily="34" charset="0"/>
              </a:rPr>
              <a:t>Crescimento das despesas em R$ 740 milhões, com destaque para as despesas de pessoal, que subiram R$ 500 milhões.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512739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55286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76E64D7-1FE7-A123-657C-544E1286A3BE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77F9287-1F6A-346E-A9EF-2A409B10A2B9}"/>
              </a:ext>
            </a:extLst>
          </p:cNvPr>
          <p:cNvCxnSpPr>
            <a:cxnSpLocks/>
          </p:cNvCxnSpPr>
          <p:nvPr/>
        </p:nvCxnSpPr>
        <p:spPr>
          <a:xfrm>
            <a:off x="523783" y="4438837"/>
            <a:ext cx="1107644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77B49A9-D062-4379-B3C3-1E78AFD45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10353"/>
              </p:ext>
            </p:extLst>
          </p:nvPr>
        </p:nvGraphicFramePr>
        <p:xfrm>
          <a:off x="420305" y="1905051"/>
          <a:ext cx="11351389" cy="304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39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08192"/>
              </p:ext>
            </p:extLst>
          </p:nvPr>
        </p:nvGraphicFramePr>
        <p:xfrm>
          <a:off x="428462" y="1764326"/>
          <a:ext cx="7779839" cy="41559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9839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3B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3B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 "/>
                        </a:rPr>
                        <a:t>Real</a:t>
                      </a:r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 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35.751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39.876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4.125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Pessoal e Encargos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24.846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27.286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Juros e Encargos da Dívida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Outras 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10.853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 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1.899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2.256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Inversões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Amortização da Dívida***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 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37.650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42.132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4.481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 panose="020B05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635794" y="1774370"/>
            <a:ext cx="3229481" cy="4395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0586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 ATÉ O 3º BIMESTRE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7599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aumento real de 8%, com destaque para os juros e encargos da dívida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734419A-540F-FD07-66FB-40A4B62196EC}"/>
              </a:ext>
            </a:extLst>
          </p:cNvPr>
          <p:cNvCxnSpPr>
            <a:cxnSpLocks/>
          </p:cNvCxnSpPr>
          <p:nvPr/>
        </p:nvCxnSpPr>
        <p:spPr>
          <a:xfrm>
            <a:off x="343200" y="136755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737530" y="1844081"/>
            <a:ext cx="302600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Pessoal: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Aumento concentrado nas despesas com a Previdência (R$ 1 bi), seguido pela Segurança (R$ 502 mi)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500" b="1" kern="1200">
              <a:effectLst/>
              <a:highlight>
                <a:srgbClr val="FFFF00"/>
              </a:highlight>
              <a:latin typeface="+mj-lt"/>
              <a:ea typeface="+mn-ea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Juros e Encargos da Dívida: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Com a regularização dos pagamento da dívida do ERJ as despesas dessa natureza saltaram R$ 1,3 bi;</a:t>
            </a:r>
            <a:endParaRPr lang="pt-BR" sz="1500" kern="1200">
              <a:effectLst/>
              <a:latin typeface="+mj-lt"/>
              <a:cs typeface="Times New Roman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500" b="1" kern="1200">
              <a:effectLst/>
              <a:highlight>
                <a:srgbClr val="FFFF00"/>
              </a:highlight>
              <a:latin typeface="+mj-lt"/>
              <a:ea typeface="+mn-ea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Investimentos: </a:t>
            </a:r>
            <a:r>
              <a:rPr lang="pt-BR" sz="1500">
                <a:latin typeface="+mj-lt"/>
                <a:cs typeface="Times New Roman"/>
              </a:rPr>
              <a:t>Sustentação dos investimentos, com a destaque para a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melhoria no Sistema de Transporte – PET 2, obras do Estado Presente, entre outros.</a:t>
            </a:r>
            <a:endParaRPr lang="pt-BR" sz="1500" kern="1200">
              <a:effectLst/>
              <a:latin typeface="+mj-lt"/>
              <a:cs typeface="Times New Roman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798310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343200" y="6033374"/>
            <a:ext cx="4334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Calibri" panose="020F0502020204030204" pitchFamily="34" charset="0"/>
              </a:rPr>
              <a:t>Fonte: </a:t>
            </a:r>
            <a:r>
              <a:rPr lang="pt-BR" sz="1000" b="0" i="0" u="none" strike="noStrike" kern="1200">
                <a:effectLst/>
                <a:cs typeface="Calibri" panose="020F0502020204030204" pitchFamily="34" charset="0"/>
              </a:rPr>
              <a:t>Relatório Resumido da Execução </a:t>
            </a:r>
            <a:r>
              <a:rPr lang="pt-BR" sz="1000">
                <a:cs typeface="Calibri" panose="020F0502020204030204" pitchFamily="34" charset="0"/>
              </a:rPr>
              <a:t>O</a:t>
            </a:r>
            <a:r>
              <a:rPr lang="pt-BR" sz="1000" b="0" i="0" u="none" strike="noStrike" kern="1200">
                <a:effectLst/>
                <a:cs typeface="Calibri" panose="020F0502020204030204" pitchFamily="34" charset="0"/>
              </a:rPr>
              <a:t>rçamentária</a:t>
            </a:r>
            <a:endParaRPr lang="pt-BR" b="0" i="0" u="none" strike="noStrike">
              <a:effectLst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Calibri" panose="020F0502020204030204" pitchFamily="34" charset="0"/>
              </a:rPr>
              <a:t>*Exclui Despesas </a:t>
            </a:r>
            <a:r>
              <a:rPr lang="pt-BR" sz="1000" b="0" i="0" u="none" strike="noStrike" kern="1200" err="1">
                <a:effectLst/>
                <a:cs typeface="Calibri" panose="020F0502020204030204" pitchFamily="34" charset="0"/>
              </a:rPr>
              <a:t>Intra-orçamentárias</a:t>
            </a:r>
            <a:endParaRPr lang="pt-BR" b="0" i="0" u="none" strike="noStrike">
              <a:effectLst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Calibri" panose="020F0502020204030204" pitchFamily="34" charset="0"/>
              </a:rPr>
              <a:t>**Despesa Liquidada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cs typeface="Calibri" panose="020F0502020204030204" pitchFamily="34" charset="0"/>
              </a:rPr>
              <a:t>*** Inclui Amortização da Dívida/refinanciamento</a:t>
            </a:r>
            <a:endParaRPr lang="pt-BR" b="0" i="0" u="none" strike="noStrike">
              <a:effectLst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588504" y="1468623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</p:spTree>
    <p:extLst>
      <p:ext uri="{BB962C8B-B14F-4D97-AF65-F5344CB8AC3E}">
        <p14:creationId xmlns:p14="http://schemas.microsoft.com/office/powerpoint/2010/main" val="93753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368" y="6319152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52847"/>
            <a:ext cx="9323944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400">
                <a:solidFill>
                  <a:schemeClr val="tx1"/>
                </a:solidFill>
              </a:rPr>
              <a:t>RESULTADO ORÇAMENTÁRIO ACM ATÉ O 3° BI 2023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A arrecadação estadual foi superior a despesa em R$ 3,1 bilhões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071988D-4566-918C-94F3-A36388004C39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F74BF-D32B-D347-FEBC-28FD0D6683A8}"/>
              </a:ext>
            </a:extLst>
          </p:cNvPr>
          <p:cNvSpPr txBox="1"/>
          <p:nvPr/>
        </p:nvSpPr>
        <p:spPr>
          <a:xfrm>
            <a:off x="589648" y="1433044"/>
            <a:ext cx="110291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latin typeface="+mj-lt"/>
                <a:ea typeface="+mj-ea"/>
                <a:cs typeface="Calibri" panose="020F0502020204030204" pitchFamily="34" charset="0"/>
              </a:rPr>
              <a:t>RESULTADO ORÇAMENTÁRIO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54428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822036" y="6358808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​**Despesas Liquidadas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82623"/>
              </p:ext>
            </p:extLst>
          </p:nvPr>
        </p:nvGraphicFramePr>
        <p:xfrm>
          <a:off x="754107" y="1878615"/>
          <a:ext cx="10683786" cy="43436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3B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3B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RECEITAS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DESPESAS TOTAIS**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(Jan-</a:t>
                      </a:r>
                      <a:r>
                        <a:rPr lang="pt-BR" sz="14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r>
                        <a:rPr lang="pt-BR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78288"/>
            <a:ext cx="0" cy="39440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071988D-4566-918C-94F3-A36388004C39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F74BF-D32B-D347-FEBC-28FD0D6683A8}"/>
              </a:ext>
            </a:extLst>
          </p:cNvPr>
          <p:cNvSpPr txBox="1"/>
          <p:nvPr/>
        </p:nvSpPr>
        <p:spPr>
          <a:xfrm>
            <a:off x="819623" y="1490563"/>
            <a:ext cx="1053627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latin typeface="+mj-lt"/>
                <a:ea typeface="+mj-ea"/>
                <a:cs typeface="Calibri" panose="020F0502020204030204" pitchFamily="34" charset="0"/>
              </a:rPr>
              <a:t>RESULTADO PREVIDENCIÁRIO NO 3º BIMESTRE DE 2023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158361" y="1583134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256146" y="6303963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​*Receitas realizadas e Despesas liquidadas de Jan a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Jun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 de 2023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94346"/>
              </p:ext>
            </p:extLst>
          </p:nvPr>
        </p:nvGraphicFramePr>
        <p:xfrm>
          <a:off x="1256146" y="1901345"/>
          <a:ext cx="9811904" cy="434316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3.030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1.112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1.436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8.348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4.018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6.235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3.233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2.113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-5.318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-3.391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5057154" y="2216727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407" y="6392739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2023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os resultados fiscais foram acima da meta da LDO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F62D2EA-BBBE-3B0D-339C-BE3B6B0708C3}"/>
              </a:ext>
            </a:extLst>
          </p:cNvPr>
          <p:cNvCxnSpPr>
            <a:cxnSpLocks/>
          </p:cNvCxnSpPr>
          <p:nvPr/>
        </p:nvCxnSpPr>
        <p:spPr>
          <a:xfrm>
            <a:off x="343200" y="124765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</a:t>
            </a:r>
            <a:r>
              <a:rPr lang="pt-BR"/>
              <a:t>representa a variação da DCL em dado período 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78919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Resultado Primário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38.916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7818"/>
              </p:ext>
            </p:extLst>
          </p:nvPr>
        </p:nvGraphicFramePr>
        <p:xfrm>
          <a:off x="6400800" y="3681831"/>
          <a:ext cx="5268684" cy="2520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62751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505933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Resultado Nominal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 líquida (31/12/2022)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>
                          <a:solidFill>
                            <a:schemeClr val="tx1"/>
                          </a:solidFill>
                          <a:latin typeface="+mn-lt"/>
                        </a:rPr>
                        <a:t>150.831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 líquida (até junho 2023)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152.993</a:t>
                      </a:r>
                      <a:endParaRPr lang="pt-BR" sz="15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4" y="755197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 não excedeu os limites máximo com a DCL e com despesas de Pessoal (últimos 12 meses)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416BEE9-681F-6CC1-A969-123E0B05EC53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2023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50684" y="5608250"/>
            <a:ext cx="70770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1" i="0" u="none" strike="noStrike" kern="1200">
                <a:effectLst/>
                <a:latin typeface="+mj-lt"/>
                <a:cs typeface="Calibri" panose="020F0502020204030204" pitchFamily="34" charset="0"/>
              </a:rPr>
              <a:t>Fonte: </a:t>
            </a:r>
            <a:r>
              <a:rPr lang="pt-BR" sz="1050" b="0" i="0" u="none" strike="noStrike" kern="1200">
                <a:effectLst/>
                <a:latin typeface="+mj-lt"/>
                <a:cs typeface="Calibri" panose="020F0502020204030204" pitchFamily="34" charset="0"/>
              </a:rPr>
              <a:t>Relatório de Gestão Fiscal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Calibri" panose="020F0502020204030204" pitchFamily="34" charset="0"/>
              </a:rPr>
              <a:t>¹ Limite Máximo 49% da RCL</a:t>
            </a:r>
            <a:r>
              <a:rPr lang="pt-BR" sz="1050">
                <a:latin typeface="+mj-lt"/>
                <a:cs typeface="Calibri" panose="020F0502020204030204" pitchFamily="34" charset="0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64285"/>
              </p:ext>
            </p:extLst>
          </p:nvPr>
        </p:nvGraphicFramePr>
        <p:xfrm>
          <a:off x="850685" y="2263819"/>
          <a:ext cx="10356275" cy="304507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5573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 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3º BIMESTRE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 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86.569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Despesa com Pessoal </a:t>
                      </a:r>
                    </a:p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42.419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41.910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48,41%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173.137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152.993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176,73%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BEF24C-55DD-D01F-F41F-7B6A0D803014}"/>
              </a:ext>
            </a:extLst>
          </p:cNvPr>
          <p:cNvSpPr txBox="1"/>
          <p:nvPr/>
        </p:nvSpPr>
        <p:spPr>
          <a:xfrm>
            <a:off x="850684" y="1647266"/>
            <a:ext cx="10356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latin typeface="+mj-lt"/>
                <a:ea typeface="+mj-ea"/>
                <a:cs typeface="Calibri" panose="020F0502020204030204" pitchFamily="34" charset="0"/>
              </a:rPr>
              <a:t>LIMITES 2023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297271" y="1878099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Calibri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417" y="6413410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16</a:t>
            </a:fld>
            <a:endParaRPr lang="pt-BR"/>
          </a:p>
        </p:txBody>
      </p: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820B988A-9528-4818-B44F-97AA6B68E831}"/>
              </a:ext>
            </a:extLst>
          </p:cNvPr>
          <p:cNvCxnSpPr>
            <a:cxnSpLocks/>
          </p:cNvCxnSpPr>
          <p:nvPr/>
        </p:nvCxnSpPr>
        <p:spPr>
          <a:xfrm>
            <a:off x="392839" y="1347772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659046" y="2447324"/>
            <a:ext cx="2779759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terceiro bimestre de 2022, a Dívida Consolidada sofreu acréscimo, pois o Estado do Rio de Janeiro permanece honrando parcialmente as dívidas com a União e as garantidas pela União. </a:t>
            </a:r>
          </a:p>
          <a:p>
            <a:pPr marL="400050" indent="-400050" algn="just">
              <a:buFont typeface="+mj-lt"/>
              <a:buAutoNum type="romanLcPeriod"/>
            </a:pPr>
            <a:endParaRPr lang="pt-BR" sz="1500"/>
          </a:p>
          <a:p>
            <a:pPr algn="just"/>
            <a:r>
              <a:rPr lang="pt-BR" sz="1500"/>
              <a:t>O aumento dos índices de correção da dívida, como a CAM, atrelado à dívida com a União sob a Lei nº 9.496/97, também impactou o estoque.</a:t>
            </a:r>
            <a:endParaRPr lang="pt-BR" sz="1500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Aumento da DC de R$ 15,1 bilhões frente ao 3º bimestre de 2022, alcançando o montante de R$ 183,6 bilhões.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555DEB4-BDD6-47AE-ACAF-840A91EBA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72010"/>
              </p:ext>
            </p:extLst>
          </p:nvPr>
        </p:nvGraphicFramePr>
        <p:xfrm>
          <a:off x="1132695" y="2150956"/>
          <a:ext cx="7490691" cy="436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7DA802F-D9A1-423D-ACAA-610358F50AA1}"/>
              </a:ext>
            </a:extLst>
          </p:cNvPr>
          <p:cNvSpPr/>
          <p:nvPr/>
        </p:nvSpPr>
        <p:spPr>
          <a:xfrm>
            <a:off x="9692433" y="1822537"/>
            <a:ext cx="2164604" cy="4132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DÍVIDA ATÉ 3º BIMESTRE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Aumento da DCL de R$ 2,2 bilhões frente ao ano de 2022, alcançando o montante de R$ 153 bilhões.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D329EE6-2219-4F21-A3D5-42E0445AB268}"/>
              </a:ext>
            </a:extLst>
          </p:cNvPr>
          <p:cNvCxnSpPr>
            <a:cxnSpLocks/>
          </p:cNvCxnSpPr>
          <p:nvPr/>
        </p:nvCxnSpPr>
        <p:spPr>
          <a:xfrm>
            <a:off x="432076" y="1358653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9860876" y="1714279"/>
            <a:ext cx="18479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LcPeriod"/>
            </a:pPr>
            <a:endParaRPr lang="pt-BR" sz="1600"/>
          </a:p>
          <a:p>
            <a:pPr algn="just"/>
            <a:r>
              <a:rPr lang="pt-BR" sz="1600"/>
              <a:t>Mesmo com o aumento da Dívida Consolidada, o Estado ainda se manteve dentro do limite de 200% da relação DCL/RCL, devido ao aumento da  disponibilidade de caixa bruta e redução dos Restos a Pagar Processados.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485992" y="6486525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DE42522-7DBC-4C44-9924-6CC6D1FAF05E}"/>
              </a:ext>
            </a:extLst>
          </p:cNvPr>
          <p:cNvGrpSpPr/>
          <p:nvPr/>
        </p:nvGrpSpPr>
        <p:grpSpPr>
          <a:xfrm>
            <a:off x="432076" y="1539780"/>
            <a:ext cx="9112108" cy="4764182"/>
            <a:chOff x="334962" y="1877327"/>
            <a:chExt cx="8259094" cy="4486274"/>
          </a:xfrm>
        </p:grpSpPr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00000000-0008-0000-08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86491100"/>
                </p:ext>
              </p:extLst>
            </p:nvPr>
          </p:nvGraphicFramePr>
          <p:xfrm>
            <a:off x="334962" y="1877327"/>
            <a:ext cx="8118162" cy="44862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A1219095-EB77-4516-B35D-4E13AAB8A472}"/>
                </a:ext>
              </a:extLst>
            </p:cNvPr>
            <p:cNvSpPr txBox="1"/>
            <p:nvPr/>
          </p:nvSpPr>
          <p:spPr>
            <a:xfrm>
              <a:off x="7918347" y="4120464"/>
              <a:ext cx="675709" cy="28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>
                  <a:solidFill>
                    <a:srgbClr val="BF9000"/>
                  </a:solidFill>
                </a:rPr>
                <a:t>200%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483464" y="1563223"/>
            <a:ext cx="11373573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483465" y="1963332"/>
            <a:ext cx="11373571" cy="4478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820B988A-9528-4818-B44F-97AA6B68E831}"/>
              </a:ext>
            </a:extLst>
          </p:cNvPr>
          <p:cNvCxnSpPr>
            <a:cxnSpLocks/>
          </p:cNvCxnSpPr>
          <p:nvPr/>
        </p:nvCxnSpPr>
        <p:spPr>
          <a:xfrm>
            <a:off x="392839" y="1347772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850526" y="2214309"/>
            <a:ext cx="3701734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O aumento no serviço da dívida decorre do início do pagamento à União, em </a:t>
            </a:r>
            <a:r>
              <a:rPr lang="pt-BR" sz="1500" err="1"/>
              <a:t>ago</a:t>
            </a:r>
            <a:r>
              <a:rPr lang="pt-BR" sz="1500"/>
              <a:t>/22, do contrato previsto no art. 9º-A da LC 159/17 e, em </a:t>
            </a:r>
            <a:r>
              <a:rPr lang="pt-BR" sz="1500" err="1"/>
              <a:t>fev</a:t>
            </a:r>
            <a:r>
              <a:rPr lang="pt-BR" sz="1500"/>
              <a:t>/23, do pagamento de 11,11% das dívidas sob Lei 9.496/97 e das garantidas pela União.  Permanecendo o percentual restante sendo honrado por ela, sem execução da contragarantia. </a:t>
            </a:r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>
                <a:cs typeface="Segoe UI"/>
              </a:rPr>
              <a:t>Todos os valores honrados pela União são mensalmente transferidos para o contrato do art. 9º-A da LC 159/17.</a:t>
            </a:r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/>
              <a:t>O ERJ continua cumprindo o pagamento dos parcelamentos junto à RFB e da operação contratada com o BNDES.</a:t>
            </a:r>
          </a:p>
          <a:p>
            <a:pPr algn="just"/>
            <a:endParaRPr lang="pt-BR" sz="150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Homologação do Novo RRF e pagamento do contrato do artigo 9º-A da LC 159/17.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SIAFE-RJ 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75940"/>
              </p:ext>
            </p:extLst>
          </p:nvPr>
        </p:nvGraphicFramePr>
        <p:xfrm>
          <a:off x="692728" y="2079839"/>
          <a:ext cx="6890327" cy="432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2318714" y="5171674"/>
            <a:ext cx="6147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/>
              <a:t>207</a:t>
            </a:r>
            <a:endParaRPr lang="pt-BR" sz="1600" b="1">
              <a:cs typeface="Segoe U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5465419" y="2574127"/>
            <a:ext cx="8318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/>
              <a:t>2.205</a:t>
            </a:r>
          </a:p>
        </p:txBody>
      </p: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5">
            <a:extLst>
              <a:ext uri="{FF2B5EF4-FFF2-40B4-BE49-F238E27FC236}">
                <a16:creationId xmlns:a16="http://schemas.microsoft.com/office/drawing/2014/main" id="{17731620-7E49-3E56-99BB-800601AE1501}"/>
              </a:ext>
            </a:extLst>
          </p:cNvPr>
          <p:cNvSpPr txBox="1">
            <a:spLocks/>
          </p:cNvSpPr>
          <p:nvPr/>
        </p:nvSpPr>
        <p:spPr>
          <a:xfrm>
            <a:off x="334961" y="17275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 </a:t>
            </a:r>
          </a:p>
          <a:p>
            <a:r>
              <a:rPr lang="pt-BR" sz="1800" b="0"/>
              <a:t>(Em R$ Milhões)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E82394-EC33-4F2B-BAF3-577A7EF7671F}"/>
              </a:ext>
            </a:extLst>
          </p:cNvPr>
          <p:cNvSpPr/>
          <p:nvPr/>
        </p:nvSpPr>
        <p:spPr>
          <a:xfrm>
            <a:off x="5067302" y="1020561"/>
            <a:ext cx="2116446" cy="5105919"/>
          </a:xfrm>
          <a:prstGeom prst="rect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</a:t>
            </a:r>
          </a:p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Estabilização</a:t>
            </a:r>
            <a:r>
              <a:rPr lang="pt-BR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RRF ajudou a manter o nível do estoque. Paga-se um montante equivalente ao RP gerado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1FB8DB-109E-4D50-8DAB-F256853CB263}"/>
              </a:ext>
            </a:extLst>
          </p:cNvPr>
          <p:cNvSpPr/>
          <p:nvPr/>
        </p:nvSpPr>
        <p:spPr>
          <a:xfrm>
            <a:off x="2522221" y="1020561"/>
            <a:ext cx="2545080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2015-2017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Crescimento:</a:t>
            </a:r>
            <a:b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ERJ passou a se financiar com RP. Estoque passou de R$ 6,4 bi para R$ 20,3 bi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4025759-056B-411F-9CAC-5841AB0A9395}"/>
              </a:ext>
            </a:extLst>
          </p:cNvPr>
          <p:cNvSpPr/>
          <p:nvPr/>
        </p:nvSpPr>
        <p:spPr>
          <a:xfrm>
            <a:off x="7183749" y="1020561"/>
            <a:ext cx="4534775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/>
                <a:cs typeface="Calibri"/>
              </a:rPr>
              <a:t>2019-2023</a:t>
            </a:r>
          </a:p>
          <a:p>
            <a:pPr algn="ctr"/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Redução:</a:t>
            </a:r>
            <a:b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/>
                <a:cs typeface="Calibri"/>
              </a:rPr>
              <a:t>Esforço do Estado na redução do estoque. O valor em 30/06/2023 é de R$ 3,5 bi, tendo sido 938 milhões cancelados graças ao TAC de Educação. Apenas R$ 326 mi referente a empenhos de 2022. </a:t>
            </a:r>
            <a:endParaRPr lang="pt-BR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2471D15-047F-4B39-B89C-2DE8607D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0" y="6379565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C37766-CF6D-42B4-82F1-5F290FF1BF2B}"/>
              </a:ext>
            </a:extLst>
          </p:cNvPr>
          <p:cNvSpPr txBox="1"/>
          <p:nvPr/>
        </p:nvSpPr>
        <p:spPr>
          <a:xfrm>
            <a:off x="687279" y="6562130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SIAFE-RJ </a:t>
            </a:r>
          </a:p>
        </p:txBody>
      </p:sp>
      <p:cxnSp>
        <p:nvCxnSpPr>
          <p:cNvPr id="15" name="Conector reto 10">
            <a:extLst>
              <a:ext uri="{FF2B5EF4-FFF2-40B4-BE49-F238E27FC236}">
                <a16:creationId xmlns:a16="http://schemas.microsoft.com/office/drawing/2014/main" id="{D418CDC6-7627-4F20-B08A-68BF4114B4DD}"/>
              </a:ext>
            </a:extLst>
          </p:cNvPr>
          <p:cNvCxnSpPr>
            <a:cxnSpLocks/>
          </p:cNvCxnSpPr>
          <p:nvPr/>
        </p:nvCxnSpPr>
        <p:spPr>
          <a:xfrm>
            <a:off x="334961" y="95622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9672706-3DE1-40C7-89B8-03F50500B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404862"/>
              </p:ext>
            </p:extLst>
          </p:nvPr>
        </p:nvGraphicFramePr>
        <p:xfrm>
          <a:off x="334963" y="2476499"/>
          <a:ext cx="11522075" cy="408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DE1F00D-008F-C35F-2A8F-329B67F6BA1B}"/>
              </a:ext>
            </a:extLst>
          </p:cNvPr>
          <p:cNvCxnSpPr>
            <a:cxnSpLocks/>
          </p:cNvCxnSpPr>
          <p:nvPr/>
        </p:nvCxnSpPr>
        <p:spPr>
          <a:xfrm>
            <a:off x="8158579" y="3249227"/>
            <a:ext cx="3023771" cy="181104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2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previstos para 2023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24233"/>
              </p:ext>
            </p:extLst>
          </p:nvPr>
        </p:nvGraphicFramePr>
        <p:xfrm>
          <a:off x="2458455" y="1738498"/>
          <a:ext cx="6958090" cy="3863025"/>
        </p:xfrm>
        <a:graphic>
          <a:graphicData uri="http://schemas.openxmlformats.org/drawingml/2006/table">
            <a:tbl>
              <a:tblPr/>
              <a:tblGrid>
                <a:gridCol w="2309488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41514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151682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151682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203724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PLOA 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ATUALIZADO 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2,29%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5,09%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4,84%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Taxa de Câmbio¹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5,10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4,92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10,50%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11,75%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Brent médio²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93,75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82,62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5997542"/>
            <a:ext cx="9843754" cy="86177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2023: Boletim Focus/BCB - 08 de julho de 2022.</a:t>
            </a:r>
          </a:p>
          <a:p>
            <a:r>
              <a:rPr lang="pt-BR" sz="1000">
                <a:latin typeface="Segoe UI"/>
                <a:cs typeface="Segoe UI"/>
              </a:rPr>
              <a:t>           Atualizado 2023: Boletim Focus – 11 de agosto de 2023.</a:t>
            </a:r>
          </a:p>
          <a:p>
            <a:r>
              <a:rPr lang="pt-BR" sz="1000">
                <a:latin typeface="Segoe UI"/>
                <a:cs typeface="Segoe UI"/>
              </a:rPr>
              <a:t>¹Valor médio anual</a:t>
            </a:r>
          </a:p>
          <a:p>
            <a:r>
              <a:rPr lang="pt-BR" sz="1000">
                <a:latin typeface="Segoe UI"/>
                <a:cs typeface="Segoe UI"/>
              </a:rPr>
              <a:t>²U.S. Energy </a:t>
            </a:r>
            <a:r>
              <a:rPr lang="pt-BR" sz="1000" err="1">
                <a:latin typeface="Segoe UI"/>
                <a:cs typeface="Segoe UI"/>
              </a:rPr>
              <a:t>Information</a:t>
            </a:r>
            <a:r>
              <a:rPr lang="pt-BR" sz="1000">
                <a:latin typeface="Segoe UI"/>
                <a:cs typeface="Segoe UI"/>
              </a:rPr>
              <a:t> </a:t>
            </a:r>
            <a:r>
              <a:rPr lang="pt-BR" sz="1000" err="1">
                <a:latin typeface="Segoe UI"/>
                <a:cs typeface="Segoe UI"/>
              </a:rPr>
              <a:t>Administration</a:t>
            </a:r>
            <a:endParaRPr lang="pt-BR" sz="1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7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Exercício de 2022</a:t>
            </a: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CONTAS DE GOVERNO</a:t>
            </a:r>
            <a:endParaRPr lang="pt-BR" sz="6000" b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88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F28041F-F4A6-C073-9401-85DB688BAAB7}"/>
              </a:ext>
            </a:extLst>
          </p:cNvPr>
          <p:cNvSpPr/>
          <p:nvPr/>
        </p:nvSpPr>
        <p:spPr>
          <a:xfrm>
            <a:off x="3127289" y="1478210"/>
            <a:ext cx="7943165" cy="4910993"/>
          </a:xfrm>
          <a:prstGeom prst="rect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A9524E93-4935-5998-2B94-D371B50FD217}"/>
              </a:ext>
            </a:extLst>
          </p:cNvPr>
          <p:cNvSpPr/>
          <p:nvPr/>
        </p:nvSpPr>
        <p:spPr>
          <a:xfrm>
            <a:off x="99" y="2818314"/>
            <a:ext cx="12192000" cy="506352"/>
          </a:xfrm>
          <a:prstGeom prst="rect">
            <a:avLst/>
          </a:prstGeom>
          <a:solidFill>
            <a:srgbClr val="20386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D9BDF8-3EDF-7003-3552-9ACD93D5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9" y="195098"/>
            <a:ext cx="11005233" cy="11632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100" b="1">
                <a:solidFill>
                  <a:schemeClr val="bg2">
                    <a:lumMod val="25000"/>
                  </a:schemeClr>
                </a:solidFill>
              </a:rPr>
              <a:t>EVOLUÇÃO DAS CONTAS DE GOVERNO </a:t>
            </a:r>
            <a:br>
              <a:rPr lang="pt-BR" sz="2900" b="1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700" b="1">
                <a:solidFill>
                  <a:schemeClr val="bg2">
                    <a:lumMod val="50000"/>
                  </a:schemeClr>
                </a:solidFill>
              </a:rPr>
              <a:t>Apontamentos do TCE por ano – Parecer prévio favorável</a:t>
            </a:r>
            <a:endParaRPr lang="pt-BR" sz="29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Espaço Reservado para Número de Slide 1">
            <a:extLst>
              <a:ext uri="{FF2B5EF4-FFF2-40B4-BE49-F238E27FC236}">
                <a16:creationId xmlns:a16="http://schemas.microsoft.com/office/drawing/2014/main" id="{ECB543CB-C75B-C591-B7EC-693429BB2FA0}"/>
              </a:ext>
            </a:extLst>
          </p:cNvPr>
          <p:cNvSpPr txBox="1">
            <a:spLocks/>
          </p:cNvSpPr>
          <p:nvPr/>
        </p:nvSpPr>
        <p:spPr>
          <a:xfrm>
            <a:off x="11155956" y="6470536"/>
            <a:ext cx="875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20E1-B849-4E67-A58E-B1081A7B80A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48FAE9D-CF1A-07CF-53DC-48EF12C0182C}"/>
              </a:ext>
            </a:extLst>
          </p:cNvPr>
          <p:cNvSpPr/>
          <p:nvPr/>
        </p:nvSpPr>
        <p:spPr>
          <a:xfrm>
            <a:off x="-4095" y="1716202"/>
            <a:ext cx="12196194" cy="506352"/>
          </a:xfrm>
          <a:prstGeom prst="rect">
            <a:avLst/>
          </a:prstGeom>
          <a:solidFill>
            <a:srgbClr val="20386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5" name="Arredondar Retângulo em um Canto Diagonal 26">
            <a:extLst>
              <a:ext uri="{FF2B5EF4-FFF2-40B4-BE49-F238E27FC236}">
                <a16:creationId xmlns:a16="http://schemas.microsoft.com/office/drawing/2014/main" id="{DAB1C29B-9C39-4C8B-17A1-F69E9E8455CF}"/>
              </a:ext>
            </a:extLst>
          </p:cNvPr>
          <p:cNvSpPr/>
          <p:nvPr/>
        </p:nvSpPr>
        <p:spPr>
          <a:xfrm>
            <a:off x="498079" y="1648783"/>
            <a:ext cx="2447652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DETERMINAÇÕES</a:t>
            </a:r>
          </a:p>
        </p:txBody>
      </p:sp>
      <p:sp>
        <p:nvSpPr>
          <p:cNvPr id="74" name="Arredondar Retângulo em um Canto Diagonal 26">
            <a:extLst>
              <a:ext uri="{FF2B5EF4-FFF2-40B4-BE49-F238E27FC236}">
                <a16:creationId xmlns:a16="http://schemas.microsoft.com/office/drawing/2014/main" id="{5C59DD69-D962-52DE-EF70-D31CB0730049}"/>
              </a:ext>
            </a:extLst>
          </p:cNvPr>
          <p:cNvSpPr/>
          <p:nvPr/>
        </p:nvSpPr>
        <p:spPr>
          <a:xfrm>
            <a:off x="559067" y="2722640"/>
            <a:ext cx="2335868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>
                <a:solidFill>
                  <a:srgbClr val="203864"/>
                </a:solidFill>
                <a:latin typeface="Segoe UI"/>
              </a:rPr>
              <a:t>IRREGULARIDADES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FDCF8BCB-A8C8-79FD-7D4B-CFA51716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72" y="4893"/>
            <a:ext cx="3524887" cy="882776"/>
          </a:xfrm>
          <a:prstGeom prst="rect">
            <a:avLst/>
          </a:prstGeom>
        </p:spPr>
      </p:pic>
      <p:sp>
        <p:nvSpPr>
          <p:cNvPr id="59" name="Arredondar Retângulo em um Canto Diagonal 26">
            <a:extLst>
              <a:ext uri="{FF2B5EF4-FFF2-40B4-BE49-F238E27FC236}">
                <a16:creationId xmlns:a16="http://schemas.microsoft.com/office/drawing/2014/main" id="{4695EA9A-98E1-7E7D-E892-C43DB05D7161}"/>
              </a:ext>
            </a:extLst>
          </p:cNvPr>
          <p:cNvSpPr/>
          <p:nvPr/>
        </p:nvSpPr>
        <p:spPr>
          <a:xfrm>
            <a:off x="498079" y="2185712"/>
            <a:ext cx="2447652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RES./IMPROP.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48751B1-1140-11C5-187A-15B11F60AE59}"/>
              </a:ext>
            </a:extLst>
          </p:cNvPr>
          <p:cNvGrpSpPr/>
          <p:nvPr/>
        </p:nvGrpSpPr>
        <p:grpSpPr>
          <a:xfrm>
            <a:off x="3307441" y="3572991"/>
            <a:ext cx="861210" cy="442236"/>
            <a:chOff x="4263100" y="3423506"/>
            <a:chExt cx="861210" cy="442236"/>
          </a:xfrm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681D94D3-9285-128B-44CE-83AF794103B4}"/>
                </a:ext>
              </a:extLst>
            </p:cNvPr>
            <p:cNvSpPr/>
            <p:nvPr/>
          </p:nvSpPr>
          <p:spPr>
            <a:xfrm>
              <a:off x="4263100" y="3423506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0906EC75-FC3C-FC93-6AA2-19B83A507774}"/>
                </a:ext>
              </a:extLst>
            </p:cNvPr>
            <p:cNvSpPr txBox="1"/>
            <p:nvPr/>
          </p:nvSpPr>
          <p:spPr>
            <a:xfrm>
              <a:off x="4263100" y="3479202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F56CD70-B0C6-FBB7-9F36-00DA3CC9F26E}"/>
              </a:ext>
            </a:extLst>
          </p:cNvPr>
          <p:cNvGrpSpPr/>
          <p:nvPr/>
        </p:nvGrpSpPr>
        <p:grpSpPr>
          <a:xfrm>
            <a:off x="4258217" y="3572991"/>
            <a:ext cx="861210" cy="442236"/>
            <a:chOff x="5206972" y="3417760"/>
            <a:chExt cx="861210" cy="442236"/>
          </a:xfrm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73EB6C4A-D954-47A9-C500-EC2887E3FB39}"/>
                </a:ext>
              </a:extLst>
            </p:cNvPr>
            <p:cNvSpPr/>
            <p:nvPr/>
          </p:nvSpPr>
          <p:spPr>
            <a:xfrm>
              <a:off x="5206972" y="3417760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86E13669-7A55-97E8-7268-B02D5F1067DD}"/>
                </a:ext>
              </a:extLst>
            </p:cNvPr>
            <p:cNvSpPr txBox="1"/>
            <p:nvPr/>
          </p:nvSpPr>
          <p:spPr>
            <a:xfrm>
              <a:off x="5206972" y="3473456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1F31157-3A08-3B89-7490-8D0B651F87CE}"/>
              </a:ext>
            </a:extLst>
          </p:cNvPr>
          <p:cNvGrpSpPr/>
          <p:nvPr/>
        </p:nvGrpSpPr>
        <p:grpSpPr>
          <a:xfrm>
            <a:off x="5208993" y="3572991"/>
            <a:ext cx="861210" cy="442236"/>
            <a:chOff x="6123353" y="3417760"/>
            <a:chExt cx="861210" cy="442236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3AEF95EF-546D-1633-4DB3-729B6B718A72}"/>
                </a:ext>
              </a:extLst>
            </p:cNvPr>
            <p:cNvSpPr/>
            <p:nvPr/>
          </p:nvSpPr>
          <p:spPr>
            <a:xfrm>
              <a:off x="6123353" y="3417760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DC902D46-5A1C-BEC4-B6A2-A7BA160F5D7A}"/>
                </a:ext>
              </a:extLst>
            </p:cNvPr>
            <p:cNvSpPr txBox="1"/>
            <p:nvPr/>
          </p:nvSpPr>
          <p:spPr>
            <a:xfrm>
              <a:off x="6123353" y="3473456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A1EAE96-AE1D-466A-1A76-C812226B2430}"/>
              </a:ext>
            </a:extLst>
          </p:cNvPr>
          <p:cNvGrpSpPr/>
          <p:nvPr/>
        </p:nvGrpSpPr>
        <p:grpSpPr>
          <a:xfrm>
            <a:off x="6159769" y="3572991"/>
            <a:ext cx="861210" cy="442236"/>
            <a:chOff x="7025401" y="3412205"/>
            <a:chExt cx="861210" cy="442236"/>
          </a:xfrm>
        </p:grpSpPr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FFB76E31-B107-8F4F-77A3-370008BB76E4}"/>
                </a:ext>
              </a:extLst>
            </p:cNvPr>
            <p:cNvSpPr/>
            <p:nvPr/>
          </p:nvSpPr>
          <p:spPr>
            <a:xfrm>
              <a:off x="7025401" y="34122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DACC15DB-D334-6B58-626C-BE65D222C472}"/>
                </a:ext>
              </a:extLst>
            </p:cNvPr>
            <p:cNvSpPr txBox="1"/>
            <p:nvPr/>
          </p:nvSpPr>
          <p:spPr>
            <a:xfrm>
              <a:off x="7025401" y="3467901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9C27D4A-0E8A-6A89-13EB-7CA5D9549502}"/>
              </a:ext>
            </a:extLst>
          </p:cNvPr>
          <p:cNvGrpSpPr/>
          <p:nvPr/>
        </p:nvGrpSpPr>
        <p:grpSpPr>
          <a:xfrm>
            <a:off x="7110545" y="3572991"/>
            <a:ext cx="861210" cy="442236"/>
            <a:chOff x="7969184" y="3404036"/>
            <a:chExt cx="861210" cy="442236"/>
          </a:xfrm>
        </p:grpSpPr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8859E1DC-AE57-C5C7-0EB4-5C8BC366D2D0}"/>
                </a:ext>
              </a:extLst>
            </p:cNvPr>
            <p:cNvSpPr/>
            <p:nvPr/>
          </p:nvSpPr>
          <p:spPr>
            <a:xfrm>
              <a:off x="7969184" y="3404036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1C9E110A-3DAF-B2B3-700D-FBBF2355F76A}"/>
                </a:ext>
              </a:extLst>
            </p:cNvPr>
            <p:cNvSpPr txBox="1"/>
            <p:nvPr/>
          </p:nvSpPr>
          <p:spPr>
            <a:xfrm>
              <a:off x="7969184" y="3459732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221B955-5365-3A8D-DD29-C2ABC8AD26A9}"/>
              </a:ext>
            </a:extLst>
          </p:cNvPr>
          <p:cNvGrpSpPr/>
          <p:nvPr/>
        </p:nvGrpSpPr>
        <p:grpSpPr>
          <a:xfrm>
            <a:off x="8061321" y="3572991"/>
            <a:ext cx="861210" cy="442236"/>
            <a:chOff x="8900526" y="3413905"/>
            <a:chExt cx="861210" cy="442236"/>
          </a:xfrm>
        </p:grpSpPr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BAFD764E-7D8D-F625-5FA9-6DFA224F74CA}"/>
                </a:ext>
              </a:extLst>
            </p:cNvPr>
            <p:cNvSpPr/>
            <p:nvPr/>
          </p:nvSpPr>
          <p:spPr>
            <a:xfrm>
              <a:off x="8900526" y="34139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4A326F32-790C-221E-861A-AB00D9428150}"/>
                </a:ext>
              </a:extLst>
            </p:cNvPr>
            <p:cNvSpPr txBox="1"/>
            <p:nvPr/>
          </p:nvSpPr>
          <p:spPr>
            <a:xfrm>
              <a:off x="8900526" y="3469601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4D627A2-6E14-1BBD-9B92-D9615D33E22B}"/>
              </a:ext>
            </a:extLst>
          </p:cNvPr>
          <p:cNvGrpSpPr/>
          <p:nvPr/>
        </p:nvGrpSpPr>
        <p:grpSpPr>
          <a:xfrm>
            <a:off x="9012097" y="3572991"/>
            <a:ext cx="861210" cy="442236"/>
            <a:chOff x="9850347" y="3415337"/>
            <a:chExt cx="861210" cy="442236"/>
          </a:xfrm>
        </p:grpSpPr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9131E171-5AE6-8384-D60A-0399B2AA47FC}"/>
                </a:ext>
              </a:extLst>
            </p:cNvPr>
            <p:cNvSpPr/>
            <p:nvPr/>
          </p:nvSpPr>
          <p:spPr>
            <a:xfrm>
              <a:off x="9850347" y="3415337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E911FFF9-2573-B5EC-8D2C-8F4D44D98EED}"/>
                </a:ext>
              </a:extLst>
            </p:cNvPr>
            <p:cNvSpPr txBox="1"/>
            <p:nvPr/>
          </p:nvSpPr>
          <p:spPr>
            <a:xfrm>
              <a:off x="9850347" y="3471033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6D81C48-FD6E-16F7-0A6F-AE0C34591D9D}"/>
              </a:ext>
            </a:extLst>
          </p:cNvPr>
          <p:cNvGrpSpPr/>
          <p:nvPr/>
        </p:nvGrpSpPr>
        <p:grpSpPr>
          <a:xfrm>
            <a:off x="9962876" y="3572991"/>
            <a:ext cx="861210" cy="442236"/>
            <a:chOff x="10814058" y="3404036"/>
            <a:chExt cx="861210" cy="442236"/>
          </a:xfrm>
        </p:grpSpPr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89C978ED-DCE5-3120-7502-F1C0083A12CB}"/>
                </a:ext>
              </a:extLst>
            </p:cNvPr>
            <p:cNvSpPr/>
            <p:nvPr/>
          </p:nvSpPr>
          <p:spPr>
            <a:xfrm>
              <a:off x="10814058" y="3404036"/>
              <a:ext cx="861210" cy="442236"/>
            </a:xfrm>
            <a:prstGeom prst="rect">
              <a:avLst/>
            </a:prstGeom>
            <a:solidFill>
              <a:srgbClr val="E7E6E6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95340B1D-5196-6101-B3A8-1B382D6395DE}"/>
                </a:ext>
              </a:extLst>
            </p:cNvPr>
            <p:cNvSpPr txBox="1"/>
            <p:nvPr/>
          </p:nvSpPr>
          <p:spPr>
            <a:xfrm>
              <a:off x="10814058" y="3459732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</p:txBody>
        </p:sp>
      </p:grpSp>
      <p:pic>
        <p:nvPicPr>
          <p:cNvPr id="109" name="Picture 2" descr="Picture 2">
            <a:extLst>
              <a:ext uri="{FF2B5EF4-FFF2-40B4-BE49-F238E27FC236}">
                <a16:creationId xmlns:a16="http://schemas.microsoft.com/office/drawing/2014/main" id="{7668C817-650B-F56F-DA33-90E99D15F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57" y="4287495"/>
            <a:ext cx="1490704" cy="858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4" descr="Picture 4">
            <a:extLst>
              <a:ext uri="{FF2B5EF4-FFF2-40B4-BE49-F238E27FC236}">
                <a16:creationId xmlns:a16="http://schemas.microsoft.com/office/drawing/2014/main" id="{CD3378FF-80C7-459B-4995-5740FE48D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83" y="5386266"/>
            <a:ext cx="200025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tângulo: Cantos Arredondados 28">
            <a:extLst>
              <a:ext uri="{FF2B5EF4-FFF2-40B4-BE49-F238E27FC236}">
                <a16:creationId xmlns:a16="http://schemas.microsoft.com/office/drawing/2014/main" id="{FFD92106-B18D-0873-8466-B306C143838A}"/>
              </a:ext>
            </a:extLst>
          </p:cNvPr>
          <p:cNvSpPr txBox="1"/>
          <p:nvPr/>
        </p:nvSpPr>
        <p:spPr>
          <a:xfrm>
            <a:off x="3365373" y="2896286"/>
            <a:ext cx="7453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---</a:t>
            </a:r>
          </a:p>
        </p:txBody>
      </p:sp>
      <p:sp>
        <p:nvSpPr>
          <p:cNvPr id="114" name="Retângulo: Cantos Arredondados 29">
            <a:extLst>
              <a:ext uri="{FF2B5EF4-FFF2-40B4-BE49-F238E27FC236}">
                <a16:creationId xmlns:a16="http://schemas.microsoft.com/office/drawing/2014/main" id="{B0B6D41E-9499-E3B9-D1C0-421AA883C891}"/>
              </a:ext>
            </a:extLst>
          </p:cNvPr>
          <p:cNvSpPr txBox="1"/>
          <p:nvPr/>
        </p:nvSpPr>
        <p:spPr>
          <a:xfrm>
            <a:off x="4316149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</a:t>
            </a:r>
            <a:endParaRPr/>
          </a:p>
        </p:txBody>
      </p:sp>
      <p:sp>
        <p:nvSpPr>
          <p:cNvPr id="115" name="Retângulo: Cantos Arredondados 30">
            <a:extLst>
              <a:ext uri="{FF2B5EF4-FFF2-40B4-BE49-F238E27FC236}">
                <a16:creationId xmlns:a16="http://schemas.microsoft.com/office/drawing/2014/main" id="{14442B31-A461-378B-2BAB-3963A9870020}"/>
              </a:ext>
            </a:extLst>
          </p:cNvPr>
          <p:cNvSpPr txBox="1"/>
          <p:nvPr/>
        </p:nvSpPr>
        <p:spPr>
          <a:xfrm>
            <a:off x="5266925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8</a:t>
            </a:r>
            <a:endParaRPr/>
          </a:p>
        </p:txBody>
      </p:sp>
      <p:sp>
        <p:nvSpPr>
          <p:cNvPr id="116" name="Retângulo: Cantos Arredondados 31">
            <a:extLst>
              <a:ext uri="{FF2B5EF4-FFF2-40B4-BE49-F238E27FC236}">
                <a16:creationId xmlns:a16="http://schemas.microsoft.com/office/drawing/2014/main" id="{FD6AC1B7-5AE4-C7F1-BE05-4F780C8708E6}"/>
              </a:ext>
            </a:extLst>
          </p:cNvPr>
          <p:cNvSpPr txBox="1"/>
          <p:nvPr/>
        </p:nvSpPr>
        <p:spPr>
          <a:xfrm>
            <a:off x="6217701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14</a:t>
            </a:r>
            <a:endParaRPr/>
          </a:p>
        </p:txBody>
      </p:sp>
      <p:sp>
        <p:nvSpPr>
          <p:cNvPr id="117" name="Retângulo: Cantos Arredondados 32">
            <a:extLst>
              <a:ext uri="{FF2B5EF4-FFF2-40B4-BE49-F238E27FC236}">
                <a16:creationId xmlns:a16="http://schemas.microsoft.com/office/drawing/2014/main" id="{AB045395-D21B-CA71-2C40-0D69022B713F}"/>
              </a:ext>
            </a:extLst>
          </p:cNvPr>
          <p:cNvSpPr txBox="1"/>
          <p:nvPr/>
        </p:nvSpPr>
        <p:spPr>
          <a:xfrm>
            <a:off x="7168477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7</a:t>
            </a:r>
            <a:endParaRPr/>
          </a:p>
        </p:txBody>
      </p:sp>
      <p:sp>
        <p:nvSpPr>
          <p:cNvPr id="118" name="Retângulo: Cantos Arredondados 33">
            <a:extLst>
              <a:ext uri="{FF2B5EF4-FFF2-40B4-BE49-F238E27FC236}">
                <a16:creationId xmlns:a16="http://schemas.microsoft.com/office/drawing/2014/main" id="{4AD63BE3-32C3-1729-1FDD-B628B90F3BCC}"/>
              </a:ext>
            </a:extLst>
          </p:cNvPr>
          <p:cNvSpPr txBox="1"/>
          <p:nvPr/>
        </p:nvSpPr>
        <p:spPr>
          <a:xfrm>
            <a:off x="8119253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</a:t>
            </a:r>
            <a:endParaRPr/>
          </a:p>
        </p:txBody>
      </p:sp>
      <p:sp>
        <p:nvSpPr>
          <p:cNvPr id="121" name="Retângulo: Cantos Arredondados 36">
            <a:extLst>
              <a:ext uri="{FF2B5EF4-FFF2-40B4-BE49-F238E27FC236}">
                <a16:creationId xmlns:a16="http://schemas.microsoft.com/office/drawing/2014/main" id="{4F15BB0A-243A-9B40-9F81-7D9258A685E3}"/>
              </a:ext>
            </a:extLst>
          </p:cNvPr>
          <p:cNvSpPr txBox="1"/>
          <p:nvPr/>
        </p:nvSpPr>
        <p:spPr>
          <a:xfrm>
            <a:off x="3356433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47</a:t>
            </a:r>
            <a:endParaRPr/>
          </a:p>
        </p:txBody>
      </p:sp>
      <p:sp>
        <p:nvSpPr>
          <p:cNvPr id="122" name="Retângulo: Cantos Arredondados 37">
            <a:extLst>
              <a:ext uri="{FF2B5EF4-FFF2-40B4-BE49-F238E27FC236}">
                <a16:creationId xmlns:a16="http://schemas.microsoft.com/office/drawing/2014/main" id="{334DB864-3BDA-1698-F3A2-7F029F6026EF}"/>
              </a:ext>
            </a:extLst>
          </p:cNvPr>
          <p:cNvSpPr txBox="1"/>
          <p:nvPr/>
        </p:nvSpPr>
        <p:spPr>
          <a:xfrm>
            <a:off x="4308486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25</a:t>
            </a:r>
            <a:endParaRPr/>
          </a:p>
        </p:txBody>
      </p:sp>
      <p:sp>
        <p:nvSpPr>
          <p:cNvPr id="123" name="Retângulo: Cantos Arredondados 38">
            <a:extLst>
              <a:ext uri="{FF2B5EF4-FFF2-40B4-BE49-F238E27FC236}">
                <a16:creationId xmlns:a16="http://schemas.microsoft.com/office/drawing/2014/main" id="{22D30D26-C142-76DB-1BFD-E8111DA635D4}"/>
              </a:ext>
            </a:extLst>
          </p:cNvPr>
          <p:cNvSpPr txBox="1"/>
          <p:nvPr/>
        </p:nvSpPr>
        <p:spPr>
          <a:xfrm>
            <a:off x="5260539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31</a:t>
            </a:r>
            <a:endParaRPr/>
          </a:p>
        </p:txBody>
      </p:sp>
      <p:sp>
        <p:nvSpPr>
          <p:cNvPr id="124" name="Retângulo: Cantos Arredondados 39">
            <a:extLst>
              <a:ext uri="{FF2B5EF4-FFF2-40B4-BE49-F238E27FC236}">
                <a16:creationId xmlns:a16="http://schemas.microsoft.com/office/drawing/2014/main" id="{42FEAB38-60B8-EAFB-2E13-F1928363E7C0}"/>
              </a:ext>
            </a:extLst>
          </p:cNvPr>
          <p:cNvSpPr txBox="1"/>
          <p:nvPr/>
        </p:nvSpPr>
        <p:spPr>
          <a:xfrm>
            <a:off x="6212592" y="2385311"/>
            <a:ext cx="7453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31</a:t>
            </a:r>
          </a:p>
        </p:txBody>
      </p:sp>
      <p:sp>
        <p:nvSpPr>
          <p:cNvPr id="125" name="Retângulo: Cantos Arredondados 40">
            <a:extLst>
              <a:ext uri="{FF2B5EF4-FFF2-40B4-BE49-F238E27FC236}">
                <a16:creationId xmlns:a16="http://schemas.microsoft.com/office/drawing/2014/main" id="{67420C18-B182-41B7-F9AE-D12C2E5604A5}"/>
              </a:ext>
            </a:extLst>
          </p:cNvPr>
          <p:cNvSpPr txBox="1"/>
          <p:nvPr/>
        </p:nvSpPr>
        <p:spPr>
          <a:xfrm>
            <a:off x="7164645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39</a:t>
            </a:r>
            <a:endParaRPr/>
          </a:p>
        </p:txBody>
      </p:sp>
      <p:sp>
        <p:nvSpPr>
          <p:cNvPr id="126" name="Retângulo: Cantos Arredondados 41">
            <a:extLst>
              <a:ext uri="{FF2B5EF4-FFF2-40B4-BE49-F238E27FC236}">
                <a16:creationId xmlns:a16="http://schemas.microsoft.com/office/drawing/2014/main" id="{D019A957-D825-D69A-3AF3-A20C6866A26A}"/>
              </a:ext>
            </a:extLst>
          </p:cNvPr>
          <p:cNvSpPr txBox="1"/>
          <p:nvPr/>
        </p:nvSpPr>
        <p:spPr>
          <a:xfrm>
            <a:off x="8116698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34</a:t>
            </a:r>
            <a:endParaRPr/>
          </a:p>
        </p:txBody>
      </p:sp>
      <p:sp>
        <p:nvSpPr>
          <p:cNvPr id="129" name="Retângulo: Cantos Arredondados 44">
            <a:extLst>
              <a:ext uri="{FF2B5EF4-FFF2-40B4-BE49-F238E27FC236}">
                <a16:creationId xmlns:a16="http://schemas.microsoft.com/office/drawing/2014/main" id="{A6C2A010-C799-B0E6-7D82-500210023283}"/>
              </a:ext>
            </a:extLst>
          </p:cNvPr>
          <p:cNvSpPr txBox="1"/>
          <p:nvPr/>
        </p:nvSpPr>
        <p:spPr>
          <a:xfrm>
            <a:off x="3360557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47</a:t>
            </a:r>
            <a:endParaRPr/>
          </a:p>
        </p:txBody>
      </p:sp>
      <p:sp>
        <p:nvSpPr>
          <p:cNvPr id="130" name="Retângulo: Cantos Arredondados 45">
            <a:extLst>
              <a:ext uri="{FF2B5EF4-FFF2-40B4-BE49-F238E27FC236}">
                <a16:creationId xmlns:a16="http://schemas.microsoft.com/office/drawing/2014/main" id="{9A9D2D1B-4C8F-F09D-C1A3-727CA55337C6}"/>
              </a:ext>
            </a:extLst>
          </p:cNvPr>
          <p:cNvSpPr txBox="1"/>
          <p:nvPr/>
        </p:nvSpPr>
        <p:spPr>
          <a:xfrm>
            <a:off x="4312021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54</a:t>
            </a:r>
            <a:endParaRPr/>
          </a:p>
        </p:txBody>
      </p:sp>
      <p:sp>
        <p:nvSpPr>
          <p:cNvPr id="131" name="Retângulo: Cantos Arredondados 46">
            <a:extLst>
              <a:ext uri="{FF2B5EF4-FFF2-40B4-BE49-F238E27FC236}">
                <a16:creationId xmlns:a16="http://schemas.microsoft.com/office/drawing/2014/main" id="{036D4B94-819D-D99F-EBAC-E5B9BF772AB8}"/>
              </a:ext>
            </a:extLst>
          </p:cNvPr>
          <p:cNvSpPr txBox="1"/>
          <p:nvPr/>
        </p:nvSpPr>
        <p:spPr>
          <a:xfrm>
            <a:off x="5263485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63</a:t>
            </a:r>
            <a:endParaRPr/>
          </a:p>
        </p:txBody>
      </p:sp>
      <p:sp>
        <p:nvSpPr>
          <p:cNvPr id="132" name="Retângulo: Cantos Arredondados 47">
            <a:extLst>
              <a:ext uri="{FF2B5EF4-FFF2-40B4-BE49-F238E27FC236}">
                <a16:creationId xmlns:a16="http://schemas.microsoft.com/office/drawing/2014/main" id="{D1BD89E2-194D-7386-DBBE-8EDC85AF9358}"/>
              </a:ext>
            </a:extLst>
          </p:cNvPr>
          <p:cNvSpPr txBox="1"/>
          <p:nvPr/>
        </p:nvSpPr>
        <p:spPr>
          <a:xfrm>
            <a:off x="6214949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68</a:t>
            </a:r>
            <a:endParaRPr/>
          </a:p>
        </p:txBody>
      </p:sp>
      <p:sp>
        <p:nvSpPr>
          <p:cNvPr id="133" name="Retângulo: Cantos Arredondados 48">
            <a:extLst>
              <a:ext uri="{FF2B5EF4-FFF2-40B4-BE49-F238E27FC236}">
                <a16:creationId xmlns:a16="http://schemas.microsoft.com/office/drawing/2014/main" id="{8CB55538-3554-C39A-4672-E63DCBA81E1C}"/>
              </a:ext>
            </a:extLst>
          </p:cNvPr>
          <p:cNvSpPr txBox="1"/>
          <p:nvPr/>
        </p:nvSpPr>
        <p:spPr>
          <a:xfrm>
            <a:off x="7166413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65</a:t>
            </a:r>
            <a:endParaRPr/>
          </a:p>
        </p:txBody>
      </p:sp>
      <p:sp>
        <p:nvSpPr>
          <p:cNvPr id="134" name="Retângulo: Cantos Arredondados 49">
            <a:extLst>
              <a:ext uri="{FF2B5EF4-FFF2-40B4-BE49-F238E27FC236}">
                <a16:creationId xmlns:a16="http://schemas.microsoft.com/office/drawing/2014/main" id="{D76F6B1C-1BB4-944C-1502-B5B508D28182}"/>
              </a:ext>
            </a:extLst>
          </p:cNvPr>
          <p:cNvSpPr txBox="1"/>
          <p:nvPr/>
        </p:nvSpPr>
        <p:spPr>
          <a:xfrm>
            <a:off x="8117877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51</a:t>
            </a:r>
            <a:endParaRPr/>
          </a:p>
        </p:txBody>
      </p:sp>
      <p:sp>
        <p:nvSpPr>
          <p:cNvPr id="135" name="Retângulo: Cantos Arredondados 31">
            <a:extLst>
              <a:ext uri="{FF2B5EF4-FFF2-40B4-BE49-F238E27FC236}">
                <a16:creationId xmlns:a16="http://schemas.microsoft.com/office/drawing/2014/main" id="{C3347BE9-82FE-EDF1-A663-C8B78393A4BC}"/>
              </a:ext>
            </a:extLst>
          </p:cNvPr>
          <p:cNvSpPr txBox="1"/>
          <p:nvPr/>
        </p:nvSpPr>
        <p:spPr>
          <a:xfrm>
            <a:off x="9070029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---</a:t>
            </a:r>
            <a:endParaRPr/>
          </a:p>
        </p:txBody>
      </p:sp>
      <p:sp>
        <p:nvSpPr>
          <p:cNvPr id="136" name="Retângulo: Cantos Arredondados 32">
            <a:extLst>
              <a:ext uri="{FF2B5EF4-FFF2-40B4-BE49-F238E27FC236}">
                <a16:creationId xmlns:a16="http://schemas.microsoft.com/office/drawing/2014/main" id="{C838AFAE-A4F3-7BA8-B8F1-6F278BAC7A77}"/>
              </a:ext>
            </a:extLst>
          </p:cNvPr>
          <p:cNvSpPr txBox="1"/>
          <p:nvPr/>
        </p:nvSpPr>
        <p:spPr>
          <a:xfrm>
            <a:off x="10020808" y="2894226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---</a:t>
            </a:r>
          </a:p>
        </p:txBody>
      </p:sp>
      <p:sp>
        <p:nvSpPr>
          <p:cNvPr id="137" name="Retângulo: Cantos Arredondados 39">
            <a:extLst>
              <a:ext uri="{FF2B5EF4-FFF2-40B4-BE49-F238E27FC236}">
                <a16:creationId xmlns:a16="http://schemas.microsoft.com/office/drawing/2014/main" id="{077BB1FB-8A4E-FC7F-6523-68FF4E4C4579}"/>
              </a:ext>
            </a:extLst>
          </p:cNvPr>
          <p:cNvSpPr txBox="1"/>
          <p:nvPr/>
        </p:nvSpPr>
        <p:spPr>
          <a:xfrm>
            <a:off x="9068751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32</a:t>
            </a:r>
            <a:endParaRPr/>
          </a:p>
        </p:txBody>
      </p:sp>
      <p:sp>
        <p:nvSpPr>
          <p:cNvPr id="138" name="Retângulo: Cantos Arredondados 40">
            <a:extLst>
              <a:ext uri="{FF2B5EF4-FFF2-40B4-BE49-F238E27FC236}">
                <a16:creationId xmlns:a16="http://schemas.microsoft.com/office/drawing/2014/main" id="{A0FEF772-24E9-28BD-E93B-1DD4179A9AB6}"/>
              </a:ext>
            </a:extLst>
          </p:cNvPr>
          <p:cNvSpPr txBox="1"/>
          <p:nvPr/>
        </p:nvSpPr>
        <p:spPr>
          <a:xfrm>
            <a:off x="10020808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27</a:t>
            </a:r>
            <a:endParaRPr/>
          </a:p>
        </p:txBody>
      </p:sp>
      <p:sp>
        <p:nvSpPr>
          <p:cNvPr id="139" name="Retângulo: Cantos Arredondados 47">
            <a:extLst>
              <a:ext uri="{FF2B5EF4-FFF2-40B4-BE49-F238E27FC236}">
                <a16:creationId xmlns:a16="http://schemas.microsoft.com/office/drawing/2014/main" id="{96E7D4BD-8FCF-384C-A1A5-805F206CE069}"/>
              </a:ext>
            </a:extLst>
          </p:cNvPr>
          <p:cNvSpPr txBox="1"/>
          <p:nvPr/>
        </p:nvSpPr>
        <p:spPr>
          <a:xfrm>
            <a:off x="9069341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64</a:t>
            </a:r>
            <a:endParaRPr/>
          </a:p>
        </p:txBody>
      </p:sp>
      <p:sp>
        <p:nvSpPr>
          <p:cNvPr id="140" name="Retângulo: Cantos Arredondados 48">
            <a:extLst>
              <a:ext uri="{FF2B5EF4-FFF2-40B4-BE49-F238E27FC236}">
                <a16:creationId xmlns:a16="http://schemas.microsoft.com/office/drawing/2014/main" id="{8EBCE7B9-3C7C-44CB-EF1F-F7674402C642}"/>
              </a:ext>
            </a:extLst>
          </p:cNvPr>
          <p:cNvSpPr txBox="1"/>
          <p:nvPr/>
        </p:nvSpPr>
        <p:spPr>
          <a:xfrm>
            <a:off x="10020808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69</a:t>
            </a:r>
            <a:endParaRPr/>
          </a:p>
        </p:txBody>
      </p:sp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CC44E551-2CA1-365F-8A5A-9B3508D15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7582" y="4436545"/>
            <a:ext cx="690688" cy="690688"/>
          </a:xfrm>
          <a:prstGeom prst="rect">
            <a:avLst/>
          </a:prstGeom>
        </p:spPr>
      </p:pic>
      <p:pic>
        <p:nvPicPr>
          <p:cNvPr id="179" name="Gráfico 178" descr="Fechar com preenchimento sólido">
            <a:extLst>
              <a:ext uri="{FF2B5EF4-FFF2-40B4-BE49-F238E27FC236}">
                <a16:creationId xmlns:a16="http://schemas.microsoft.com/office/drawing/2014/main" id="{0853AA98-4BCB-0F22-077C-9F74CB7E6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0231" y="4436545"/>
            <a:ext cx="690688" cy="690688"/>
          </a:xfrm>
          <a:prstGeom prst="rect">
            <a:avLst/>
          </a:prstGeom>
        </p:spPr>
      </p:pic>
      <p:pic>
        <p:nvPicPr>
          <p:cNvPr id="180" name="Gráfico 179" descr="Fechar com preenchimento sólido">
            <a:extLst>
              <a:ext uri="{FF2B5EF4-FFF2-40B4-BE49-F238E27FC236}">
                <a16:creationId xmlns:a16="http://schemas.microsoft.com/office/drawing/2014/main" id="{6E5DB073-E819-CB39-E16D-BEFCAA7E0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2880" y="4436545"/>
            <a:ext cx="690688" cy="690688"/>
          </a:xfrm>
          <a:prstGeom prst="rect">
            <a:avLst/>
          </a:prstGeom>
        </p:spPr>
      </p:pic>
      <p:pic>
        <p:nvPicPr>
          <p:cNvPr id="181" name="Gráfico 180" descr="Fechar com preenchimento sólido">
            <a:extLst>
              <a:ext uri="{FF2B5EF4-FFF2-40B4-BE49-F238E27FC236}">
                <a16:creationId xmlns:a16="http://schemas.microsoft.com/office/drawing/2014/main" id="{98CAFE4D-00F5-BAB3-5E36-10A591818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5529" y="4436545"/>
            <a:ext cx="690688" cy="690688"/>
          </a:xfrm>
          <a:prstGeom prst="rect">
            <a:avLst/>
          </a:prstGeom>
        </p:spPr>
      </p:pic>
      <p:pic>
        <p:nvPicPr>
          <p:cNvPr id="184" name="Gráfico 183" descr="Selo Tick1 com preenchimento sólido">
            <a:extLst>
              <a:ext uri="{FF2B5EF4-FFF2-40B4-BE49-F238E27FC236}">
                <a16:creationId xmlns:a16="http://schemas.microsoft.com/office/drawing/2014/main" id="{F772C7BA-700E-67B5-759C-6F5A6E73D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2284" y="4436545"/>
            <a:ext cx="690688" cy="690688"/>
          </a:xfrm>
          <a:prstGeom prst="rect">
            <a:avLst/>
          </a:prstGeom>
        </p:spPr>
      </p:pic>
      <p:pic>
        <p:nvPicPr>
          <p:cNvPr id="186" name="Gráfico 185" descr="Selo Tick1 com preenchimento sólido">
            <a:extLst>
              <a:ext uri="{FF2B5EF4-FFF2-40B4-BE49-F238E27FC236}">
                <a16:creationId xmlns:a16="http://schemas.microsoft.com/office/drawing/2014/main" id="{65147FDA-9E8A-1181-426F-5C953BC634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0827" y="4436545"/>
            <a:ext cx="690688" cy="690688"/>
          </a:xfrm>
          <a:prstGeom prst="rect">
            <a:avLst/>
          </a:prstGeom>
        </p:spPr>
      </p:pic>
      <p:pic>
        <p:nvPicPr>
          <p:cNvPr id="198" name="Gráfico 197" descr="Selo Tick1 com preenchimento sólido">
            <a:extLst>
              <a:ext uri="{FF2B5EF4-FFF2-40B4-BE49-F238E27FC236}">
                <a16:creationId xmlns:a16="http://schemas.microsoft.com/office/drawing/2014/main" id="{1E8F4BEB-DF77-FB26-8293-322D0BAC22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8324" y="5466456"/>
            <a:ext cx="690688" cy="690688"/>
          </a:xfrm>
          <a:prstGeom prst="rect">
            <a:avLst/>
          </a:prstGeom>
        </p:spPr>
      </p:pic>
      <p:pic>
        <p:nvPicPr>
          <p:cNvPr id="199" name="Gráfico 198" descr="Selo Tick1 com preenchimento sólido">
            <a:extLst>
              <a:ext uri="{FF2B5EF4-FFF2-40B4-BE49-F238E27FC236}">
                <a16:creationId xmlns:a16="http://schemas.microsoft.com/office/drawing/2014/main" id="{04B2F001-CED4-6EB2-D888-F39CDBE43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9822" y="5466456"/>
            <a:ext cx="690688" cy="690688"/>
          </a:xfrm>
          <a:prstGeom prst="rect">
            <a:avLst/>
          </a:prstGeom>
        </p:spPr>
      </p:pic>
      <p:pic>
        <p:nvPicPr>
          <p:cNvPr id="200" name="Gráfico 199" descr="Selo Tick1 com preenchimento sólido">
            <a:extLst>
              <a:ext uri="{FF2B5EF4-FFF2-40B4-BE49-F238E27FC236}">
                <a16:creationId xmlns:a16="http://schemas.microsoft.com/office/drawing/2014/main" id="{E8EDB351-B091-D6E0-A213-F478E63DE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20" y="5466456"/>
            <a:ext cx="690688" cy="690688"/>
          </a:xfrm>
          <a:prstGeom prst="rect">
            <a:avLst/>
          </a:prstGeom>
        </p:spPr>
      </p:pic>
      <p:pic>
        <p:nvPicPr>
          <p:cNvPr id="201" name="Gráfico 200" descr="Selo Tick1 com preenchimento sólido">
            <a:extLst>
              <a:ext uri="{FF2B5EF4-FFF2-40B4-BE49-F238E27FC236}">
                <a16:creationId xmlns:a16="http://schemas.microsoft.com/office/drawing/2014/main" id="{812ADF24-1C2E-5CA5-A09C-4128A16E5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2818" y="5466456"/>
            <a:ext cx="690688" cy="690688"/>
          </a:xfrm>
          <a:prstGeom prst="rect">
            <a:avLst/>
          </a:prstGeom>
        </p:spPr>
      </p:pic>
      <p:pic>
        <p:nvPicPr>
          <p:cNvPr id="202" name="Gráfico 201" descr="Selo Tick1 com preenchimento sólido">
            <a:extLst>
              <a:ext uri="{FF2B5EF4-FFF2-40B4-BE49-F238E27FC236}">
                <a16:creationId xmlns:a16="http://schemas.microsoft.com/office/drawing/2014/main" id="{BDC70199-3390-937B-82CC-113AF4DA0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4316" y="5466456"/>
            <a:ext cx="690688" cy="690688"/>
          </a:xfrm>
          <a:prstGeom prst="rect">
            <a:avLst/>
          </a:prstGeom>
        </p:spPr>
      </p:pic>
      <p:pic>
        <p:nvPicPr>
          <p:cNvPr id="203" name="Gráfico 202" descr="Selo Tick1 com preenchimento sólido">
            <a:extLst>
              <a:ext uri="{FF2B5EF4-FFF2-40B4-BE49-F238E27FC236}">
                <a16:creationId xmlns:a16="http://schemas.microsoft.com/office/drawing/2014/main" id="{F15061AD-0E5A-1FED-9561-90A9553334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5814" y="5466456"/>
            <a:ext cx="690688" cy="690688"/>
          </a:xfrm>
          <a:prstGeom prst="rect">
            <a:avLst/>
          </a:prstGeom>
        </p:spPr>
      </p:pic>
      <p:pic>
        <p:nvPicPr>
          <p:cNvPr id="204" name="Gráfico 203" descr="Selo Tick1 com preenchimento sólido">
            <a:extLst>
              <a:ext uri="{FF2B5EF4-FFF2-40B4-BE49-F238E27FC236}">
                <a16:creationId xmlns:a16="http://schemas.microsoft.com/office/drawing/2014/main" id="{875B14E9-C69A-1FB6-0543-AE8D1F95B5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57312" y="5466456"/>
            <a:ext cx="690688" cy="690688"/>
          </a:xfrm>
          <a:prstGeom prst="rect">
            <a:avLst/>
          </a:prstGeom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0BE22B7-F52F-BACF-D5FE-40A1B93FF594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10393481" y="4015227"/>
            <a:ext cx="0" cy="42131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Fechar com preenchimento sólido">
            <a:extLst>
              <a:ext uri="{FF2B5EF4-FFF2-40B4-BE49-F238E27FC236}">
                <a16:creationId xmlns:a16="http://schemas.microsoft.com/office/drawing/2014/main" id="{E5103DE1-2DD8-05A4-0373-1797267F7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8817" y="4405604"/>
            <a:ext cx="690688" cy="690688"/>
          </a:xfrm>
          <a:prstGeom prst="rect">
            <a:avLst/>
          </a:prstGeom>
        </p:spPr>
      </p:pic>
      <p:pic>
        <p:nvPicPr>
          <p:cNvPr id="13" name="Gráfico 12" descr="Selo Tick1 com preenchimento sólido">
            <a:extLst>
              <a:ext uri="{FF2B5EF4-FFF2-40B4-BE49-F238E27FC236}">
                <a16:creationId xmlns:a16="http://schemas.microsoft.com/office/drawing/2014/main" id="{37DDE17D-0AF8-89EF-1743-7AE62E087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32659" y="4405604"/>
            <a:ext cx="690688" cy="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FAD9BDF8-3EDF-7003-3552-9ACD93D5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21" y="135124"/>
            <a:ext cx="9022025" cy="84822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chemeClr val="bg2">
                    <a:lumMod val="25000"/>
                  </a:schemeClr>
                </a:solidFill>
              </a:rPr>
              <a:t>IRREGULARIDADE APONTADA PELO CORPO INSTRUTIVO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4AA2CD7-A42E-B6E5-29EF-E66852FB7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69" y="26601"/>
            <a:ext cx="3524887" cy="88277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C45727F4-68B5-8326-58D7-443AAC793AEB}"/>
              </a:ext>
            </a:extLst>
          </p:cNvPr>
          <p:cNvSpPr/>
          <p:nvPr/>
        </p:nvSpPr>
        <p:spPr>
          <a:xfrm>
            <a:off x="0" y="961983"/>
            <a:ext cx="12192000" cy="791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rgbClr val="30517A"/>
              </a:solidFill>
            </a:endParaRPr>
          </a:p>
        </p:txBody>
      </p:sp>
      <p:sp>
        <p:nvSpPr>
          <p:cNvPr id="29" name="Não apresentação de justificativa para cancelamentos de Restos a Pagar Processados no montante de R$ 87,29 milhões.">
            <a:extLst>
              <a:ext uri="{FF2B5EF4-FFF2-40B4-BE49-F238E27FC236}">
                <a16:creationId xmlns:a16="http://schemas.microsoft.com/office/drawing/2014/main" id="{8B8026EE-662A-E041-1980-D19CB04CF869}"/>
              </a:ext>
            </a:extLst>
          </p:cNvPr>
          <p:cNvSpPr txBox="1"/>
          <p:nvPr/>
        </p:nvSpPr>
        <p:spPr>
          <a:xfrm>
            <a:off x="497870" y="986941"/>
            <a:ext cx="1112088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indent="3810" algn="ctr">
              <a:defRPr b="1">
                <a:solidFill>
                  <a:srgbClr val="FFFFFF"/>
                </a:solidFill>
              </a:defRPr>
            </a:pPr>
            <a:r>
              <a:rPr lang="pt-BR" sz="1400" i="1">
                <a:solidFill>
                  <a:schemeClr val="bg2">
                    <a:lumMod val="25000"/>
                  </a:schemeClr>
                </a:solidFill>
              </a:rPr>
              <a:t>Não cumprimento do disposto no art. 2º, § 3º, da Lei Federal nº 12.858/13, que regulamenta a destinação para as áreas de educação e saúde de parcela da participação no resultado ou da compensação financeira pela exploração de petróleo e gás natural, com a finalidade de cumprimento da meta prevista no art. 214, inciso VI, e no art. 196 da Constituição Federal.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89C8602-E1E3-10C2-4661-98687632837A}"/>
              </a:ext>
            </a:extLst>
          </p:cNvPr>
          <p:cNvSpPr/>
          <p:nvPr/>
        </p:nvSpPr>
        <p:spPr>
          <a:xfrm>
            <a:off x="317871" y="2583001"/>
            <a:ext cx="179999" cy="78581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EBAA173-A02B-D8FF-C82D-71EF9879C327}"/>
              </a:ext>
            </a:extLst>
          </p:cNvPr>
          <p:cNvSpPr/>
          <p:nvPr/>
        </p:nvSpPr>
        <p:spPr>
          <a:xfrm>
            <a:off x="-18136" y="3455224"/>
            <a:ext cx="258220" cy="17589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micírculo 35">
            <a:extLst>
              <a:ext uri="{FF2B5EF4-FFF2-40B4-BE49-F238E27FC236}">
                <a16:creationId xmlns:a16="http://schemas.microsoft.com/office/drawing/2014/main" id="{73C025C2-6691-7746-F85A-05392742923E}"/>
              </a:ext>
            </a:extLst>
          </p:cNvPr>
          <p:cNvSpPr/>
          <p:nvPr/>
        </p:nvSpPr>
        <p:spPr>
          <a:xfrm rot="10800000">
            <a:off x="-33909" y="3099335"/>
            <a:ext cx="531779" cy="531779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Semicírculo 36">
            <a:extLst>
              <a:ext uri="{FF2B5EF4-FFF2-40B4-BE49-F238E27FC236}">
                <a16:creationId xmlns:a16="http://schemas.microsoft.com/office/drawing/2014/main" id="{5A536460-14E0-3445-41B7-2EFDA67D4FBF}"/>
              </a:ext>
            </a:extLst>
          </p:cNvPr>
          <p:cNvSpPr/>
          <p:nvPr/>
        </p:nvSpPr>
        <p:spPr>
          <a:xfrm>
            <a:off x="317871" y="2325136"/>
            <a:ext cx="531779" cy="531779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84DB74F-2EB2-90C5-BCE8-C8D37C3B05B7}"/>
              </a:ext>
            </a:extLst>
          </p:cNvPr>
          <p:cNvSpPr/>
          <p:nvPr/>
        </p:nvSpPr>
        <p:spPr>
          <a:xfrm>
            <a:off x="564685" y="2325136"/>
            <a:ext cx="11627315" cy="1758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77418F3-3805-C64C-8407-28DF317E37D2}"/>
              </a:ext>
            </a:extLst>
          </p:cNvPr>
          <p:cNvSpPr/>
          <p:nvPr/>
        </p:nvSpPr>
        <p:spPr>
          <a:xfrm>
            <a:off x="1337228" y="2887211"/>
            <a:ext cx="2971478" cy="36070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/>
            <a:r>
              <a:rPr lang="pt-BR" b="1">
                <a:solidFill>
                  <a:srgbClr val="203864"/>
                </a:solidFill>
                <a:latin typeface="Segoe UI"/>
                <a:cs typeface="Segoe UI"/>
              </a:rPr>
              <a:t>Lei Federal n° 12.858/13</a:t>
            </a:r>
          </a:p>
          <a:p>
            <a:pPr algn="ctr"/>
            <a:r>
              <a:rPr lang="pt-BR" b="1">
                <a:solidFill>
                  <a:srgbClr val="203864"/>
                </a:solidFill>
                <a:latin typeface="Segoe UI"/>
                <a:cs typeface="Segoe UI"/>
              </a:rPr>
              <a:t>* * *</a:t>
            </a:r>
          </a:p>
          <a:p>
            <a:pPr algn="just"/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Determina que para os contratos de exploração de petróleo assinados a partir de 03/12/2012 os royalties devem ser destinados: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25% Saúde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75% Educação</a:t>
            </a:r>
          </a:p>
          <a:p>
            <a:pPr algn="just"/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>
              <a:defRPr/>
            </a:pPr>
            <a:r>
              <a:rPr lang="pt-BR" sz="1600" b="1">
                <a:solidFill>
                  <a:srgbClr val="203864"/>
                </a:solidFill>
                <a:latin typeface="Segoe UI"/>
                <a:cs typeface="Segoe UI"/>
              </a:rPr>
              <a:t>MP do TCE</a:t>
            </a:r>
          </a:p>
          <a:p>
            <a:pPr lvl="0" algn="ctr">
              <a:defRPr/>
            </a:pPr>
            <a:r>
              <a:rPr lang="pt-BR" sz="1600" b="1">
                <a:solidFill>
                  <a:srgbClr val="203864"/>
                </a:solidFill>
                <a:latin typeface="Segoe UI"/>
                <a:cs typeface="Segoe UI"/>
              </a:rPr>
              <a:t>* * *</a:t>
            </a:r>
          </a:p>
          <a:p>
            <a:pPr algn="just"/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MP sugeriu a supressão da irregularidade afeta ao não cumprimento no exercício de 2022 do disposto no art. 2º, § 3º, da Lei Federal nº 12.858/13</a:t>
            </a:r>
          </a:p>
          <a:p>
            <a:pPr algn="just"/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/>
            <a:endParaRPr lang="pt-BR" sz="1200" b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61AF3A1-5E78-A947-B931-BFD0623F4B57}"/>
              </a:ext>
            </a:extLst>
          </p:cNvPr>
          <p:cNvSpPr/>
          <p:nvPr/>
        </p:nvSpPr>
        <p:spPr>
          <a:xfrm>
            <a:off x="2410865" y="1943957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AB31C8FC-412D-0BC3-1AAC-B3FB40EA60B4}"/>
              </a:ext>
            </a:extLst>
          </p:cNvPr>
          <p:cNvSpPr/>
          <p:nvPr/>
        </p:nvSpPr>
        <p:spPr>
          <a:xfrm>
            <a:off x="4964829" y="2913213"/>
            <a:ext cx="2918468" cy="3607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lvl="0" algn="ctr">
              <a:defRPr/>
            </a:pPr>
            <a:r>
              <a:rPr lang="pt-BR" b="1">
                <a:solidFill>
                  <a:srgbClr val="203864"/>
                </a:solidFill>
                <a:latin typeface="Segoe UI" panose="020B0502040204020203" pitchFamily="34" charset="0"/>
              </a:rPr>
              <a:t>ADIN/PARECERES PGE</a:t>
            </a:r>
          </a:p>
          <a:p>
            <a:pPr algn="ctr">
              <a:defRPr/>
            </a:pPr>
            <a:r>
              <a:rPr lang="pt-BR" sz="1400" b="1">
                <a:solidFill>
                  <a:srgbClr val="203864"/>
                </a:solidFill>
                <a:latin typeface="Segoe UI" panose="020B0502040204020203" pitchFamily="34" charset="0"/>
              </a:rPr>
              <a:t>* * *</a:t>
            </a:r>
          </a:p>
          <a:p>
            <a:pPr lvl="0" algn="just"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Inconstitucionalidade:</a:t>
            </a:r>
          </a:p>
          <a:p>
            <a:pPr lvl="0" algn="just">
              <a:defRPr/>
            </a:pPr>
            <a:endParaRPr lang="pt-BR" sz="1400" i="1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0" algn="just">
              <a:defRPr/>
            </a:pPr>
            <a:r>
              <a:rPr lang="pt-BR" sz="1400" i="1">
                <a:solidFill>
                  <a:srgbClr val="000000"/>
                </a:solidFill>
                <a:latin typeface="Segoe UI" panose="020B0502040204020203" pitchFamily="34" charset="0"/>
              </a:rPr>
              <a:t>Formal:</a:t>
            </a:r>
          </a:p>
          <a:p>
            <a:pPr lvl="0" algn="just"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      Vício de iniciativa</a:t>
            </a:r>
          </a:p>
          <a:p>
            <a:pPr lvl="0" algn="just">
              <a:defRPr/>
            </a:pPr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0" algn="just">
              <a:defRPr/>
            </a:pPr>
            <a:r>
              <a:rPr lang="pt-BR" sz="1400" i="1">
                <a:solidFill>
                  <a:srgbClr val="000000"/>
                </a:solidFill>
                <a:latin typeface="Segoe UI" panose="020B0502040204020203" pitchFamily="34" charset="0"/>
              </a:rPr>
              <a:t>Material:</a:t>
            </a:r>
          </a:p>
          <a:p>
            <a:pPr lvl="0" algn="just"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      Violação ao pacto federativo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Receita Originária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Autonomia dos entes</a:t>
            </a:r>
          </a:p>
          <a:p>
            <a:pPr lvl="0" algn="just"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      Princípio da eficiência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Engessamento orçamentário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FA738EC7-D95E-CE37-B362-2C3FC1E86F8F}"/>
              </a:ext>
            </a:extLst>
          </p:cNvPr>
          <p:cNvSpPr/>
          <p:nvPr/>
        </p:nvSpPr>
        <p:spPr>
          <a:xfrm>
            <a:off x="8410566" y="2961025"/>
            <a:ext cx="2762249" cy="35320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lvl="0" algn="ctr">
              <a:defRPr/>
            </a:pPr>
            <a:r>
              <a:rPr lang="pt-BR" b="1">
                <a:solidFill>
                  <a:srgbClr val="203864"/>
                </a:solidFill>
                <a:latin typeface="Segoe UI" panose="020B0502040204020203" pitchFamily="34" charset="0"/>
              </a:rPr>
              <a:t>TCE</a:t>
            </a:r>
          </a:p>
          <a:p>
            <a:pPr lvl="0" algn="ctr"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 panose="020B0502040204020203" pitchFamily="34" charset="0"/>
              </a:rPr>
              <a:t>* * *</a:t>
            </a:r>
          </a:p>
          <a:p>
            <a:pPr lvl="0" algn="just">
              <a:defRPr/>
            </a:pPr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0" algn="just"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TCE alternou para ressalva, tendo em vista a verificação da disponibilidade de caixa líquida em montante superior ao devido, o que se trata de circunstância atenuante na avaliação da conduta do gestor.</a:t>
            </a:r>
          </a:p>
          <a:p>
            <a:pPr lvl="0" algn="ctr"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  <a:p>
            <a:pPr lvl="0" algn="just">
              <a:defRPr/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830E15E-C5EB-63F8-4419-6FB2966FA73E}"/>
              </a:ext>
            </a:extLst>
          </p:cNvPr>
          <p:cNvSpPr/>
          <p:nvPr/>
        </p:nvSpPr>
        <p:spPr>
          <a:xfrm>
            <a:off x="5914057" y="1981208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93EE3CE-F7C3-67DC-EB56-43AD9B3A020E}"/>
              </a:ext>
            </a:extLst>
          </p:cNvPr>
          <p:cNvSpPr/>
          <p:nvPr/>
        </p:nvSpPr>
        <p:spPr>
          <a:xfrm>
            <a:off x="9341418" y="1987882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48" name="Espaço Reservado para Número de Slide 1">
            <a:extLst>
              <a:ext uri="{FF2B5EF4-FFF2-40B4-BE49-F238E27FC236}">
                <a16:creationId xmlns:a16="http://schemas.microsoft.com/office/drawing/2014/main" id="{7BDDB325-B9C4-9E5F-0099-5754ECF14667}"/>
              </a:ext>
            </a:extLst>
          </p:cNvPr>
          <p:cNvSpPr txBox="1">
            <a:spLocks/>
          </p:cNvSpPr>
          <p:nvPr/>
        </p:nvSpPr>
        <p:spPr>
          <a:xfrm>
            <a:off x="11000558" y="6414493"/>
            <a:ext cx="875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20E1-B849-4E67-A58E-B1081A7B80A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Gráfico 8" descr="Setas de Divisão com preenchimento sólido">
            <a:extLst>
              <a:ext uri="{FF2B5EF4-FFF2-40B4-BE49-F238E27FC236}">
                <a16:creationId xmlns:a16="http://schemas.microsoft.com/office/drawing/2014/main" id="{EAA530A3-BA9C-CD22-11FC-475711594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6748" y="4247730"/>
            <a:ext cx="168899" cy="168899"/>
          </a:xfrm>
          <a:prstGeom prst="rect">
            <a:avLst/>
          </a:prstGeom>
        </p:spPr>
      </p:pic>
      <p:pic>
        <p:nvPicPr>
          <p:cNvPr id="52" name="Gráfico 51" descr="Setas de Divisão com preenchimento sólido">
            <a:extLst>
              <a:ext uri="{FF2B5EF4-FFF2-40B4-BE49-F238E27FC236}">
                <a16:creationId xmlns:a16="http://schemas.microsoft.com/office/drawing/2014/main" id="{997D02F3-6E29-750C-4585-5E5F10CD7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6748" y="4895430"/>
            <a:ext cx="168899" cy="168899"/>
          </a:xfrm>
          <a:prstGeom prst="rect">
            <a:avLst/>
          </a:prstGeom>
        </p:spPr>
      </p:pic>
      <p:pic>
        <p:nvPicPr>
          <p:cNvPr id="53" name="Gráfico 52" descr="Setas de Divisão com preenchimento sólido">
            <a:extLst>
              <a:ext uri="{FF2B5EF4-FFF2-40B4-BE49-F238E27FC236}">
                <a16:creationId xmlns:a16="http://schemas.microsoft.com/office/drawing/2014/main" id="{817969C5-303D-6740-3C2E-79F1BFE0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6748" y="5520550"/>
            <a:ext cx="168899" cy="168899"/>
          </a:xfrm>
          <a:prstGeom prst="rect">
            <a:avLst/>
          </a:prstGeom>
        </p:spPr>
      </p:pic>
      <p:pic>
        <p:nvPicPr>
          <p:cNvPr id="26" name="Gráfico 25" descr="Quadra com preenchimento sólido">
            <a:extLst>
              <a:ext uri="{FF2B5EF4-FFF2-40B4-BE49-F238E27FC236}">
                <a16:creationId xmlns:a16="http://schemas.microsoft.com/office/drawing/2014/main" id="{C0AC6D1D-67EE-033E-2BB8-9EC72D113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653" y="2001672"/>
            <a:ext cx="595119" cy="595119"/>
          </a:xfrm>
          <a:prstGeom prst="rect">
            <a:avLst/>
          </a:prstGeom>
        </p:spPr>
      </p:pic>
      <p:pic>
        <p:nvPicPr>
          <p:cNvPr id="27" name="Gráfico 26" descr="Balança da justiça com preenchimento sólido">
            <a:extLst>
              <a:ext uri="{FF2B5EF4-FFF2-40B4-BE49-F238E27FC236}">
                <a16:creationId xmlns:a16="http://schemas.microsoft.com/office/drawing/2014/main" id="{203151FB-2A51-12B1-261F-7D1B855A6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8479" y="2057868"/>
            <a:ext cx="592766" cy="592766"/>
          </a:xfrm>
          <a:prstGeom prst="rect">
            <a:avLst/>
          </a:prstGeom>
        </p:spPr>
      </p:pic>
      <p:pic>
        <p:nvPicPr>
          <p:cNvPr id="30" name="Gráfico 29" descr="Contrato com preenchimento sólido">
            <a:extLst>
              <a:ext uri="{FF2B5EF4-FFF2-40B4-BE49-F238E27FC236}">
                <a16:creationId xmlns:a16="http://schemas.microsoft.com/office/drawing/2014/main" id="{7C4982F7-AC45-7AA1-C882-57CBF3B665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1742" y="2078530"/>
            <a:ext cx="592766" cy="5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75000"/>
            </a:schemeClr>
          </a:fgClr>
          <a:bgClr>
            <a:srgbClr val="2A498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704624" y="2709974"/>
            <a:ext cx="655095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6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Obrigado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10212309" y="6032436"/>
            <a:ext cx="15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2D70515-C503-43CD-AE4D-A8D15CE43B2C}" type="datetime1">
              <a:rPr lang="pt-BR" smtClean="0">
                <a:solidFill>
                  <a:schemeClr val="bg1"/>
                </a:solidFill>
                <a:latin typeface="Segoe UI" panose="020B0502040204020203" pitchFamily="34" charset="0"/>
              </a:rPr>
              <a:pPr algn="ctr"/>
              <a:t>28/08/2023</a:t>
            </a:fld>
            <a:endParaRPr lang="pt-BR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pattFill prst="wdDnDiag">
            <a:fgClr>
              <a:schemeClr val="tx2">
                <a:lumMod val="75000"/>
              </a:schemeClr>
            </a:fgClr>
            <a:bgClr>
              <a:srgbClr val="2A498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PARÂMETROS R&amp;PE ATÉ O 3º BIMESTRE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86417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2022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2023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93,45</a:t>
                      </a:r>
                      <a:endParaRPr lang="en-US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83,42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5,28</a:t>
                      </a:r>
                      <a:endParaRPr lang="en-US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5,19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69,73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78,00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624801" y="5653425"/>
            <a:ext cx="10610193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latin typeface="Calibri"/>
                <a:cs typeface="Calibri"/>
              </a:rPr>
              <a:t>Fonte:</a:t>
            </a:r>
          </a:p>
          <a:p>
            <a:r>
              <a:rPr lang="pt-BR" sz="1200">
                <a:latin typeface="Calibri"/>
                <a:cs typeface="Calibri"/>
              </a:rPr>
              <a:t>¹ U.S. Energy </a:t>
            </a:r>
            <a:r>
              <a:rPr lang="pt-BR" sz="1200" err="1">
                <a:latin typeface="Calibri"/>
                <a:cs typeface="Calibri"/>
              </a:rPr>
              <a:t>Information</a:t>
            </a:r>
            <a:r>
              <a:rPr lang="pt-BR" sz="1200">
                <a:latin typeface="Calibri"/>
                <a:cs typeface="Calibri"/>
              </a:rPr>
              <a:t> </a:t>
            </a:r>
            <a:r>
              <a:rPr lang="pt-BR" sz="1200" err="1">
                <a:latin typeface="Calibri"/>
                <a:cs typeface="Calibri"/>
              </a:rPr>
              <a:t>Administration</a:t>
            </a:r>
            <a:r>
              <a:rPr lang="pt-BR" sz="1200">
                <a:latin typeface="Calibri"/>
                <a:cs typeface="Calibri"/>
              </a:rPr>
              <a:t>/EIA</a:t>
            </a:r>
          </a:p>
          <a:p>
            <a:r>
              <a:rPr lang="pt-BR" sz="1200">
                <a:latin typeface="Calibri"/>
                <a:cs typeface="Calibri"/>
              </a:rPr>
              <a:t>² Banco Central do Brasil/BCB</a:t>
            </a:r>
          </a:p>
          <a:p>
            <a:r>
              <a:rPr lang="pt-BR" sz="1200">
                <a:latin typeface="Calibri"/>
                <a:cs typeface="Calibri"/>
              </a:rPr>
              <a:t>³ Agência Nacional de Petróleo, Gás Natural e Biocombustíveis/ANP</a:t>
            </a:r>
          </a:p>
          <a:p>
            <a:r>
              <a:rPr lang="pt-BR" sz="1200" baseline="30000">
                <a:latin typeface="Calibri"/>
                <a:cs typeface="Calibri"/>
              </a:rPr>
              <a:t>* </a:t>
            </a:r>
            <a:r>
              <a:rPr lang="pt-BR" sz="1200">
                <a:latin typeface="Calibri"/>
                <a:cs typeface="Calibri"/>
              </a:rPr>
              <a:t>Dados considerados entre novembro e abril, referência para as receitas de participações governamentais</a:t>
            </a:r>
            <a:endParaRPr lang="pt-BR" sz="1600">
              <a:latin typeface="Calibri"/>
              <a:cs typeface="Calibr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 err="1">
                <a:latin typeface="Segoe UI" panose="020B0502040204020203" pitchFamily="34" charset="0"/>
                <a:cs typeface="Segoe UI" panose="020B0502040204020203" pitchFamily="34" charset="0"/>
              </a:rPr>
              <a:t>delay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18494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rPr>
              <a:t>3º bimestre de 2023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6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COMPARATIVO DA RECEITA LÍQUIDA ACUMULADO ATÉ O 3° BIMESTRE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Receita líquida* apresenta queda em relação ao mesmo período do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Relatório Resumido da Execução Orçamentária.</a:t>
            </a:r>
            <a:b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*Exclui Receitas </a:t>
            </a:r>
            <a:r>
              <a:rPr lang="pt-BR" sz="100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 / Receita Líquida, deduzidos Trans. Municípios e FUNDEB. Valores nominais.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3F726B-60D0-D93D-5729-A7515AD26BA6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</a:rPr>
              <a:t>RECEITA POR SEMESTRE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7729613" y="2111425"/>
            <a:ext cx="3490195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 u="sng">
                <a:latin typeface="+mj-lt"/>
                <a:cs typeface="Times New Roman"/>
              </a:rPr>
              <a:t>Principais Destaques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b="1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No acumulado até o 3° bimestre de 2022, destaca-se o ingresso de recursos de CEDAE, e a receita de ICMS, que ainda não havia sofrido os impactos da LC nº 194/2022 (iniciados em julho). </a:t>
            </a:r>
            <a:endParaRPr lang="pt-BR" sz="1400">
              <a:latin typeface="+mj-lt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40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No acumulado até o 3° bimestre 2023 </a:t>
            </a:r>
            <a:r>
              <a:rPr lang="pt-BR" sz="1400" b="1">
                <a:latin typeface="+mj-lt"/>
                <a:cs typeface="Times New Roman"/>
              </a:rPr>
              <a:t>houve um bom desempenho de IPVA e IRRF</a:t>
            </a:r>
            <a:r>
              <a:rPr lang="pt-BR" sz="1400">
                <a:latin typeface="+mj-lt"/>
                <a:cs typeface="Times New Roman"/>
              </a:rPr>
              <a:t>, mas não foram suficientes para </a:t>
            </a:r>
            <a:r>
              <a:rPr lang="pt-BR" sz="1400" b="1">
                <a:latin typeface="+mj-lt"/>
                <a:cs typeface="Times New Roman"/>
              </a:rPr>
              <a:t>compensar as perdas líquidas do período atual</a:t>
            </a:r>
            <a:r>
              <a:rPr lang="pt-BR" sz="1400">
                <a:latin typeface="+mj-lt"/>
                <a:cs typeface="Times New Roman"/>
              </a:rPr>
              <a:t>.</a:t>
            </a: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>
              <a:latin typeface="+mj-l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R&amp;PE apresentaram queda, devido a desempenho extraordinário do ano de 2022.</a:t>
            </a:r>
            <a:endParaRPr lang="pt-BR" sz="1400" b="1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900089"/>
              </p:ext>
            </p:extLst>
          </p:nvPr>
        </p:nvGraphicFramePr>
        <p:xfrm>
          <a:off x="1260237" y="2116180"/>
          <a:ext cx="6325111" cy="373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E1465FF-DD6C-961A-F55A-8A843306B85D}"/>
              </a:ext>
            </a:extLst>
          </p:cNvPr>
          <p:cNvSpPr txBox="1"/>
          <p:nvPr/>
        </p:nvSpPr>
        <p:spPr>
          <a:xfrm>
            <a:off x="3739132" y="5613548"/>
            <a:ext cx="1317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Até 3° Bi </a:t>
            </a:r>
          </a:p>
        </p:txBody>
      </p:sp>
    </p:spTree>
    <p:extLst>
      <p:ext uri="{BB962C8B-B14F-4D97-AF65-F5344CB8AC3E}">
        <p14:creationId xmlns:p14="http://schemas.microsoft.com/office/powerpoint/2010/main" val="9073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Calibri"/>
              </a:rPr>
              <a:t>ARRECADAÇÃO DE R&amp;</a:t>
            </a:r>
            <a:r>
              <a:rPr lang="pt-BR" sz="2000">
                <a:latin typeface="Segoe UI"/>
                <a:cs typeface="Calibri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Calibri"/>
              </a:rPr>
              <a:t> REALIZADA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20E1-B849-4E67-A58E-B1081A7B80A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RECEITA POR SEMESTRE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j-ea"/>
                <a:cs typeface="+mj-cs"/>
              </a:rPr>
              <a:t>Receitas com R&amp;PE acumuladas até o 3° bimestre em 2022 e 2023 </a:t>
            </a:r>
            <a:r>
              <a:rPr lang="pt-BR" sz="2200">
                <a:latin typeface="Segoe UI"/>
              </a:rPr>
              <a:t>apresenta redução</a:t>
            </a:r>
            <a:endParaRPr lang="pt-BR" sz="2200" b="0" i="0" u="none" strike="noStrike" kern="1200" cap="none" spc="0" normalizeH="0" baseline="0" noProof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Segoe UI"/>
              <a:cs typeface="Segoe U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SIAFE-RJ</a:t>
            </a:r>
          </a:p>
          <a:p>
            <a:pPr>
              <a:defRPr/>
            </a:pPr>
            <a:r>
              <a:rPr lang="pt-BR" sz="1100">
                <a:latin typeface="Calibri"/>
                <a:cs typeface="Calibri"/>
              </a:rPr>
              <a:t>¹ Receita bruta (sem dedução das transferências aos municípios) </a:t>
            </a:r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71E8EE4-5CCA-8AA7-8300-8E810729BE85}"/>
              </a:ext>
            </a:extLst>
          </p:cNvPr>
          <p:cNvCxnSpPr>
            <a:cxnSpLocks/>
          </p:cNvCxnSpPr>
          <p:nvPr/>
        </p:nvCxnSpPr>
        <p:spPr>
          <a:xfrm>
            <a:off x="334962" y="1329496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0D24B5E-DED8-4299-A5D7-96D054910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014998"/>
              </p:ext>
            </p:extLst>
          </p:nvPr>
        </p:nvGraphicFramePr>
        <p:xfrm>
          <a:off x="1911994" y="2250148"/>
          <a:ext cx="8579361" cy="367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9ECF03-C29A-7EE7-C42A-47918859560E}"/>
              </a:ext>
            </a:extLst>
          </p:cNvPr>
          <p:cNvSpPr txBox="1"/>
          <p:nvPr/>
        </p:nvSpPr>
        <p:spPr>
          <a:xfrm>
            <a:off x="5614094" y="5672060"/>
            <a:ext cx="1317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Até 3° Bi </a:t>
            </a:r>
          </a:p>
        </p:txBody>
      </p:sp>
    </p:spTree>
    <p:extLst>
      <p:ext uri="{BB962C8B-B14F-4D97-AF65-F5344CB8AC3E}">
        <p14:creationId xmlns:p14="http://schemas.microsoft.com/office/powerpoint/2010/main" val="91884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743532" y="1645104"/>
            <a:ext cx="10704937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Calibri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743529" y="2045214"/>
            <a:ext cx="10704937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ICMS apresenta queda em relação ao mesmo período do exercício anterior devido a LC nº 194/2022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Calibri"/>
                <a:cs typeface="Calibri"/>
              </a:rPr>
              <a:t>Fonte: </a:t>
            </a:r>
            <a:r>
              <a:rPr lang="pt-BR" sz="1050">
                <a:latin typeface="Calibri"/>
                <a:cs typeface="Calibri"/>
              </a:rPr>
              <a:t>SIAFE-RJ</a:t>
            </a:r>
          </a:p>
          <a:p>
            <a:r>
              <a:rPr lang="pt-BR" sz="1050">
                <a:latin typeface="Calibri"/>
                <a:cs typeface="Calibri"/>
              </a:rPr>
              <a:t>¹ Receita bruta (sem dedução das transferências aos municípios e FUNDEB). Desconsidera o FECP.</a:t>
            </a:r>
            <a:endParaRPr lang="pt-BR" sz="1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71E8EE4-5CCA-8AA7-8300-8E810729BE85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743802" y="1685115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BIMESTRE</a:t>
            </a:r>
            <a:endParaRPr lang="pt-BR" sz="2800" b="1">
              <a:solidFill>
                <a:schemeClr val="tx1"/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72B2E2E-AFAD-47BF-B79A-40223925B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471770"/>
              </p:ext>
            </p:extLst>
          </p:nvPr>
        </p:nvGraphicFramePr>
        <p:xfrm>
          <a:off x="1137013" y="2094941"/>
          <a:ext cx="9917967" cy="369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38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F0AD1D6-B7BF-04A9-893E-A33543E7080C}"/>
              </a:ext>
            </a:extLst>
          </p:cNvPr>
          <p:cNvSpPr/>
          <p:nvPr/>
        </p:nvSpPr>
        <p:spPr>
          <a:xfrm>
            <a:off x="8286245" y="1646533"/>
            <a:ext cx="3433473" cy="45651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364897" y="1817099"/>
            <a:ext cx="321750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500" b="1">
                <a:latin typeface="+mj-lt"/>
                <a:cs typeface="Times New Roman"/>
              </a:rPr>
              <a:t>Receitas Tributárias: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Queda de 1,5% na comparação com o mesmo período do ano anterior, visto que os impactos da LC nº 194/2022 </a:t>
            </a:r>
            <a:r>
              <a:rPr lang="pt-BR" sz="1500">
                <a:latin typeface="+mj-lt"/>
                <a:cs typeface="Times New Roman"/>
              </a:rPr>
              <a:t>se iniciam no 2º semestre de 2022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. O crescimento dos demais tributos no período compensou parcialmente esta perda.</a:t>
            </a:r>
          </a:p>
          <a:p>
            <a:pPr lvl="0" algn="just">
              <a:tabLst>
                <a:tab pos="457200" algn="l"/>
              </a:tabLst>
            </a:pPr>
            <a:endParaRPr lang="pt-BR" sz="1500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500" b="1">
                <a:latin typeface="+mj-lt"/>
                <a:cs typeface="Times New Roman"/>
              </a:rPr>
              <a:t>Receita Patrimonial: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Queda nominal de 20,7% </a:t>
            </a:r>
            <a:r>
              <a:rPr lang="pt-BR" sz="1500">
                <a:latin typeface="+mj-lt"/>
                <a:cs typeface="Times New Roman"/>
              </a:rPr>
              <a:t>em relação ao mesmo período do ano anterior, devido às receitas registradas da concessão da CEDAE no primeiro semestre de 2022, não ocorridas no primeiro semestre de 2023.</a:t>
            </a:r>
            <a:endParaRPr lang="pt-BR" sz="1500" kern="1200">
              <a:effectLst/>
              <a:latin typeface="+mj-lt"/>
              <a:cs typeface="Times New Roman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3888" y="6395246"/>
            <a:ext cx="896811" cy="318782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RECEITA ACUMULADA ATÉ 3° BIMESTRE DE 2023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100"/>
              <a:t>A Receita Líquida* acumulada até o 3° bimestre de 2023 foi inferior ao mesmo período de 2022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7641FE6-0EF2-41CC-A655-77A433446F06}"/>
              </a:ext>
            </a:extLst>
          </p:cNvPr>
          <p:cNvCxnSpPr>
            <a:cxnSpLocks/>
          </p:cNvCxnSpPr>
          <p:nvPr/>
        </p:nvCxnSpPr>
        <p:spPr>
          <a:xfrm>
            <a:off x="343200" y="134092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472282" y="6395246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Calibri" panose="020F0502020204030204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Calibri" panose="020F0502020204030204" pitchFamily="34" charset="0"/>
              </a:rPr>
              <a:t>*Exclui Receitas </a:t>
            </a:r>
            <a:r>
              <a:rPr lang="pt-BR" sz="900" b="0" i="0" u="none" strike="noStrike" kern="1200" err="1">
                <a:effectLst/>
                <a:latin typeface="+mj-lt"/>
                <a:cs typeface="Calibri" panose="020F0502020204030204" pitchFamily="34" charset="0"/>
              </a:rPr>
              <a:t>Intra-orçamentárias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227788" y="1396352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E911BFA-95A3-4B74-947F-46F0272EE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33507"/>
              </p:ext>
            </p:extLst>
          </p:nvPr>
        </p:nvGraphicFramePr>
        <p:xfrm>
          <a:off x="472282" y="1703662"/>
          <a:ext cx="7401880" cy="4351342"/>
        </p:xfrm>
        <a:graphic>
          <a:graphicData uri="http://schemas.openxmlformats.org/drawingml/2006/table">
            <a:tbl>
              <a:tblPr/>
              <a:tblGrid>
                <a:gridCol w="69015">
                  <a:extLst>
                    <a:ext uri="{9D8B030D-6E8A-4147-A177-3AD203B41FA5}">
                      <a16:colId xmlns:a16="http://schemas.microsoft.com/office/drawing/2014/main" val="1111548888"/>
                    </a:ext>
                  </a:extLst>
                </a:gridCol>
                <a:gridCol w="69015">
                  <a:extLst>
                    <a:ext uri="{9D8B030D-6E8A-4147-A177-3AD203B41FA5}">
                      <a16:colId xmlns:a16="http://schemas.microsoft.com/office/drawing/2014/main" val="2442866235"/>
                    </a:ext>
                  </a:extLst>
                </a:gridCol>
                <a:gridCol w="94896">
                  <a:extLst>
                    <a:ext uri="{9D8B030D-6E8A-4147-A177-3AD203B41FA5}">
                      <a16:colId xmlns:a16="http://schemas.microsoft.com/office/drawing/2014/main" val="2057806130"/>
                    </a:ext>
                  </a:extLst>
                </a:gridCol>
                <a:gridCol w="2234367">
                  <a:extLst>
                    <a:ext uri="{9D8B030D-6E8A-4147-A177-3AD203B41FA5}">
                      <a16:colId xmlns:a16="http://schemas.microsoft.com/office/drawing/2014/main" val="4110728616"/>
                    </a:ext>
                  </a:extLst>
                </a:gridCol>
                <a:gridCol w="1012223">
                  <a:extLst>
                    <a:ext uri="{9D8B030D-6E8A-4147-A177-3AD203B41FA5}">
                      <a16:colId xmlns:a16="http://schemas.microsoft.com/office/drawing/2014/main" val="609898982"/>
                    </a:ext>
                  </a:extLst>
                </a:gridCol>
                <a:gridCol w="1012223">
                  <a:extLst>
                    <a:ext uri="{9D8B030D-6E8A-4147-A177-3AD203B41FA5}">
                      <a16:colId xmlns:a16="http://schemas.microsoft.com/office/drawing/2014/main" val="2877366622"/>
                    </a:ext>
                  </a:extLst>
                </a:gridCol>
                <a:gridCol w="598132">
                  <a:extLst>
                    <a:ext uri="{9D8B030D-6E8A-4147-A177-3AD203B41FA5}">
                      <a16:colId xmlns:a16="http://schemas.microsoft.com/office/drawing/2014/main" val="2314097855"/>
                    </a:ext>
                  </a:extLst>
                </a:gridCol>
                <a:gridCol w="1299786">
                  <a:extLst>
                    <a:ext uri="{9D8B030D-6E8A-4147-A177-3AD203B41FA5}">
                      <a16:colId xmlns:a16="http://schemas.microsoft.com/office/drawing/2014/main" val="1975794300"/>
                    </a:ext>
                  </a:extLst>
                </a:gridCol>
                <a:gridCol w="1012223">
                  <a:extLst>
                    <a:ext uri="{9D8B030D-6E8A-4147-A177-3AD203B41FA5}">
                      <a16:colId xmlns:a16="http://schemas.microsoft.com/office/drawing/2014/main" val="641936354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3B 2022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3B 2023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% NOMINAL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∆% REAL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28279"/>
                  </a:ext>
                </a:extLst>
              </a:tr>
              <a:tr h="2244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Receitas Correntes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62.250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58.165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-4.085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-6,6%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-9,4%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08388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Receitas Tributárias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34.827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34.314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-513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-1,5%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-4,5%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615376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ICMS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26.213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24.124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-2.089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-8,0%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-10,8%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67151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ICMS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22.629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20.931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-1.698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-7,5%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-10,3%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61591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FECP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3.584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3.193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-391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-10,9%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effectLst/>
                          <a:latin typeface="Segoe UI" panose="020B0502040204020203" pitchFamily="34" charset="0"/>
                        </a:rPr>
                        <a:t>-13,6%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87121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IPVA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3.306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3.918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612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18,5%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14,9%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38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ITD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640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689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7,7%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4,4%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23637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IRRF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2.761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3.289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528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19,1%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15,5%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19016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Outras Receitas Tributárias**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1.906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2.293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387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20,3%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16,6%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64289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Receitas de Contribuições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1.764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1.901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137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7,8%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4,5%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45396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Receita Patrimonial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19.249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15.259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-3.990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-20,7%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-23,2%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48753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Transferências Correntes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5.507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5.330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-177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-3,2%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-6,2%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1091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Demais Receitas Correntes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903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1.362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459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50,8%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46,2%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07291"/>
                  </a:ext>
                </a:extLst>
              </a:tr>
              <a:tr h="2244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Receitas de Capital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250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190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319,6%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306,8%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03464"/>
                  </a:ext>
                </a:extLst>
              </a:tr>
              <a:tr h="2244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(-) Deduções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14.307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12.837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-1.470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-10,3%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-13,0%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14235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Transferências aos Municípios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9.414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8.199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-1.215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-12,9%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-15,6%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32776"/>
                  </a:ext>
                </a:extLst>
              </a:tr>
              <a:tr h="224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FUNDEB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4.893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4.638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-255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-5,2%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Segoe UI" panose="020B0502040204020203" pitchFamily="34" charset="0"/>
                        </a:rPr>
                        <a:t>-8,1%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8001"/>
                  </a:ext>
                </a:extLst>
              </a:tr>
              <a:tr h="2244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Receita Líquida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48.002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45.578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-2.424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-5,1%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-8,0%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9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9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53194" y="1563223"/>
            <a:ext cx="10704937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COMPARATIVO DA DESPESA ATÉ O 3° BIMESTRE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A02920-658C-CE9F-28E0-3A8D3DA70170}"/>
              </a:ext>
            </a:extLst>
          </p:cNvPr>
          <p:cNvSpPr/>
          <p:nvPr/>
        </p:nvSpPr>
        <p:spPr>
          <a:xfrm>
            <a:off x="743532" y="1963332"/>
            <a:ext cx="10715385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8C670A-81A9-C7B2-3CCF-FC49DDF2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954285"/>
              </p:ext>
            </p:extLst>
          </p:nvPr>
        </p:nvGraphicFramePr>
        <p:xfrm>
          <a:off x="203200" y="2089163"/>
          <a:ext cx="11048773" cy="386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/>
              <a:t>COMPARATIVO DESPESA 2022 E 2023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178721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Relatório Resumido da Execução orçamentária.</a:t>
            </a:r>
            <a:b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*Exclui Despesas </a:t>
            </a:r>
            <a:r>
              <a:rPr lang="pt-BR" sz="105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**Despesas Liquidadas.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3F726B-60D0-D93D-5729-A7515AD26BA6}"/>
              </a:ext>
            </a:extLst>
          </p:cNvPr>
          <p:cNvCxnSpPr>
            <a:cxnSpLocks/>
          </p:cNvCxnSpPr>
          <p:nvPr/>
        </p:nvCxnSpPr>
        <p:spPr>
          <a:xfrm>
            <a:off x="343200" y="125214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9780885" y="1653197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62018"/>
              </p:ext>
            </p:extLst>
          </p:nvPr>
        </p:nvGraphicFramePr>
        <p:xfrm>
          <a:off x="2614119" y="2575730"/>
          <a:ext cx="3398982" cy="319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59F4414-3505-E691-AD8F-4941F6E59E4B}"/>
              </a:ext>
            </a:extLst>
          </p:cNvPr>
          <p:cNvCxnSpPr/>
          <p:nvPr/>
        </p:nvCxnSpPr>
        <p:spPr>
          <a:xfrm>
            <a:off x="1330036" y="5411294"/>
            <a:ext cx="616065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145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yout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1" ma:contentTypeDescription="Create a new document." ma:contentTypeScope="" ma:versionID="470641c6e19ccc7b1060ba61e75d4fae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8e6dac4ffbecd2f1d879ab59a69e658b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</documentManagement>
</p:properties>
</file>

<file path=customXml/itemProps1.xml><?xml version="1.0" encoding="utf-8"?>
<ds:datastoreItem xmlns:ds="http://schemas.openxmlformats.org/officeDocument/2006/customXml" ds:itemID="{C3FEFEBD-2036-45FD-A456-59D266964115}"/>
</file>

<file path=customXml/itemProps2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23</Slides>
  <Notes>19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1_Tema do Office</vt:lpstr>
      <vt:lpstr>2_Tema do Office</vt:lpstr>
      <vt:lpstr>Tema do Office</vt:lpstr>
      <vt:lpstr>10_Tema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EVOLUÇÃO DAS CONTAS DE GOVERNO  Apontamentos do TCE por ano – Parecer prévio favorável</vt:lpstr>
      <vt:lpstr>IRREGULARIDADE APONTADA PELO CORPO INSTRUTIVO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1</cp:revision>
  <cp:lastPrinted>2023-05-22T13:59:01Z</cp:lastPrinted>
  <dcterms:created xsi:type="dcterms:W3CDTF">2020-07-18T23:52:29Z</dcterms:created>
  <dcterms:modified xsi:type="dcterms:W3CDTF">2023-08-28T20:52:58Z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