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30"/>
  </p:notesMasterIdLst>
  <p:sldIdLst>
    <p:sldId id="1679" r:id="rId7"/>
    <p:sldId id="1723" r:id="rId8"/>
    <p:sldId id="1724" r:id="rId9"/>
    <p:sldId id="1744" r:id="rId10"/>
    <p:sldId id="1725" r:id="rId11"/>
    <p:sldId id="1726" r:id="rId12"/>
    <p:sldId id="1727" r:id="rId13"/>
    <p:sldId id="1728" r:id="rId14"/>
    <p:sldId id="1729" r:id="rId15"/>
    <p:sldId id="1745" r:id="rId16"/>
    <p:sldId id="1731" r:id="rId17"/>
    <p:sldId id="1733" r:id="rId18"/>
    <p:sldId id="1682" r:id="rId19"/>
    <p:sldId id="1677" r:id="rId20"/>
    <p:sldId id="1678" r:id="rId21"/>
    <p:sldId id="1684" r:id="rId22"/>
    <p:sldId id="1719" r:id="rId23"/>
    <p:sldId id="1721" r:id="rId24"/>
    <p:sldId id="1720" r:id="rId25"/>
    <p:sldId id="1746" r:id="rId26"/>
    <p:sldId id="1734" r:id="rId27"/>
    <p:sldId id="1755" r:id="rId28"/>
    <p:sldId id="1756" r:id="rId29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D7E913-E9D4-32C5-7758-CF952776842D}" name="Diana Cabral Siqueira" initials="DC" userId="S::dcsiqueira@fazenda.rj.gov.br::ced6879b-62a0-4142-bcef-7e5fda0b1d29" providerId="AD"/>
  <p188:author id="{A7F8031E-94E7-5110-90BF-F659014042FE}" name="Leticia Patino Borges" initials="LP" userId="S::Leticia.Borges@fazenda.rj.gov.br::57ad1a2c-d7a9-42c7-9fb1-529b00cc7347" providerId="AD"/>
  <p188:author id="{0134852A-3402-FAFB-6A41-AD83EC5977EA}" name="Larissa Silva Carvalho" initials="LS" userId="S::Larissa.Carvalho@fazenda.rj.gov.br::e6ace0a9-1f63-4dba-8bba-708368cb7770" providerId="AD"/>
  <p188:author id="{F15280B7-2268-01F6-95A6-7B4D34A6261C}" name="Rossana De Souza Albuquerque" initials="Rd" userId="S::rossanaa@fazenda.rj.gov.br::492f1278-cb6e-43fc-ba1f-7a59f64c7236" providerId="AD"/>
  <p188:author id="{2FB762EF-F0CE-8DCE-85EB-2D28AD7C7D0B}" name="Fabio Souza Pontes" initials="FS" userId="S::Fabio.Pontes@fazenda.rj.gov.br::69027ae9-9eae-44b8-8bb4-099357caf8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002060"/>
    <a:srgbClr val="203864"/>
    <a:srgbClr val="E7E6E6"/>
    <a:srgbClr val="D6DCE5"/>
    <a:srgbClr val="06508C"/>
    <a:srgbClr val="1E6496"/>
    <a:srgbClr val="006666"/>
    <a:srgbClr val="0D898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16D8B-3D66-7B45-A432-D032D8335DC9}" v="3" dt="2025-08-28T19:40:55.829"/>
    <p1510:client id="{0EDE89ED-C023-43EF-9B78-BDC933AC7DC1}" v="56" dt="2025-08-27T20:02:51.407"/>
    <p1510:client id="{2B379F4F-F513-AFA4-41CC-FC76D3385EF0}" v="56" dt="2025-08-28T19:35:51.777"/>
    <p1510:client id="{4F517C6C-191D-8884-A909-B5F3BAE43BAF}" v="99" dt="2025-08-27T20:45:49.771"/>
    <p1510:client id="{5B7F2190-A2FB-4ED7-977F-B704B65DB426}" v="42" dt="2025-08-27T20:06:50.811"/>
    <p1510:client id="{A1B75EB7-C4E8-443C-BBA6-B08E900E486B}" v="739" dt="2025-08-27T17:44:02.436"/>
    <p1510:client id="{A728680C-BE02-CE6E-2BA8-139707015AEA}" v="2" dt="2025-08-28T20:06:42.548"/>
    <p1510:client id="{A7A1DB4E-8404-E6B3-EFD7-C240C0F266BE}" v="43" dt="2025-08-27T20:01:38.842"/>
    <p1510:client id="{E038018D-679F-47EF-9E1D-43EEE29A72B0}" v="101" dt="2025-08-27T20:49:48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De Andrade" userId="S::alexandre.andrade@fazenda.rj.gov.br::d2982abe-cfe4-4964-9289-22cfbca5f7c1" providerId="AD" clId="Web-{4F517C6C-191D-8884-A909-B5F3BAE43BAF}"/>
    <pc:docChg chg="modSld">
      <pc:chgData name="Alexandre De Andrade" userId="S::alexandre.andrade@fazenda.rj.gov.br::d2982abe-cfe4-4964-9289-22cfbca5f7c1" providerId="AD" clId="Web-{4F517C6C-191D-8884-A909-B5F3BAE43BAF}" dt="2025-08-27T20:45:46.850" v="64" actId="20577"/>
      <pc:docMkLst>
        <pc:docMk/>
      </pc:docMkLst>
      <pc:sldChg chg="modSp">
        <pc:chgData name="Alexandre De Andrade" userId="S::alexandre.andrade@fazenda.rj.gov.br::d2982abe-cfe4-4964-9289-22cfbca5f7c1" providerId="AD" clId="Web-{4F517C6C-191D-8884-A909-B5F3BAE43BAF}" dt="2025-08-27T20:45:46.850" v="64" actId="20577"/>
        <pc:sldMkLst>
          <pc:docMk/>
          <pc:sldMk cId="422188301" sldId="1756"/>
        </pc:sldMkLst>
        <pc:spChg chg="mod">
          <ac:chgData name="Alexandre De Andrade" userId="S::alexandre.andrade@fazenda.rj.gov.br::d2982abe-cfe4-4964-9289-22cfbca5f7c1" providerId="AD" clId="Web-{4F517C6C-191D-8884-A909-B5F3BAE43BAF}" dt="2025-08-27T20:45:16.567" v="54" actId="20577"/>
          <ac:spMkLst>
            <pc:docMk/>
            <pc:sldMk cId="422188301" sldId="1756"/>
            <ac:spMk id="3" creationId="{E64C9DD2-6829-B6F5-3260-365ACD874BEF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5:12.708" v="52" actId="20577"/>
          <ac:spMkLst>
            <pc:docMk/>
            <pc:sldMk cId="422188301" sldId="1756"/>
            <ac:spMk id="5" creationId="{76BC795F-964B-2FBA-7075-9DCFFAE5B932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5:09.348" v="50" actId="20577"/>
          <ac:spMkLst>
            <pc:docMk/>
            <pc:sldMk cId="422188301" sldId="1756"/>
            <ac:spMk id="7" creationId="{8C367E56-2A30-3375-7296-6311A473BE90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4:54.379" v="42" actId="20577"/>
          <ac:spMkLst>
            <pc:docMk/>
            <pc:sldMk cId="422188301" sldId="1756"/>
            <ac:spMk id="8" creationId="{0FEE0D79-8A54-0E72-585D-905DE64A0D10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4:56.988" v="45" actId="20577"/>
          <ac:spMkLst>
            <pc:docMk/>
            <pc:sldMk cId="422188301" sldId="1756"/>
            <ac:spMk id="90" creationId="{3864F7AD-E16A-FD5D-DC53-1CA64165B092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5:03.520" v="48" actId="20577"/>
          <ac:spMkLst>
            <pc:docMk/>
            <pc:sldMk cId="422188301" sldId="1756"/>
            <ac:spMk id="92" creationId="{F4A221E4-05EE-37A6-6636-88B48C84DA78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5:46.850" v="64" actId="20577"/>
          <ac:spMkLst>
            <pc:docMk/>
            <pc:sldMk cId="422188301" sldId="1756"/>
            <ac:spMk id="140" creationId="{90064F8C-683C-1B77-EF9C-537B175AC681}"/>
          </ac:spMkLst>
        </pc:spChg>
        <pc:spChg chg="mod">
          <ac:chgData name="Alexandre De Andrade" userId="S::alexandre.andrade@fazenda.rj.gov.br::d2982abe-cfe4-4964-9289-22cfbca5f7c1" providerId="AD" clId="Web-{4F517C6C-191D-8884-A909-B5F3BAE43BAF}" dt="2025-08-27T20:45:31.161" v="59" actId="20577"/>
          <ac:spMkLst>
            <pc:docMk/>
            <pc:sldMk cId="422188301" sldId="1756"/>
            <ac:spMk id="142" creationId="{2B0ED8FF-990D-7997-4194-CFC646BFBE5D}"/>
          </ac:spMkLst>
        </pc:spChg>
      </pc:sldChg>
    </pc:docChg>
  </pc:docChgLst>
  <pc:docChgLst>
    <pc:chgData name="Eduardo Brandao de Andrade" userId="S::ebandrade@fazenda.rj.gov.br::61632ef8-aad2-4654-a71b-1f82b9c6fa25" providerId="AD" clId="Web-{6C09528A-613A-8731-017C-BA94D741C8B6}"/>
    <pc:docChg chg="modSld">
      <pc:chgData name="Eduardo Brandao de Andrade" userId="S::ebandrade@fazenda.rj.gov.br::61632ef8-aad2-4654-a71b-1f82b9c6fa25" providerId="AD" clId="Web-{6C09528A-613A-8731-017C-BA94D741C8B6}" dt="2024-05-27T14:55:22.453" v="6" actId="20577"/>
      <pc:docMkLst>
        <pc:docMk/>
      </pc:docMkLst>
      <pc:sldChg chg="modSp">
        <pc:chgData name="Eduardo Brandao de Andrade" userId="S::ebandrade@fazenda.rj.gov.br::61632ef8-aad2-4654-a71b-1f82b9c6fa25" providerId="AD" clId="Web-{6C09528A-613A-8731-017C-BA94D741C8B6}" dt="2024-05-27T14:55:22.453" v="6" actId="20577"/>
        <pc:sldMkLst>
          <pc:docMk/>
          <pc:sldMk cId="1922615882" sldId="1726"/>
        </pc:sldMkLst>
      </pc:sldChg>
      <pc:sldChg chg="modSp">
        <pc:chgData name="Eduardo Brandao de Andrade" userId="S::ebandrade@fazenda.rj.gov.br::61632ef8-aad2-4654-a71b-1f82b9c6fa25" providerId="AD" clId="Web-{6C09528A-613A-8731-017C-BA94D741C8B6}" dt="2024-05-27T14:55:16.172" v="5" actId="20577"/>
        <pc:sldMkLst>
          <pc:docMk/>
          <pc:sldMk cId="1814976613" sldId="1729"/>
        </pc:sldMkLst>
      </pc:sldChg>
    </pc:docChg>
  </pc:docChgLst>
  <pc:docChgLst>
    <pc:chgData name="Fabio Souza Pontes" userId="69027ae9-9eae-44b8-8bb4-099357caf8d5" providerId="ADAL" clId="{38DD55BC-C0C2-4032-9121-14F7EF11C100}"/>
    <pc:docChg chg="modSld">
      <pc:chgData name="Fabio Souza Pontes" userId="69027ae9-9eae-44b8-8bb4-099357caf8d5" providerId="ADAL" clId="{38DD55BC-C0C2-4032-9121-14F7EF11C100}" dt="2025-08-18T19:14:46.830" v="47" actId="20577"/>
      <pc:docMkLst>
        <pc:docMk/>
      </pc:docMkLst>
      <pc:sldChg chg="modSp mod">
        <pc:chgData name="Fabio Souza Pontes" userId="69027ae9-9eae-44b8-8bb4-099357caf8d5" providerId="ADAL" clId="{38DD55BC-C0C2-4032-9121-14F7EF11C100}" dt="2025-08-18T19:14:46.830" v="47" actId="20577"/>
        <pc:sldMkLst>
          <pc:docMk/>
          <pc:sldMk cId="1451531794" sldId="1684"/>
        </pc:sldMkLst>
        <pc:graphicFrameChg chg="modGraphic">
          <ac:chgData name="Fabio Souza Pontes" userId="69027ae9-9eae-44b8-8bb4-099357caf8d5" providerId="ADAL" clId="{38DD55BC-C0C2-4032-9121-14F7EF11C100}" dt="2025-08-18T19:14:46.830" v="47" actId="2057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5631D544-D62A-782A-6F20-86B3E67A3FD6}"/>
    <pc:docChg chg="modSld">
      <pc:chgData name="Liliane Figueiredo da Silva" userId="S::lfigueiredos@fazenda.rj.gov.br::f10f2e6b-1ac0-48fa-8c74-458c8e81f8a6" providerId="AD" clId="Web-{5631D544-D62A-782A-6F20-86B3E67A3FD6}" dt="2024-06-10T18:54:50.976" v="14" actId="1076"/>
      <pc:docMkLst>
        <pc:docMk/>
      </pc:docMkLst>
      <pc:sldChg chg="delSp">
        <pc:chgData name="Liliane Figueiredo da Silva" userId="S::lfigueiredos@fazenda.rj.gov.br::f10f2e6b-1ac0-48fa-8c74-458c8e81f8a6" providerId="AD" clId="Web-{5631D544-D62A-782A-6F20-86B3E67A3FD6}" dt="2024-06-10T18:50:31.247" v="0"/>
        <pc:sldMkLst>
          <pc:docMk/>
          <pc:sldMk cId="896517572" sldId="1649"/>
        </pc:sldMkLst>
      </pc:sldChg>
      <pc:sldChg chg="addSp delSp modSp">
        <pc:chgData name="Liliane Figueiredo da Silva" userId="S::lfigueiredos@fazenda.rj.gov.br::f10f2e6b-1ac0-48fa-8c74-458c8e81f8a6" providerId="AD" clId="Web-{5631D544-D62A-782A-6F20-86B3E67A3FD6}" dt="2024-06-10T18:54:50.976" v="14" actId="1076"/>
        <pc:sldMkLst>
          <pc:docMk/>
          <pc:sldMk cId="496429616" sldId="1728"/>
        </pc:sldMkLst>
      </pc:sldChg>
    </pc:docChg>
  </pc:docChgLst>
  <pc:docChgLst>
    <pc:chgData name="Eduardo Alfradique de Oliveira" userId="4548f309-48ea-4f49-8ee3-9b5af420c807" providerId="ADAL" clId="{4BCD30A3-141B-4D58-A164-C0585268CEE8}"/>
    <pc:docChg chg="undo custSel modSld">
      <pc:chgData name="Eduardo Alfradique de Oliveira" userId="4548f309-48ea-4f49-8ee3-9b5af420c807" providerId="ADAL" clId="{4BCD30A3-141B-4D58-A164-C0585268CEE8}" dt="2025-05-23T15:12:59.869" v="39" actId="1076"/>
      <pc:docMkLst>
        <pc:docMk/>
      </pc:docMkLst>
      <pc:sldChg chg="addSp modSp mod">
        <pc:chgData name="Eduardo Alfradique de Oliveira" userId="4548f309-48ea-4f49-8ee3-9b5af420c807" providerId="ADAL" clId="{4BCD30A3-141B-4D58-A164-C0585268CEE8}" dt="2025-05-23T14:59:25.640" v="30" actId="1036"/>
        <pc:sldMkLst>
          <pc:docMk/>
          <pc:sldMk cId="2344238669" sldId="1727"/>
        </pc:sldMkLst>
      </pc:sldChg>
      <pc:sldChg chg="addSp delSp modSp mod">
        <pc:chgData name="Eduardo Alfradique de Oliveira" userId="4548f309-48ea-4f49-8ee3-9b5af420c807" providerId="ADAL" clId="{4BCD30A3-141B-4D58-A164-C0585268CEE8}" dt="2025-05-23T15:12:59.869" v="39" actId="1076"/>
        <pc:sldMkLst>
          <pc:docMk/>
          <pc:sldMk cId="1814976613" sldId="1729"/>
        </pc:sldMkLst>
      </pc:sldChg>
    </pc:docChg>
  </pc:docChgLst>
  <pc:docChgLst>
    <pc:chgData name="Neusa Lourenco Silva" userId="S::nlourenco@fazenda.rj.gov.br::aae90cf0-4570-482f-9a17-f6c811b67bf3" providerId="AD" clId="Web-{30B67136-E89F-DDF1-2D30-82BAC1A0BEDD}"/>
    <pc:docChg chg="modSld">
      <pc:chgData name="Neusa Lourenco Silva" userId="S::nlourenco@fazenda.rj.gov.br::aae90cf0-4570-482f-9a17-f6c811b67bf3" providerId="AD" clId="Web-{30B67136-E89F-DDF1-2D30-82BAC1A0BEDD}" dt="2024-06-10T18:28:31.540" v="38" actId="20577"/>
      <pc:docMkLst>
        <pc:docMk/>
      </pc:docMkLst>
    </pc:docChg>
  </pc:docChgLst>
  <pc:docChgLst>
    <pc:chgData name="Sarah Ferreira" userId="S::sarahf@fazenda.rj.gov.br::a779f3ab-6700-4877-b1fd-04b6cdd3112c" providerId="AD" clId="Web-{73B80A32-E9F8-4179-FC61-8F79A3A3DCDC}"/>
    <pc:docChg chg="modSld">
      <pc:chgData name="Sarah Ferreira" userId="S::sarahf@fazenda.rj.gov.br::a779f3ab-6700-4877-b1fd-04b6cdd3112c" providerId="AD" clId="Web-{73B80A32-E9F8-4179-FC61-8F79A3A3DCDC}" dt="2025-08-18T17:27:41.631" v="161"/>
      <pc:docMkLst>
        <pc:docMk/>
      </pc:docMkLst>
      <pc:sldChg chg="delSp modSp">
        <pc:chgData name="Sarah Ferreira" userId="S::sarahf@fazenda.rj.gov.br::a779f3ab-6700-4877-b1fd-04b6cdd3112c" providerId="AD" clId="Web-{73B80A32-E9F8-4179-FC61-8F79A3A3DCDC}" dt="2025-08-18T17:11:30.906" v="30" actId="20577"/>
        <pc:sldMkLst>
          <pc:docMk/>
          <pc:sldMk cId="789097331" sldId="1723"/>
        </pc:sldMkLst>
        <pc:spChg chg="mod">
          <ac:chgData name="Sarah Ferreira" userId="S::sarahf@fazenda.rj.gov.br::a779f3ab-6700-4877-b1fd-04b6cdd3112c" providerId="AD" clId="Web-{73B80A32-E9F8-4179-FC61-8F79A3A3DCDC}" dt="2025-08-18T17:11:30.906" v="30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Sarah Ferreira" userId="S::sarahf@fazenda.rj.gov.br::a779f3ab-6700-4877-b1fd-04b6cdd3112c" providerId="AD" clId="Web-{73B80A32-E9F8-4179-FC61-8F79A3A3DCDC}" dt="2025-08-18T17:11:13.530" v="10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delSp modSp">
        <pc:chgData name="Sarah Ferreira" userId="S::sarahf@fazenda.rj.gov.br::a779f3ab-6700-4877-b1fd-04b6cdd3112c" providerId="AD" clId="Web-{73B80A32-E9F8-4179-FC61-8F79A3A3DCDC}" dt="2025-08-18T17:18:32.126" v="96"/>
        <pc:sldMkLst>
          <pc:docMk/>
          <pc:sldMk cId="2172947587" sldId="1724"/>
        </pc:sldMkLst>
        <pc:spChg chg="mod">
          <ac:chgData name="Sarah Ferreira" userId="S::sarahf@fazenda.rj.gov.br::a779f3ab-6700-4877-b1fd-04b6cdd3112c" providerId="AD" clId="Web-{73B80A32-E9F8-4179-FC61-8F79A3A3DCDC}" dt="2025-08-18T17:11:46.360" v="37" actId="20577"/>
          <ac:spMkLst>
            <pc:docMk/>
            <pc:sldMk cId="2172947587" sldId="1724"/>
            <ac:spMk id="3" creationId="{331AD3A7-981B-4553-94BF-7F58FB22A0BF}"/>
          </ac:spMkLst>
        </pc:spChg>
        <pc:graphicFrameChg chg="mod modGraphic">
          <ac:chgData name="Sarah Ferreira" userId="S::sarahf@fazenda.rj.gov.br::a779f3ab-6700-4877-b1fd-04b6cdd3112c" providerId="AD" clId="Web-{73B80A32-E9F8-4179-FC61-8F79A3A3DCDC}" dt="2025-08-18T17:18:32.126" v="96"/>
          <ac:graphicFrameMkLst>
            <pc:docMk/>
            <pc:sldMk cId="2172947587" sldId="1724"/>
            <ac:graphicFrameMk id="11" creationId="{934E8867-180A-4EE1-8222-D17B985FF10A}"/>
          </ac:graphicFrameMkLst>
        </pc:graphicFrameChg>
      </pc:sldChg>
      <pc:sldChg chg="addSp delSp modSp">
        <pc:chgData name="Sarah Ferreira" userId="S::sarahf@fazenda.rj.gov.br::a779f3ab-6700-4877-b1fd-04b6cdd3112c" providerId="AD" clId="Web-{73B80A32-E9F8-4179-FC61-8F79A3A3DCDC}" dt="2025-08-18T17:27:41.631" v="161"/>
        <pc:sldMkLst>
          <pc:docMk/>
          <pc:sldMk cId="2344238669" sldId="1727"/>
        </pc:sldMkLst>
        <pc:spChg chg="add mod">
          <ac:chgData name="Sarah Ferreira" userId="S::sarahf@fazenda.rj.gov.br::a779f3ab-6700-4877-b1fd-04b6cdd3112c" providerId="AD" clId="Web-{73B80A32-E9F8-4179-FC61-8F79A3A3DCDC}" dt="2025-08-18T17:27:34.350" v="160" actId="1076"/>
          <ac:spMkLst>
            <pc:docMk/>
            <pc:sldMk cId="2344238669" sldId="1727"/>
            <ac:spMk id="3" creationId="{69E02513-1039-4C7D-CA6A-665C5D8599B7}"/>
          </ac:spMkLst>
        </pc:spChg>
        <pc:spChg chg="mod">
          <ac:chgData name="Sarah Ferreira" userId="S::sarahf@fazenda.rj.gov.br::a779f3ab-6700-4877-b1fd-04b6cdd3112c" providerId="AD" clId="Web-{73B80A32-E9F8-4179-FC61-8F79A3A3DCDC}" dt="2025-08-18T17:27:19.537" v="157" actId="1076"/>
          <ac:spMkLst>
            <pc:docMk/>
            <pc:sldMk cId="2344238669" sldId="1727"/>
            <ac:spMk id="7" creationId="{DBD0A6A4-2FFB-47A3-FED5-4F17F883375B}"/>
          </ac:spMkLst>
        </pc:spChg>
        <pc:spChg chg="mod">
          <ac:chgData name="Sarah Ferreira" userId="S::sarahf@fazenda.rj.gov.br::a779f3ab-6700-4877-b1fd-04b6cdd3112c" providerId="AD" clId="Web-{73B80A32-E9F8-4179-FC61-8F79A3A3DCDC}" dt="2025-08-18T17:27:27.881" v="158" actId="1076"/>
          <ac:spMkLst>
            <pc:docMk/>
            <pc:sldMk cId="2344238669" sldId="1727"/>
            <ac:spMk id="9" creationId="{A70147C9-3D3A-F2E7-7793-D16FE35649A0}"/>
          </ac:spMkLst>
        </pc:spChg>
        <pc:graphicFrameChg chg="mod modGraphic">
          <ac:chgData name="Sarah Ferreira" userId="S::sarahf@fazenda.rj.gov.br::a779f3ab-6700-4877-b1fd-04b6cdd3112c" providerId="AD" clId="Web-{73B80A32-E9F8-4179-FC61-8F79A3A3DCDC}" dt="2025-08-18T17:26:28.800" v="149"/>
          <ac:graphicFrameMkLst>
            <pc:docMk/>
            <pc:sldMk cId="2344238669" sldId="1727"/>
            <ac:graphicFrameMk id="6" creationId="{E4C69E97-374A-B2AF-69C9-2C0990E5BE4E}"/>
          </ac:graphicFrameMkLst>
        </pc:graphicFrameChg>
        <pc:graphicFrameChg chg="add mod modGraphic">
          <ac:chgData name="Sarah Ferreira" userId="S::sarahf@fazenda.rj.gov.br::a779f3ab-6700-4877-b1fd-04b6cdd3112c" providerId="AD" clId="Web-{73B80A32-E9F8-4179-FC61-8F79A3A3DCDC}" dt="2025-08-18T17:27:41.631" v="161"/>
          <ac:graphicFrameMkLst>
            <pc:docMk/>
            <pc:sldMk cId="2344238669" sldId="1727"/>
            <ac:graphicFrameMk id="15" creationId="{3D6BF14F-2647-8F96-0D81-B42F43F72083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4AD56C64-FED2-ED6F-6267-753032555F55}"/>
    <pc:docChg chg="modSld">
      <pc:chgData name="Allan Cristiano dos Santos" userId="S::acdsantos@fazenda.rj.gov.br::d31e4ff2-23af-4f3b-bbd8-dc4179b912ad" providerId="AD" clId="Web-{4AD56C64-FED2-ED6F-6267-753032555F55}" dt="2024-05-16T19:34:47.280" v="8" actId="20577"/>
      <pc:docMkLst>
        <pc:docMk/>
      </pc:docMkLst>
      <pc:sldChg chg="modSp">
        <pc:chgData name="Allan Cristiano dos Santos" userId="S::acdsantos@fazenda.rj.gov.br::d31e4ff2-23af-4f3b-bbd8-dc4179b912ad" providerId="AD" clId="Web-{4AD56C64-FED2-ED6F-6267-753032555F55}" dt="2024-05-16T19:34:12.388" v="4" actId="20577"/>
        <pc:sldMkLst>
          <pc:docMk/>
          <pc:sldMk cId="1196487639" sldId="1679"/>
        </pc:sldMkLst>
      </pc:sldChg>
      <pc:sldChg chg="modSp">
        <pc:chgData name="Allan Cristiano dos Santos" userId="S::acdsantos@fazenda.rj.gov.br::d31e4ff2-23af-4f3b-bbd8-dc4179b912ad" providerId="AD" clId="Web-{4AD56C64-FED2-ED6F-6267-753032555F55}" dt="2024-05-16T19:34:19.717" v="5" actId="20577"/>
        <pc:sldMkLst>
          <pc:docMk/>
          <pc:sldMk cId="551206558" sldId="1725"/>
        </pc:sldMkLst>
      </pc:sldChg>
    </pc:docChg>
  </pc:docChgLst>
  <pc:docChgLst>
    <pc:chgData name="Leticia Patino Borges" userId="S::leticia.borges@fazenda.rj.gov.br::57ad1a2c-d7a9-42c7-9fb1-529b00cc7347" providerId="AD" clId="Web-{737A6927-9097-CDF6-227E-02CF9C008D78}"/>
    <pc:docChg chg="modSld">
      <pc:chgData name="Leticia Patino Borges" userId="S::leticia.borges@fazenda.rj.gov.br::57ad1a2c-d7a9-42c7-9fb1-529b00cc7347" providerId="AD" clId="Web-{737A6927-9097-CDF6-227E-02CF9C008D78}" dt="2025-08-27T13:23:29.955" v="17"/>
      <pc:docMkLst>
        <pc:docMk/>
      </pc:docMkLst>
      <pc:sldChg chg="modSp">
        <pc:chgData name="Leticia Patino Borges" userId="S::leticia.borges@fazenda.rj.gov.br::57ad1a2c-d7a9-42c7-9fb1-529b00cc7347" providerId="AD" clId="Web-{737A6927-9097-CDF6-227E-02CF9C008D78}" dt="2025-08-27T13:23:29.955" v="17"/>
        <pc:sldMkLst>
          <pc:docMk/>
          <pc:sldMk cId="994347761" sldId="1733"/>
        </pc:sldMkLst>
        <pc:graphicFrameChg chg="mod modGraphic">
          <ac:chgData name="Leticia Patino Borges" userId="S::leticia.borges@fazenda.rj.gov.br::57ad1a2c-d7a9-42c7-9fb1-529b00cc7347" providerId="AD" clId="Web-{737A6927-9097-CDF6-227E-02CF9C008D78}" dt="2025-08-27T13:23:29.955" v="17"/>
          <ac:graphicFrameMkLst>
            <pc:docMk/>
            <pc:sldMk cId="994347761" sldId="1733"/>
            <ac:graphicFrameMk id="6" creationId="{A0CD7C76-92B7-5575-60B1-86E4AF568860}"/>
          </ac:graphicFrameMkLst>
        </pc:graphicFrameChg>
      </pc:sldChg>
    </pc:docChg>
  </pc:docChgLst>
  <pc:docChgLst>
    <pc:chgData name="Rossana De Souza Albuquerque" userId="492f1278-cb6e-43fc-ba1f-7a59f64c7236" providerId="ADAL" clId="{273C575D-ECF1-45F8-B2CB-4F117DE3A035}"/>
    <pc:docChg chg="undo custSel modSld">
      <pc:chgData name="Rossana De Souza Albuquerque" userId="492f1278-cb6e-43fc-ba1f-7a59f64c7236" providerId="ADAL" clId="{273C575D-ECF1-45F8-B2CB-4F117DE3A035}" dt="2025-05-27T17:59:39.746" v="236" actId="1076"/>
      <pc:docMkLst>
        <pc:docMk/>
      </pc:docMkLst>
      <pc:sldChg chg="modSp mod">
        <pc:chgData name="Rossana De Souza Albuquerque" userId="492f1278-cb6e-43fc-ba1f-7a59f64c7236" providerId="ADAL" clId="{273C575D-ECF1-45F8-B2CB-4F117DE3A035}" dt="2025-05-27T17:57:22.279" v="233" actId="1036"/>
        <pc:sldMkLst>
          <pc:docMk/>
          <pc:sldMk cId="892823559" sldId="1721"/>
        </pc:sldMkLst>
      </pc:sldChg>
      <pc:sldChg chg="modSp mod">
        <pc:chgData name="Rossana De Souza Albuquerque" userId="492f1278-cb6e-43fc-ba1f-7a59f64c7236" providerId="ADAL" clId="{273C575D-ECF1-45F8-B2CB-4F117DE3A035}" dt="2025-05-27T15:06:59.970" v="0" actId="20577"/>
        <pc:sldMkLst>
          <pc:docMk/>
          <pc:sldMk cId="1922615882" sldId="1726"/>
        </pc:sldMkLst>
      </pc:sldChg>
      <pc:sldChg chg="modSp mod">
        <pc:chgData name="Rossana De Souza Albuquerque" userId="492f1278-cb6e-43fc-ba1f-7a59f64c7236" providerId="ADAL" clId="{273C575D-ECF1-45F8-B2CB-4F117DE3A035}" dt="2025-05-27T17:19:55.742" v="56" actId="20577"/>
        <pc:sldMkLst>
          <pc:docMk/>
          <pc:sldMk cId="3039841087" sldId="1731"/>
        </pc:sldMkLst>
      </pc:sldChg>
      <pc:sldChg chg="modSp mod">
        <pc:chgData name="Rossana De Souza Albuquerque" userId="492f1278-cb6e-43fc-ba1f-7a59f64c7236" providerId="ADAL" clId="{273C575D-ECF1-45F8-B2CB-4F117DE3A035}" dt="2025-05-27T17:53:59.576" v="213" actId="20577"/>
        <pc:sldMkLst>
          <pc:docMk/>
          <pc:sldMk cId="994347761" sldId="1733"/>
        </pc:sldMkLst>
      </pc:sldChg>
      <pc:sldChg chg="modSp mod">
        <pc:chgData name="Rossana De Souza Albuquerque" userId="492f1278-cb6e-43fc-ba1f-7a59f64c7236" providerId="ADAL" clId="{273C575D-ECF1-45F8-B2CB-4F117DE3A035}" dt="2025-05-27T17:59:39.746" v="236" actId="1076"/>
        <pc:sldMkLst>
          <pc:docMk/>
          <pc:sldMk cId="3539811725" sldId="1746"/>
        </pc:sldMkLst>
      </pc:sldChg>
    </pc:docChg>
  </pc:docChgLst>
  <pc:docChgLst>
    <pc:chgData name="Larissa Silva Carvalho" userId="e6ace0a9-1f63-4dba-8bba-708368cb7770" providerId="ADAL" clId="{281442A4-E63B-4364-A09D-E41D3C58E716}"/>
    <pc:docChg chg="undo custSel modSld">
      <pc:chgData name="Larissa Silva Carvalho" userId="e6ace0a9-1f63-4dba-8bba-708368cb7770" providerId="ADAL" clId="{281442A4-E63B-4364-A09D-E41D3C58E716}" dt="2025-08-27T18:42:28.821" v="16" actId="1076"/>
      <pc:docMkLst>
        <pc:docMk/>
      </pc:docMkLst>
      <pc:sldChg chg="addSp delSp modSp mod">
        <pc:chgData name="Larissa Silva Carvalho" userId="e6ace0a9-1f63-4dba-8bba-708368cb7770" providerId="ADAL" clId="{281442A4-E63B-4364-A09D-E41D3C58E716}" dt="2025-08-27T18:42:28.821" v="16" actId="1076"/>
        <pc:sldMkLst>
          <pc:docMk/>
          <pc:sldMk cId="892823559" sldId="1721"/>
        </pc:sldMkLst>
        <pc:spChg chg="mod">
          <ac:chgData name="Larissa Silva Carvalho" userId="e6ace0a9-1f63-4dba-8bba-708368cb7770" providerId="ADAL" clId="{281442A4-E63B-4364-A09D-E41D3C58E716}" dt="2025-08-27T18:42:22.352" v="15" actId="1076"/>
          <ac:spMkLst>
            <pc:docMk/>
            <pc:sldMk cId="892823559" sldId="1721"/>
            <ac:spMk id="10" creationId="{73BB4F1E-3798-4261-A4C5-380D13125F69}"/>
          </ac:spMkLst>
        </pc:spChg>
        <pc:grpChg chg="mod ord">
          <ac:chgData name="Larissa Silva Carvalho" userId="e6ace0a9-1f63-4dba-8bba-708368cb7770" providerId="ADAL" clId="{281442A4-E63B-4364-A09D-E41D3C58E716}" dt="2025-08-27T18:42:28.821" v="16" actId="1076"/>
          <ac:grpSpMkLst>
            <pc:docMk/>
            <pc:sldMk cId="892823559" sldId="1721"/>
            <ac:grpSpMk id="3" creationId="{F3684AD8-00BC-0A3C-FB9F-8AB445533177}"/>
          </ac:grpSpMkLst>
        </pc:grpChg>
        <pc:graphicFrameChg chg="add mod">
          <ac:chgData name="Larissa Silva Carvalho" userId="e6ace0a9-1f63-4dba-8bba-708368cb7770" providerId="ADAL" clId="{281442A4-E63B-4364-A09D-E41D3C58E716}" dt="2025-08-27T18:42:17.494" v="13" actId="1076"/>
          <ac:graphicFrameMkLst>
            <pc:docMk/>
            <pc:sldMk cId="892823559" sldId="1721"/>
            <ac:graphicFrameMk id="2" creationId="{DB2B9B95-1997-417B-B3C2-BB0EEF10D68F}"/>
          </ac:graphicFrameMkLst>
        </pc:graphicFrameChg>
        <pc:graphicFrameChg chg="del">
          <ac:chgData name="Larissa Silva Carvalho" userId="e6ace0a9-1f63-4dba-8bba-708368cb7770" providerId="ADAL" clId="{281442A4-E63B-4364-A09D-E41D3C58E716}" dt="2025-08-27T18:40:51.988" v="2" actId="478"/>
          <ac:graphicFrameMkLst>
            <pc:docMk/>
            <pc:sldMk cId="892823559" sldId="1721"/>
            <ac:graphicFrameMk id="15" creationId="{93FDAF3B-FAF3-8307-D842-B877EBE6FAEC}"/>
          </ac:graphicFrameMkLst>
        </pc:graphicFrameChg>
      </pc:sldChg>
    </pc:docChg>
  </pc:docChgLst>
  <pc:docChgLst>
    <pc:chgData name="Allan Cristiano dos Santos" userId="d31e4ff2-23af-4f3b-bbd8-dc4179b912ad" providerId="ADAL" clId="{D621B975-CEFA-490B-8B64-0E45C2B60F0E}"/>
    <pc:docChg chg="custSel modSld">
      <pc:chgData name="Allan Cristiano dos Santos" userId="d31e4ff2-23af-4f3b-bbd8-dc4179b912ad" providerId="ADAL" clId="{D621B975-CEFA-490B-8B64-0E45C2B60F0E}" dt="2024-02-19T18:43:21.195" v="84" actId="27918"/>
      <pc:docMkLst>
        <pc:docMk/>
      </pc:docMkLst>
      <pc:sldChg chg="mod">
        <pc:chgData name="Allan Cristiano dos Santos" userId="d31e4ff2-23af-4f3b-bbd8-dc4179b912ad" providerId="ADAL" clId="{D621B975-CEFA-490B-8B64-0E45C2B60F0E}" dt="2024-02-19T18:43:21.195" v="84" actId="27918"/>
        <pc:sldMkLst>
          <pc:docMk/>
          <pc:sldMk cId="896517572" sldId="1649"/>
        </pc:sldMkLst>
      </pc:sldChg>
      <pc:sldChg chg="modSp mod">
        <pc:chgData name="Allan Cristiano dos Santos" userId="d31e4ff2-23af-4f3b-bbd8-dc4179b912ad" providerId="ADAL" clId="{D621B975-CEFA-490B-8B64-0E45C2B60F0E}" dt="2024-02-19T18:41:55.606" v="82" actId="20577"/>
        <pc:sldMkLst>
          <pc:docMk/>
          <pc:sldMk cId="751185172" sldId="1677"/>
        </pc:sldMkLst>
      </pc:sldChg>
      <pc:sldChg chg="modSp mod">
        <pc:chgData name="Allan Cristiano dos Santos" userId="d31e4ff2-23af-4f3b-bbd8-dc4179b912ad" providerId="ADAL" clId="{D621B975-CEFA-490B-8B64-0E45C2B60F0E}" dt="2024-02-19T18:41:37.711" v="79" actId="20577"/>
        <pc:sldMkLst>
          <pc:docMk/>
          <pc:sldMk cId="2425828303" sldId="1682"/>
        </pc:sldMkLst>
      </pc:sldChg>
      <pc:sldChg chg="mod">
        <pc:chgData name="Allan Cristiano dos Santos" userId="d31e4ff2-23af-4f3b-bbd8-dc4179b912ad" providerId="ADAL" clId="{D621B975-CEFA-490B-8B64-0E45C2B60F0E}" dt="2024-02-19T13:12:17.479" v="43" actId="27918"/>
        <pc:sldMkLst>
          <pc:docMk/>
          <pc:sldMk cId="265082340" sldId="1719"/>
        </pc:sldMkLst>
      </pc:sldChg>
      <pc:sldChg chg="modSp mod">
        <pc:chgData name="Allan Cristiano dos Santos" userId="d31e4ff2-23af-4f3b-bbd8-dc4179b912ad" providerId="ADAL" clId="{D621B975-CEFA-490B-8B64-0E45C2B60F0E}" dt="2024-02-19T18:24:07.760" v="51" actId="1076"/>
        <pc:sldMkLst>
          <pc:docMk/>
          <pc:sldMk cId="789097331" sldId="1723"/>
        </pc:sldMkLst>
      </pc:sldChg>
      <pc:sldChg chg="modSp mod">
        <pc:chgData name="Allan Cristiano dos Santos" userId="d31e4ff2-23af-4f3b-bbd8-dc4179b912ad" providerId="ADAL" clId="{D621B975-CEFA-490B-8B64-0E45C2B60F0E}" dt="2024-02-19T18:26:20.888" v="55" actId="20577"/>
        <pc:sldMkLst>
          <pc:docMk/>
          <pc:sldMk cId="2344238669" sldId="1727"/>
        </pc:sldMkLst>
      </pc:sldChg>
      <pc:sldChg chg="modSp mod">
        <pc:chgData name="Allan Cristiano dos Santos" userId="d31e4ff2-23af-4f3b-bbd8-dc4179b912ad" providerId="ADAL" clId="{D621B975-CEFA-490B-8B64-0E45C2B60F0E}" dt="2024-02-19T13:10:01.813" v="40" actId="1035"/>
        <pc:sldMkLst>
          <pc:docMk/>
          <pc:sldMk cId="3039841087" sldId="1731"/>
        </pc:sldMkLst>
      </pc:sldChg>
      <pc:sldChg chg="modSp mod">
        <pc:chgData name="Allan Cristiano dos Santos" userId="d31e4ff2-23af-4f3b-bbd8-dc4179b912ad" providerId="ADAL" clId="{D621B975-CEFA-490B-8B64-0E45C2B60F0E}" dt="2024-02-19T18:40:53.483" v="59" actId="6549"/>
        <pc:sldMkLst>
          <pc:docMk/>
          <pc:sldMk cId="2935199316" sldId="1732"/>
        </pc:sldMkLst>
      </pc:sldChg>
    </pc:docChg>
  </pc:docChgLst>
  <pc:docChgLst>
    <pc:chgData name="Eduardo Alfradique de Oliveira" userId="4548f309-48ea-4f49-8ee3-9b5af420c807" providerId="ADAL" clId="{8D7E5879-860F-4268-80A1-B8990593C82D}"/>
    <pc:docChg chg="undo custSel modSld">
      <pc:chgData name="Eduardo Alfradique de Oliveira" userId="4548f309-48ea-4f49-8ee3-9b5af420c807" providerId="ADAL" clId="{8D7E5879-860F-4268-80A1-B8990593C82D}" dt="2025-05-21T14:47:10.624" v="745" actId="1035"/>
      <pc:docMkLst>
        <pc:docMk/>
      </pc:docMkLst>
      <pc:sldChg chg="modSp mod">
        <pc:chgData name="Eduardo Alfradique de Oliveira" userId="4548f309-48ea-4f49-8ee3-9b5af420c807" providerId="ADAL" clId="{8D7E5879-860F-4268-80A1-B8990593C82D}" dt="2025-05-21T14:37:09.845" v="241" actId="113"/>
        <pc:sldMkLst>
          <pc:docMk/>
          <pc:sldMk cId="1922615882" sldId="1726"/>
        </pc:sldMkLst>
      </pc:sldChg>
      <pc:sldChg chg="modSp mod">
        <pc:chgData name="Eduardo Alfradique de Oliveira" userId="4548f309-48ea-4f49-8ee3-9b5af420c807" providerId="ADAL" clId="{8D7E5879-860F-4268-80A1-B8990593C82D}" dt="2025-05-21T14:47:10.624" v="745" actId="1035"/>
        <pc:sldMkLst>
          <pc:docMk/>
          <pc:sldMk cId="1814976613" sldId="1729"/>
        </pc:sldMkLst>
      </pc:sldChg>
    </pc:docChg>
  </pc:docChgLst>
  <pc:docChgLst>
    <pc:chgData name="Leticia Patino Borges" userId="57ad1a2c-d7a9-42c7-9fb1-529b00cc7347" providerId="ADAL" clId="{73F8B4D2-E175-40C2-BDC5-904DD74D09CB}"/>
    <pc:docChg chg="undo custSel modSld">
      <pc:chgData name="Leticia Patino Borges" userId="57ad1a2c-d7a9-42c7-9fb1-529b00cc7347" providerId="ADAL" clId="{73F8B4D2-E175-40C2-BDC5-904DD74D09CB}" dt="2025-05-30T14:13:07.033" v="500" actId="478"/>
      <pc:docMkLst>
        <pc:docMk/>
      </pc:docMkLst>
      <pc:sldChg chg="delSp modSp mod">
        <pc:chgData name="Leticia Patino Borges" userId="57ad1a2c-d7a9-42c7-9fb1-529b00cc7347" providerId="ADAL" clId="{73F8B4D2-E175-40C2-BDC5-904DD74D09CB}" dt="2025-05-23T16:06:08.775" v="138" actId="1036"/>
        <pc:sldMkLst>
          <pc:docMk/>
          <pc:sldMk cId="751185172" sldId="1677"/>
        </pc:sldMkLst>
      </pc:sldChg>
      <pc:sldChg chg="modSp mod">
        <pc:chgData name="Leticia Patino Borges" userId="57ad1a2c-d7a9-42c7-9fb1-529b00cc7347" providerId="ADAL" clId="{73F8B4D2-E175-40C2-BDC5-904DD74D09CB}" dt="2025-05-23T19:46:43.141" v="449" actId="13926"/>
        <pc:sldMkLst>
          <pc:docMk/>
          <pc:sldMk cId="3039841087" sldId="1731"/>
        </pc:sldMkLst>
      </pc:sldChg>
      <pc:sldChg chg="delSp modSp mod">
        <pc:chgData name="Leticia Patino Borges" userId="57ad1a2c-d7a9-42c7-9fb1-529b00cc7347" providerId="ADAL" clId="{73F8B4D2-E175-40C2-BDC5-904DD74D09CB}" dt="2025-05-30T14:13:07.033" v="500" actId="478"/>
        <pc:sldMkLst>
          <pc:docMk/>
          <pc:sldMk cId="3539811725" sldId="1746"/>
        </pc:sldMkLst>
      </pc:sldChg>
    </pc:docChg>
  </pc:docChgLst>
  <pc:docChgLst>
    <pc:chgData name="Leticia Patino Borges" userId="S::leticia.borges@fazenda.rj.gov.br::57ad1a2c-d7a9-42c7-9fb1-529b00cc7347" providerId="AD" clId="Web-{104C5E80-043A-862C-173C-44503537328B}"/>
    <pc:docChg chg="modSld">
      <pc:chgData name="Leticia Patino Borges" userId="S::leticia.borges@fazenda.rj.gov.br::57ad1a2c-d7a9-42c7-9fb1-529b00cc7347" providerId="AD" clId="Web-{104C5E80-043A-862C-173C-44503537328B}" dt="2025-08-06T13:37:04.594" v="4" actId="20577"/>
      <pc:docMkLst>
        <pc:docMk/>
      </pc:docMkLst>
      <pc:sldChg chg="modSp">
        <pc:chgData name="Leticia Patino Borges" userId="S::leticia.borges@fazenda.rj.gov.br::57ad1a2c-d7a9-42c7-9fb1-529b00cc7347" providerId="AD" clId="Web-{104C5E80-043A-862C-173C-44503537328B}" dt="2025-08-06T13:37:04.594" v="4" actId="20577"/>
        <pc:sldMkLst>
          <pc:docMk/>
          <pc:sldMk cId="551206558" sldId="1725"/>
        </pc:sldMkLst>
        <pc:spChg chg="mod">
          <ac:chgData name="Leticia Patino Borges" userId="S::leticia.borges@fazenda.rj.gov.br::57ad1a2c-d7a9-42c7-9fb1-529b00cc7347" providerId="AD" clId="Web-{104C5E80-043A-862C-173C-44503537328B}" dt="2025-08-06T13:37:04.594" v="4" actId="20577"/>
          <ac:spMkLst>
            <pc:docMk/>
            <pc:sldMk cId="551206558" sldId="1725"/>
            <ac:spMk id="13" creationId="{06D52094-80F7-CABC-5FD9-244D578BC3F8}"/>
          </ac:spMkLst>
        </pc:spChg>
      </pc:sldChg>
    </pc:docChg>
  </pc:docChgLst>
  <pc:docChgLst>
    <pc:chgData name="Fabio Souza Pontes" userId="69027ae9-9eae-44b8-8bb4-099357caf8d5" providerId="ADAL" clId="{9D295701-3C60-41FC-8AA6-747B5D244FBB}"/>
    <pc:docChg chg="custSel modSld">
      <pc:chgData name="Fabio Souza Pontes" userId="69027ae9-9eae-44b8-8bb4-099357caf8d5" providerId="ADAL" clId="{9D295701-3C60-41FC-8AA6-747B5D244FBB}" dt="2024-02-19T21:24:10.311" v="47" actId="478"/>
      <pc:docMkLst>
        <pc:docMk/>
      </pc:docMkLst>
      <pc:sldChg chg="modSp mod">
        <pc:chgData name="Fabio Souza Pontes" userId="69027ae9-9eae-44b8-8bb4-099357caf8d5" providerId="ADAL" clId="{9D295701-3C60-41FC-8AA6-747B5D244FBB}" dt="2024-02-19T21:15:42.221" v="39" actId="20577"/>
        <pc:sldMkLst>
          <pc:docMk/>
          <pc:sldMk cId="1922615882" sldId="1726"/>
        </pc:sldMkLst>
      </pc:sldChg>
      <pc:sldChg chg="delSp mod">
        <pc:chgData name="Fabio Souza Pontes" userId="69027ae9-9eae-44b8-8bb4-099357caf8d5" providerId="ADAL" clId="{9D295701-3C60-41FC-8AA6-747B5D244FBB}" dt="2024-02-19T21:24:10.311" v="47" actId="478"/>
        <pc:sldMkLst>
          <pc:docMk/>
          <pc:sldMk cId="2344238669" sldId="1727"/>
        </pc:sldMkLst>
      </pc:sldChg>
      <pc:sldChg chg="addSp delSp modSp mod">
        <pc:chgData name="Fabio Souza Pontes" userId="69027ae9-9eae-44b8-8bb4-099357caf8d5" providerId="ADAL" clId="{9D295701-3C60-41FC-8AA6-747B5D244FBB}" dt="2024-02-19T21:20:57.146" v="46" actId="1076"/>
        <pc:sldMkLst>
          <pc:docMk/>
          <pc:sldMk cId="1814976613" sldId="1729"/>
        </pc:sldMkLst>
      </pc:sldChg>
    </pc:docChg>
  </pc:docChgLst>
  <pc:docChgLst>
    <pc:chgData name="Leticia Patino Borges" userId="57ad1a2c-d7a9-42c7-9fb1-529b00cc7347" providerId="ADAL" clId="{D503334C-4060-464F-AF61-E1541122B356}"/>
    <pc:docChg chg="undo custSel addSld delSld modSld">
      <pc:chgData name="Leticia Patino Borges" userId="57ad1a2c-d7a9-42c7-9fb1-529b00cc7347" providerId="ADAL" clId="{D503334C-4060-464F-AF61-E1541122B356}" dt="2025-05-21T21:25:06.366" v="1776" actId="1076"/>
      <pc:docMkLst>
        <pc:docMk/>
      </pc:docMkLst>
      <pc:sldChg chg="modSp mod">
        <pc:chgData name="Leticia Patino Borges" userId="57ad1a2c-d7a9-42c7-9fb1-529b00cc7347" providerId="ADAL" clId="{D503334C-4060-464F-AF61-E1541122B356}" dt="2025-05-21T21:25:06.366" v="1776" actId="1076"/>
        <pc:sldMkLst>
          <pc:docMk/>
          <pc:sldMk cId="751185172" sldId="1677"/>
        </pc:sldMkLst>
      </pc:sldChg>
      <pc:sldChg chg="modSp mod">
        <pc:chgData name="Leticia Patino Borges" userId="57ad1a2c-d7a9-42c7-9fb1-529b00cc7347" providerId="ADAL" clId="{D503334C-4060-464F-AF61-E1541122B356}" dt="2025-05-21T21:24:41.031" v="1775" actId="13926"/>
        <pc:sldMkLst>
          <pc:docMk/>
          <pc:sldMk cId="2425828303" sldId="1682"/>
        </pc:sldMkLst>
      </pc:sldChg>
      <pc:sldChg chg="del">
        <pc:chgData name="Leticia Patino Borges" userId="57ad1a2c-d7a9-42c7-9fb1-529b00cc7347" providerId="ADAL" clId="{D503334C-4060-464F-AF61-E1541122B356}" dt="2025-05-21T16:09:07.237" v="2" actId="47"/>
        <pc:sldMkLst>
          <pc:docMk/>
          <pc:sldMk cId="3135549556" sldId="1730"/>
        </pc:sldMkLst>
      </pc:sldChg>
      <pc:sldChg chg="modSp mod">
        <pc:chgData name="Leticia Patino Borges" userId="57ad1a2c-d7a9-42c7-9fb1-529b00cc7347" providerId="ADAL" clId="{D503334C-4060-464F-AF61-E1541122B356}" dt="2025-05-21T21:13:11.607" v="1752" actId="1076"/>
        <pc:sldMkLst>
          <pc:docMk/>
          <pc:sldMk cId="994347761" sldId="1733"/>
        </pc:sldMkLst>
      </pc:sldChg>
      <pc:sldChg chg="modSp add mod">
        <pc:chgData name="Leticia Patino Borges" userId="57ad1a2c-d7a9-42c7-9fb1-529b00cc7347" providerId="ADAL" clId="{D503334C-4060-464F-AF61-E1541122B356}" dt="2025-05-21T20:57:09.062" v="741" actId="1076"/>
        <pc:sldMkLst>
          <pc:docMk/>
          <pc:sldMk cId="2182658216" sldId="1745"/>
        </pc:sldMkLst>
      </pc:sldChg>
    </pc:docChg>
  </pc:docChgLst>
  <pc:docChgLst>
    <pc:chgData name="Rossana De Souza Albuquerque" userId="S::rossanaa@fazenda.rj.gov.br::492f1278-cb6e-43fc-ba1f-7a59f64c7236" providerId="AD" clId="Web-{A7A1EBC3-8F6E-66A6-0FF1-BB81C4BD079A}"/>
    <pc:docChg chg="modSld">
      <pc:chgData name="Rossana De Souza Albuquerque" userId="S::rossanaa@fazenda.rj.gov.br::492f1278-cb6e-43fc-ba1f-7a59f64c7236" providerId="AD" clId="Web-{A7A1EBC3-8F6E-66A6-0FF1-BB81C4BD079A}" dt="2025-05-27T14:38:12.696" v="7" actId="14100"/>
      <pc:docMkLst>
        <pc:docMk/>
      </pc:docMkLst>
      <pc:sldChg chg="modSp">
        <pc:chgData name="Rossana De Souza Albuquerque" userId="S::rossanaa@fazenda.rj.gov.br::492f1278-cb6e-43fc-ba1f-7a59f64c7236" providerId="AD" clId="Web-{A7A1EBC3-8F6E-66A6-0FF1-BB81C4BD079A}" dt="2025-05-27T14:29:40.145" v="5" actId="20577"/>
        <pc:sldMkLst>
          <pc:docMk/>
          <pc:sldMk cId="1814976613" sldId="1729"/>
        </pc:sldMkLst>
      </pc:sldChg>
      <pc:sldChg chg="modSp">
        <pc:chgData name="Rossana De Souza Albuquerque" userId="S::rossanaa@fazenda.rj.gov.br::492f1278-cb6e-43fc-ba1f-7a59f64c7236" providerId="AD" clId="Web-{A7A1EBC3-8F6E-66A6-0FF1-BB81C4BD079A}" dt="2025-05-27T14:38:12.696" v="7" actId="14100"/>
        <pc:sldMkLst>
          <pc:docMk/>
          <pc:sldMk cId="2182658216" sldId="1745"/>
        </pc:sldMkLst>
      </pc:sldChg>
    </pc:docChg>
  </pc:docChgLst>
  <pc:docChgLst>
    <pc:chgData name="Caroline de Morais Rocha" userId="7e75e681-9559-43c9-a21c-f0722126cc1d" providerId="ADAL" clId="{329D0AA9-339F-4A89-93B4-F460600D18F8}"/>
    <pc:docChg chg="modSld">
      <pc:chgData name="Caroline de Morais Rocha" userId="7e75e681-9559-43c9-a21c-f0722126cc1d" providerId="ADAL" clId="{329D0AA9-339F-4A89-93B4-F460600D18F8}" dt="2024-02-19T14:10:18.118" v="18" actId="27918"/>
      <pc:docMkLst>
        <pc:docMk/>
      </pc:docMkLst>
      <pc:sldChg chg="modSp mod">
        <pc:chgData name="Caroline de Morais Rocha" userId="7e75e681-9559-43c9-a21c-f0722126cc1d" providerId="ADAL" clId="{329D0AA9-339F-4A89-93B4-F460600D18F8}" dt="2024-02-19T14:10:18.118" v="18" actId="27918"/>
        <pc:sldMkLst>
          <pc:docMk/>
          <pc:sldMk cId="3697561492" sldId="1720"/>
        </pc:sldMkLst>
      </pc:sldChg>
    </pc:docChg>
  </pc:docChgLst>
  <pc:docChgLst>
    <pc:chgData name="Eduardo Alfradique de Oliveira" userId="S::eduardo.oliveira@fazenda.rj.gov.br::4548f309-48ea-4f49-8ee3-9b5af420c807" providerId="AD" clId="Web-{B9B9B516-C0A1-7C89-1A5B-3347FD119CB7}"/>
    <pc:docChg chg="modSld">
      <pc:chgData name="Eduardo Alfradique de Oliveira" userId="S::eduardo.oliveira@fazenda.rj.gov.br::4548f309-48ea-4f49-8ee3-9b5af420c807" providerId="AD" clId="Web-{B9B9B516-C0A1-7C89-1A5B-3347FD119CB7}" dt="2024-02-15T20:39:38.638" v="1"/>
      <pc:docMkLst>
        <pc:docMk/>
      </pc:docMkLst>
      <pc:sldChg chg="modSp">
        <pc:chgData name="Eduardo Alfradique de Oliveira" userId="S::eduardo.oliveira@fazenda.rj.gov.br::4548f309-48ea-4f49-8ee3-9b5af420c807" providerId="AD" clId="Web-{B9B9B516-C0A1-7C89-1A5B-3347FD119CB7}" dt="2024-02-15T20:39:38.638" v="1"/>
        <pc:sldMkLst>
          <pc:docMk/>
          <pc:sldMk cId="789097331" sldId="1723"/>
        </pc:sldMkLst>
      </pc:sldChg>
    </pc:docChg>
  </pc:docChgLst>
  <pc:docChgLst>
    <pc:chgData name="Allan Cristiano dos Santos" userId="d31e4ff2-23af-4f3b-bbd8-dc4179b912ad" providerId="ADAL" clId="{DDFE0FE0-32D5-4478-AE81-F387CD5B056A}"/>
    <pc:docChg chg="modSld">
      <pc:chgData name="Allan Cristiano dos Santos" userId="d31e4ff2-23af-4f3b-bbd8-dc4179b912ad" providerId="ADAL" clId="{DDFE0FE0-32D5-4478-AE81-F387CD5B056A}" dt="2024-05-29T14:15:56.105" v="30" actId="1076"/>
      <pc:docMkLst>
        <pc:docMk/>
      </pc:docMkLst>
      <pc:sldChg chg="addSp modSp mod">
        <pc:chgData name="Allan Cristiano dos Santos" userId="d31e4ff2-23af-4f3b-bbd8-dc4179b912ad" providerId="ADAL" clId="{DDFE0FE0-32D5-4478-AE81-F387CD5B056A}" dt="2024-05-29T14:15:56.105" v="30" actId="1076"/>
        <pc:sldMkLst>
          <pc:docMk/>
          <pc:sldMk cId="896517572" sldId="1649"/>
        </pc:sldMkLst>
      </pc:sldChg>
    </pc:docChg>
  </pc:docChgLst>
  <pc:docChgLst>
    <pc:chgData name="Leticia Patino Borges" userId="S::leticia.borges@fazenda.rj.gov.br::57ad1a2c-d7a9-42c7-9fb1-529b00cc7347" providerId="AD" clId="Web-{B6E4ACF6-5C76-CAB9-6C62-6D53A3FE319C}"/>
    <pc:docChg chg="modSld">
      <pc:chgData name="Leticia Patino Borges" userId="S::leticia.borges@fazenda.rj.gov.br::57ad1a2c-d7a9-42c7-9fb1-529b00cc7347" providerId="AD" clId="Web-{B6E4ACF6-5C76-CAB9-6C62-6D53A3FE319C}" dt="2025-08-19T20:15:55.974" v="1" actId="20577"/>
      <pc:docMkLst>
        <pc:docMk/>
      </pc:docMkLst>
      <pc:sldChg chg="modSp">
        <pc:chgData name="Leticia Patino Borges" userId="S::leticia.borges@fazenda.rj.gov.br::57ad1a2c-d7a9-42c7-9fb1-529b00cc7347" providerId="AD" clId="Web-{B6E4ACF6-5C76-CAB9-6C62-6D53A3FE319C}" dt="2025-08-19T20:15:55.974" v="1" actId="20577"/>
        <pc:sldMkLst>
          <pc:docMk/>
          <pc:sldMk cId="3039841087" sldId="1731"/>
        </pc:sldMkLst>
        <pc:spChg chg="mod">
          <ac:chgData name="Leticia Patino Borges" userId="S::leticia.borges@fazenda.rj.gov.br::57ad1a2c-d7a9-42c7-9fb1-529b00cc7347" providerId="AD" clId="Web-{B6E4ACF6-5C76-CAB9-6C62-6D53A3FE319C}" dt="2025-08-19T20:15:55.974" v="1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Diana Cabral Siqueira" userId="S::dcsiqueira@fazenda.rj.gov.br::ced6879b-62a0-4142-bcef-7e5fda0b1d29" providerId="AD" clId="Web-{2B379F4F-F513-AFA4-41CC-FC76D3385EF0}"/>
    <pc:docChg chg="modSld">
      <pc:chgData name="Diana Cabral Siqueira" userId="S::dcsiqueira@fazenda.rj.gov.br::ced6879b-62a0-4142-bcef-7e5fda0b1d29" providerId="AD" clId="Web-{2B379F4F-F513-AFA4-41CC-FC76D3385EF0}" dt="2025-08-28T19:35:47.371" v="30" actId="20577"/>
      <pc:docMkLst>
        <pc:docMk/>
      </pc:docMkLst>
      <pc:sldChg chg="modSp">
        <pc:chgData name="Diana Cabral Siqueira" userId="S::dcsiqueira@fazenda.rj.gov.br::ced6879b-62a0-4142-bcef-7e5fda0b1d29" providerId="AD" clId="Web-{2B379F4F-F513-AFA4-41CC-FC76D3385EF0}" dt="2025-08-28T19:35:47.371" v="30" actId="20577"/>
        <pc:sldMkLst>
          <pc:docMk/>
          <pc:sldMk cId="265082340" sldId="1719"/>
        </pc:sldMkLst>
        <pc:spChg chg="mod">
          <ac:chgData name="Diana Cabral Siqueira" userId="S::dcsiqueira@fazenda.rj.gov.br::ced6879b-62a0-4142-bcef-7e5fda0b1d29" providerId="AD" clId="Web-{2B379F4F-F513-AFA4-41CC-FC76D3385EF0}" dt="2025-08-28T19:35:47.371" v="30" actId="20577"/>
          <ac:spMkLst>
            <pc:docMk/>
            <pc:sldMk cId="265082340" sldId="1719"/>
            <ac:spMk id="13" creationId="{C672A40F-6D1B-4798-A9D4-9EA331E4DF27}"/>
          </ac:spMkLst>
        </pc:spChg>
      </pc:sldChg>
    </pc:docChg>
  </pc:docChgLst>
  <pc:docChgLst>
    <pc:chgData name="Bruno Schettini Goncalves" userId="S::bruno.schettini@fazenda.rj.gov.br::7e285673-2e33-4df4-829e-dcac70d98504" providerId="AD" clId="Web-{6F8BE426-98FD-38F6-DA50-729FF7AAA560}"/>
    <pc:docChg chg="modSld">
      <pc:chgData name="Bruno Schettini Goncalves" userId="S::bruno.schettini@fazenda.rj.gov.br::7e285673-2e33-4df4-829e-dcac70d98504" providerId="AD" clId="Web-{6F8BE426-98FD-38F6-DA50-729FF7AAA560}" dt="2025-05-28T15:25:59.434" v="6" actId="20577"/>
      <pc:docMkLst>
        <pc:docMk/>
      </pc:docMkLst>
      <pc:sldChg chg="modSp">
        <pc:chgData name="Bruno Schettini Goncalves" userId="S::bruno.schettini@fazenda.rj.gov.br::7e285673-2e33-4df4-829e-dcac70d98504" providerId="AD" clId="Web-{6F8BE426-98FD-38F6-DA50-729FF7AAA560}" dt="2025-05-28T15:25:59.434" v="6" actId="20577"/>
        <pc:sldMkLst>
          <pc:docMk/>
          <pc:sldMk cId="2344238669" sldId="1727"/>
        </pc:sldMkLst>
      </pc:sldChg>
    </pc:docChg>
  </pc:docChgLst>
  <pc:docChgLst>
    <pc:chgData name="Liliane Figueiredo da Silva" userId="S::lfigueiredos@fazenda.rj.gov.br::f10f2e6b-1ac0-48fa-8c74-458c8e81f8a6" providerId="AD" clId="Web-{5017DD4B-F87A-1893-6BEF-1DB99B9A138B}"/>
    <pc:docChg chg="modSld">
      <pc:chgData name="Liliane Figueiredo da Silva" userId="S::lfigueiredos@fazenda.rj.gov.br::f10f2e6b-1ac0-48fa-8c74-458c8e81f8a6" providerId="AD" clId="Web-{5017DD4B-F87A-1893-6BEF-1DB99B9A138B}" dt="2024-02-19T19:03:17.806" v="3"/>
      <pc:docMkLst>
        <pc:docMk/>
      </pc:docMkLst>
      <pc:sldChg chg="modSp">
        <pc:chgData name="Liliane Figueiredo da Silva" userId="S::lfigueiredos@fazenda.rj.gov.br::f10f2e6b-1ac0-48fa-8c74-458c8e81f8a6" providerId="AD" clId="Web-{5017DD4B-F87A-1893-6BEF-1DB99B9A138B}" dt="2024-02-19T19:03:17.806" v="3"/>
        <pc:sldMkLst>
          <pc:docMk/>
          <pc:sldMk cId="789097331" sldId="1723"/>
        </pc:sldMkLst>
      </pc:sldChg>
    </pc:docChg>
  </pc:docChgLst>
  <pc:docChgLst>
    <pc:chgData name="Liliane Figueiredo da Silva" userId="S::lfigueiredos@fazenda.rj.gov.br::f10f2e6b-1ac0-48fa-8c74-458c8e81f8a6" providerId="AD" clId="Web-{C1DD4B49-531D-31AB-C3FE-02B946ED1587}"/>
    <pc:docChg chg="modSld sldOrd">
      <pc:chgData name="Liliane Figueiredo da Silva" userId="S::lfigueiredos@fazenda.rj.gov.br::f10f2e6b-1ac0-48fa-8c74-458c8e81f8a6" providerId="AD" clId="Web-{C1DD4B49-531D-31AB-C3FE-02B946ED1587}" dt="2024-05-23T14:17:38.662" v="34"/>
      <pc:docMkLst>
        <pc:docMk/>
      </pc:docMkLst>
      <pc:sldChg chg="ord">
        <pc:chgData name="Liliane Figueiredo da Silva" userId="S::lfigueiredos@fazenda.rj.gov.br::f10f2e6b-1ac0-48fa-8c74-458c8e81f8a6" providerId="AD" clId="Web-{C1DD4B49-531D-31AB-C3FE-02B946ED1587}" dt="2024-05-23T14:17:38.662" v="34"/>
        <pc:sldMkLst>
          <pc:docMk/>
          <pc:sldMk cId="265082340" sldId="1719"/>
        </pc:sldMkLst>
      </pc:sldChg>
      <pc:sldChg chg="modSp">
        <pc:chgData name="Liliane Figueiredo da Silva" userId="S::lfigueiredos@fazenda.rj.gov.br::f10f2e6b-1ac0-48fa-8c74-458c8e81f8a6" providerId="AD" clId="Web-{C1DD4B49-531D-31AB-C3FE-02B946ED1587}" dt="2024-05-23T13:28:07.732" v="15" actId="20577"/>
        <pc:sldMkLst>
          <pc:docMk/>
          <pc:sldMk cId="1922615882" sldId="1726"/>
        </pc:sldMkLst>
      </pc:sldChg>
      <pc:sldChg chg="modSp">
        <pc:chgData name="Liliane Figueiredo da Silva" userId="S::lfigueiredos@fazenda.rj.gov.br::f10f2e6b-1ac0-48fa-8c74-458c8e81f8a6" providerId="AD" clId="Web-{C1DD4B49-531D-31AB-C3FE-02B946ED1587}" dt="2024-05-23T13:33:55.173" v="33" actId="20577"/>
        <pc:sldMkLst>
          <pc:docMk/>
          <pc:sldMk cId="1814976613" sldId="1729"/>
        </pc:sldMkLst>
      </pc:sldChg>
    </pc:docChg>
  </pc:docChgLst>
  <pc:docChgLst>
    <pc:chgData name="Liliane Figueiredo Da Silva" userId="S::lfigueiredos@fazenda.rj.gov.br::f10f2e6b-1ac0-48fa-8c74-458c8e81f8a6" providerId="AD" clId="Web-{97770179-7DCA-FF94-F57E-41E1CD0A1424}"/>
    <pc:docChg chg="modSld">
      <pc:chgData name="Liliane Figueiredo Da Silva" userId="S::lfigueiredos@fazenda.rj.gov.br::f10f2e6b-1ac0-48fa-8c74-458c8e81f8a6" providerId="AD" clId="Web-{97770179-7DCA-FF94-F57E-41E1CD0A1424}" dt="2025-05-30T13:58:11.258" v="89" actId="20577"/>
      <pc:docMkLst>
        <pc:docMk/>
      </pc:docMkLst>
      <pc:sldChg chg="modSp">
        <pc:chgData name="Liliane Figueiredo Da Silva" userId="S::lfigueiredos@fazenda.rj.gov.br::f10f2e6b-1ac0-48fa-8c74-458c8e81f8a6" providerId="AD" clId="Web-{97770179-7DCA-FF94-F57E-41E1CD0A1424}" dt="2025-05-30T13:52:16.123" v="45" actId="14100"/>
        <pc:sldMkLst>
          <pc:docMk/>
          <pc:sldMk cId="1922615882" sldId="1726"/>
        </pc:sldMkLst>
      </pc:sldChg>
      <pc:sldChg chg="modSp">
        <pc:chgData name="Liliane Figueiredo Da Silva" userId="S::lfigueiredos@fazenda.rj.gov.br::f10f2e6b-1ac0-48fa-8c74-458c8e81f8a6" providerId="AD" clId="Web-{97770179-7DCA-FF94-F57E-41E1CD0A1424}" dt="2025-05-30T13:52:55.780" v="58" actId="20577"/>
        <pc:sldMkLst>
          <pc:docMk/>
          <pc:sldMk cId="2344238669" sldId="1727"/>
        </pc:sldMkLst>
      </pc:sldChg>
      <pc:sldChg chg="addSp modSp">
        <pc:chgData name="Liliane Figueiredo Da Silva" userId="S::lfigueiredos@fazenda.rj.gov.br::f10f2e6b-1ac0-48fa-8c74-458c8e81f8a6" providerId="AD" clId="Web-{97770179-7DCA-FF94-F57E-41E1CD0A1424}" dt="2025-05-30T13:58:11.258" v="89" actId="20577"/>
        <pc:sldMkLst>
          <pc:docMk/>
          <pc:sldMk cId="496429616" sldId="1728"/>
        </pc:sldMkLst>
      </pc:sldChg>
    </pc:docChg>
  </pc:docChgLst>
  <pc:docChgLst>
    <pc:chgData name="Fabio Souza Pontes" userId="S::fabio.pontes@fazenda.rj.gov.br::69027ae9-9eae-44b8-8bb4-099357caf8d5" providerId="AD" clId="Web-{9269670F-BF66-6B30-C26E-72539D4361D4}"/>
    <pc:docChg chg="modSld">
      <pc:chgData name="Fabio Souza Pontes" userId="S::fabio.pontes@fazenda.rj.gov.br::69027ae9-9eae-44b8-8bb4-099357caf8d5" providerId="AD" clId="Web-{9269670F-BF66-6B30-C26E-72539D4361D4}" dt="2025-07-31T18:43:27.272" v="11"/>
      <pc:docMkLst>
        <pc:docMk/>
      </pc:docMkLst>
      <pc:sldChg chg="modSp">
        <pc:chgData name="Fabio Souza Pontes" userId="S::fabio.pontes@fazenda.rj.gov.br::69027ae9-9eae-44b8-8bb4-099357caf8d5" providerId="AD" clId="Web-{9269670F-BF66-6B30-C26E-72539D4361D4}" dt="2025-07-31T18:43:27.272" v="11"/>
        <pc:sldMkLst>
          <pc:docMk/>
          <pc:sldMk cId="1451531794" sldId="1684"/>
        </pc:sldMkLst>
        <pc:graphicFrameChg chg="mod modGraphic">
          <ac:chgData name="Fabio Souza Pontes" userId="S::fabio.pontes@fazenda.rj.gov.br::69027ae9-9eae-44b8-8bb4-099357caf8d5" providerId="AD" clId="Web-{9269670F-BF66-6B30-C26E-72539D4361D4}" dt="2025-07-31T18:43:27.272" v="11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9CB64923-8DBA-903F-4C46-18AECC660791}"/>
    <pc:docChg chg="modSld">
      <pc:chgData name="Allan Cristiano dos Santos" userId="S::acdsantos@fazenda.rj.gov.br::d31e4ff2-23af-4f3b-bbd8-dc4179b912ad" providerId="AD" clId="Web-{9CB64923-8DBA-903F-4C46-18AECC660791}" dt="2024-02-19T18:23:08.018" v="66" actId="20577"/>
      <pc:docMkLst>
        <pc:docMk/>
      </pc:docMkLst>
      <pc:sldChg chg="modSp">
        <pc:chgData name="Allan Cristiano dos Santos" userId="S::acdsantos@fazenda.rj.gov.br::d31e4ff2-23af-4f3b-bbd8-dc4179b912ad" providerId="AD" clId="Web-{9CB64923-8DBA-903F-4C46-18AECC660791}" dt="2024-02-19T18:19:44.199" v="26" actId="20577"/>
        <pc:sldMkLst>
          <pc:docMk/>
          <pc:sldMk cId="1196487639" sldId="1679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19:58.060" v="31" actId="20577"/>
        <pc:sldMkLst>
          <pc:docMk/>
          <pc:sldMk cId="2172947587" sldId="1724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20:12.263" v="36" actId="20577"/>
        <pc:sldMkLst>
          <pc:docMk/>
          <pc:sldMk cId="551206558" sldId="1725"/>
        </pc:sldMkLst>
      </pc:sldChg>
      <pc:sldChg chg="delSp modSp">
        <pc:chgData name="Allan Cristiano dos Santos" userId="S::acdsantos@fazenda.rj.gov.br::d31e4ff2-23af-4f3b-bbd8-dc4179b912ad" providerId="AD" clId="Web-{9CB64923-8DBA-903F-4C46-18AECC660791}" dt="2024-02-19T18:21:01.514" v="48"/>
        <pc:sldMkLst>
          <pc:docMk/>
          <pc:sldMk cId="1922615882" sldId="1726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21:57.781" v="64" actId="20577"/>
        <pc:sldMkLst>
          <pc:docMk/>
          <pc:sldMk cId="2344238669" sldId="1727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23:08.018" v="66" actId="20577"/>
        <pc:sldMkLst>
          <pc:docMk/>
          <pc:sldMk cId="1814976613" sldId="1729"/>
        </pc:sldMkLst>
      </pc:sldChg>
    </pc:docChg>
  </pc:docChgLst>
  <pc:docChgLst>
    <pc:chgData name="Rossana De Souza Albuquerque" userId="492f1278-cb6e-43fc-ba1f-7a59f64c7236" providerId="ADAL" clId="{883EFE2E-3FD0-3F00-9FD4-62EDA39100C4}"/>
    <pc:docChg chg="undo custSel addSld delSld modSld">
      <pc:chgData name="Rossana De Souza Albuquerque" userId="492f1278-cb6e-43fc-ba1f-7a59f64c7236" providerId="ADAL" clId="{883EFE2E-3FD0-3F00-9FD4-62EDA39100C4}" dt="2025-08-28T19:40:55.829" v="2" actId="21"/>
      <pc:docMkLst>
        <pc:docMk/>
      </pc:docMkLst>
      <pc:sldChg chg="add del mod modShow">
        <pc:chgData name="Rossana De Souza Albuquerque" userId="492f1278-cb6e-43fc-ba1f-7a59f64c7236" providerId="ADAL" clId="{883EFE2E-3FD0-3F00-9FD4-62EDA39100C4}" dt="2025-08-28T19:40:55.829" v="2" actId="21"/>
        <pc:sldMkLst>
          <pc:docMk/>
          <pc:sldMk cId="1924351557" sldId="1755"/>
        </pc:sldMkLst>
      </pc:sldChg>
      <pc:sldChg chg="add del mod modShow">
        <pc:chgData name="Rossana De Souza Albuquerque" userId="492f1278-cb6e-43fc-ba1f-7a59f64c7236" providerId="ADAL" clId="{883EFE2E-3FD0-3F00-9FD4-62EDA39100C4}" dt="2025-08-28T19:40:55.829" v="2" actId="21"/>
        <pc:sldMkLst>
          <pc:docMk/>
          <pc:sldMk cId="422188301" sldId="1756"/>
        </pc:sldMkLst>
      </pc:sldChg>
    </pc:docChg>
  </pc:docChgLst>
  <pc:docChgLst>
    <pc:chgData name="Diana Cabral Siqueira" userId="ced6879b-62a0-4142-bcef-7e5fda0b1d29" providerId="ADAL" clId="{0EDE89ED-C023-43EF-9B78-BDC933AC7DC1}"/>
    <pc:docChg chg="modSld">
      <pc:chgData name="Diana Cabral Siqueira" userId="ced6879b-62a0-4142-bcef-7e5fda0b1d29" providerId="ADAL" clId="{0EDE89ED-C023-43EF-9B78-BDC933AC7DC1}" dt="2025-08-27T19:58:41.944" v="37"/>
      <pc:docMkLst>
        <pc:docMk/>
      </pc:docMkLst>
      <pc:sldChg chg="modSp">
        <pc:chgData name="Diana Cabral Siqueira" userId="ced6879b-62a0-4142-bcef-7e5fda0b1d29" providerId="ADAL" clId="{0EDE89ED-C023-43EF-9B78-BDC933AC7DC1}" dt="2025-08-27T19:58:41.944" v="37"/>
        <pc:sldMkLst>
          <pc:docMk/>
          <pc:sldMk cId="265082340" sldId="1719"/>
        </pc:sldMkLst>
        <pc:graphicFrameChg chg="mod">
          <ac:chgData name="Diana Cabral Siqueira" userId="ced6879b-62a0-4142-bcef-7e5fda0b1d29" providerId="ADAL" clId="{0EDE89ED-C023-43EF-9B78-BDC933AC7DC1}" dt="2025-08-27T19:58:41.944" v="37"/>
          <ac:graphicFrameMkLst>
            <pc:docMk/>
            <pc:sldMk cId="265082340" sldId="1719"/>
            <ac:graphicFrameMk id="6" creationId="{1939D031-93AB-42F6-805C-07D089B8849D}"/>
          </ac:graphicFrameMkLst>
        </pc:graphicFrameChg>
      </pc:sldChg>
      <pc:sldChg chg="modSp mod">
        <pc:chgData name="Diana Cabral Siqueira" userId="ced6879b-62a0-4142-bcef-7e5fda0b1d29" providerId="ADAL" clId="{0EDE89ED-C023-43EF-9B78-BDC933AC7DC1}" dt="2025-08-27T19:01:44.742" v="36" actId="20577"/>
        <pc:sldMkLst>
          <pc:docMk/>
          <pc:sldMk cId="3697561492" sldId="1720"/>
        </pc:sldMkLst>
        <pc:spChg chg="mod">
          <ac:chgData name="Diana Cabral Siqueira" userId="ced6879b-62a0-4142-bcef-7e5fda0b1d29" providerId="ADAL" clId="{0EDE89ED-C023-43EF-9B78-BDC933AC7DC1}" dt="2025-08-27T19:01:44.742" v="36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 mod">
        <pc:chgData name="Diana Cabral Siqueira" userId="ced6879b-62a0-4142-bcef-7e5fda0b1d29" providerId="ADAL" clId="{0EDE89ED-C023-43EF-9B78-BDC933AC7DC1}" dt="2025-08-27T18:57:02.294" v="1" actId="20577"/>
        <pc:sldMkLst>
          <pc:docMk/>
          <pc:sldMk cId="3039841087" sldId="1731"/>
        </pc:sldMkLst>
        <pc:spChg chg="mod">
          <ac:chgData name="Diana Cabral Siqueira" userId="ced6879b-62a0-4142-bcef-7e5fda0b1d29" providerId="ADAL" clId="{0EDE89ED-C023-43EF-9B78-BDC933AC7DC1}" dt="2025-08-27T18:57:02.294" v="1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Sarah Ferreira" userId="S::sarahf@fazenda.rj.gov.br::a779f3ab-6700-4877-b1fd-04b6cdd3112c" providerId="AD" clId="Web-{67B03721-A0A9-570C-99E0-D60FFB6C4FF0}"/>
    <pc:docChg chg="modSld">
      <pc:chgData name="Sarah Ferreira" userId="S::sarahf@fazenda.rj.gov.br::a779f3ab-6700-4877-b1fd-04b6cdd3112c" providerId="AD" clId="Web-{67B03721-A0A9-570C-99E0-D60FFB6C4FF0}" dt="2025-05-20T19:46:35.354" v="86"/>
      <pc:docMkLst>
        <pc:docMk/>
      </pc:docMkLst>
      <pc:sldChg chg="delSp modSp">
        <pc:chgData name="Sarah Ferreira" userId="S::sarahf@fazenda.rj.gov.br::a779f3ab-6700-4877-b1fd-04b6cdd3112c" providerId="AD" clId="Web-{67B03721-A0A9-570C-99E0-D60FFB6C4FF0}" dt="2025-05-20T19:46:35.354" v="86"/>
        <pc:sldMkLst>
          <pc:docMk/>
          <pc:sldMk cId="789097331" sldId="1723"/>
        </pc:sldMkLst>
      </pc:sldChg>
      <pc:sldChg chg="delSp modSp">
        <pc:chgData name="Sarah Ferreira" userId="S::sarahf@fazenda.rj.gov.br::a779f3ab-6700-4877-b1fd-04b6cdd3112c" providerId="AD" clId="Web-{67B03721-A0A9-570C-99E0-D60FFB6C4FF0}" dt="2025-05-20T17:48:13.422" v="57" actId="20577"/>
        <pc:sldMkLst>
          <pc:docMk/>
          <pc:sldMk cId="2172947587" sldId="1724"/>
        </pc:sldMkLst>
      </pc:sldChg>
      <pc:sldChg chg="addSp modSp">
        <pc:chgData name="Sarah Ferreira" userId="S::sarahf@fazenda.rj.gov.br::a779f3ab-6700-4877-b1fd-04b6cdd3112c" providerId="AD" clId="Web-{67B03721-A0A9-570C-99E0-D60FFB6C4FF0}" dt="2025-05-20T17:59:51.185" v="60" actId="1076"/>
        <pc:sldMkLst>
          <pc:docMk/>
          <pc:sldMk cId="2344238669" sldId="1727"/>
        </pc:sldMkLst>
      </pc:sldChg>
    </pc:docChg>
  </pc:docChgLst>
  <pc:docChgLst>
    <pc:chgData name="Fabio Souza Pontes" userId="69027ae9-9eae-44b8-8bb4-099357caf8d5" providerId="ADAL" clId="{BE734B40-AFA8-47DA-AD4D-90475C0B8E61}"/>
    <pc:docChg chg="undo custSel modSld">
      <pc:chgData name="Fabio Souza Pontes" userId="69027ae9-9eae-44b8-8bb4-099357caf8d5" providerId="ADAL" clId="{BE734B40-AFA8-47DA-AD4D-90475C0B8E61}" dt="2025-05-29T17:08:46.293" v="700" actId="20577"/>
      <pc:docMkLst>
        <pc:docMk/>
      </pc:docMkLst>
      <pc:sldChg chg="modSp mod">
        <pc:chgData name="Fabio Souza Pontes" userId="69027ae9-9eae-44b8-8bb4-099357caf8d5" providerId="ADAL" clId="{BE734B40-AFA8-47DA-AD4D-90475C0B8E61}" dt="2025-05-26T14:46:12.828" v="11" actId="20577"/>
        <pc:sldMkLst>
          <pc:docMk/>
          <pc:sldMk cId="751185172" sldId="1677"/>
        </pc:sldMkLst>
      </pc:sldChg>
      <pc:sldChg chg="modSp mod">
        <pc:chgData name="Fabio Souza Pontes" userId="69027ae9-9eae-44b8-8bb4-099357caf8d5" providerId="ADAL" clId="{BE734B40-AFA8-47DA-AD4D-90475C0B8E61}" dt="2025-05-29T17:08:46.293" v="700" actId="20577"/>
        <pc:sldMkLst>
          <pc:docMk/>
          <pc:sldMk cId="2425828303" sldId="1682"/>
        </pc:sldMkLst>
      </pc:sldChg>
      <pc:sldChg chg="modSp mod">
        <pc:chgData name="Fabio Souza Pontes" userId="69027ae9-9eae-44b8-8bb4-099357caf8d5" providerId="ADAL" clId="{BE734B40-AFA8-47DA-AD4D-90475C0B8E61}" dt="2025-05-26T18:54:20.643" v="662" actId="20577"/>
        <pc:sldMkLst>
          <pc:docMk/>
          <pc:sldMk cId="1922615882" sldId="1726"/>
        </pc:sldMkLst>
      </pc:sldChg>
      <pc:sldChg chg="modSp mod">
        <pc:chgData name="Fabio Souza Pontes" userId="69027ae9-9eae-44b8-8bb4-099357caf8d5" providerId="ADAL" clId="{BE734B40-AFA8-47DA-AD4D-90475C0B8E61}" dt="2025-05-26T18:54:34.787" v="663" actId="20577"/>
        <pc:sldMkLst>
          <pc:docMk/>
          <pc:sldMk cId="1814976613" sldId="1729"/>
        </pc:sldMkLst>
      </pc:sldChg>
      <pc:sldChg chg="modSp mod">
        <pc:chgData name="Fabio Souza Pontes" userId="69027ae9-9eae-44b8-8bb4-099357caf8d5" providerId="ADAL" clId="{BE734B40-AFA8-47DA-AD4D-90475C0B8E61}" dt="2025-05-26T18:46:21.910" v="660" actId="13926"/>
        <pc:sldMkLst>
          <pc:docMk/>
          <pc:sldMk cId="994347761" sldId="1733"/>
        </pc:sldMkLst>
      </pc:sldChg>
      <pc:sldChg chg="modNotesTx">
        <pc:chgData name="Fabio Souza Pontes" userId="69027ae9-9eae-44b8-8bb4-099357caf8d5" providerId="ADAL" clId="{BE734B40-AFA8-47DA-AD4D-90475C0B8E61}" dt="2025-05-26T18:19:43.875" v="638" actId="20577"/>
        <pc:sldMkLst>
          <pc:docMk/>
          <pc:sldMk cId="2182658216" sldId="1745"/>
        </pc:sldMkLst>
      </pc:sldChg>
    </pc:docChg>
  </pc:docChgLst>
  <pc:docChgLst>
    <pc:chgData name="Rossana De Souza Albuquerque" userId="S::rossanaa@fazenda.rj.gov.br::492f1278-cb6e-43fc-ba1f-7a59f64c7236" providerId="AD" clId="Web-{D3CDE0AA-D544-502B-38A9-5B87EC0285BA}"/>
    <pc:docChg chg="modSld">
      <pc:chgData name="Rossana De Souza Albuquerque" userId="S::rossanaa@fazenda.rj.gov.br::492f1278-cb6e-43fc-ba1f-7a59f64c7236" providerId="AD" clId="Web-{D3CDE0AA-D544-502B-38A9-5B87EC0285BA}" dt="2025-08-27T13:23:02.990" v="9" actId="20577"/>
      <pc:docMkLst>
        <pc:docMk/>
      </pc:docMkLst>
      <pc:sldChg chg="addSp delSp modSp">
        <pc:chgData name="Rossana De Souza Albuquerque" userId="S::rossanaa@fazenda.rj.gov.br::492f1278-cb6e-43fc-ba1f-7a59f64c7236" providerId="AD" clId="Web-{D3CDE0AA-D544-502B-38A9-5B87EC0285BA}" dt="2025-08-27T13:23:02.990" v="9" actId="20577"/>
        <pc:sldMkLst>
          <pc:docMk/>
          <pc:sldMk cId="1196487639" sldId="1679"/>
        </pc:sldMkLst>
        <pc:spChg chg="del mod">
          <ac:chgData name="Rossana De Souza Albuquerque" userId="S::rossanaa@fazenda.rj.gov.br::492f1278-cb6e-43fc-ba1f-7a59f64c7236" providerId="AD" clId="Web-{D3CDE0AA-D544-502B-38A9-5B87EC0285BA}" dt="2025-08-27T13:22:59.146" v="6"/>
          <ac:spMkLst>
            <pc:docMk/>
            <pc:sldMk cId="1196487639" sldId="1679"/>
            <ac:spMk id="3" creationId="{552EBCDC-8130-4191-915B-02B421F4C501}"/>
          </ac:spMkLst>
        </pc:spChg>
        <pc:spChg chg="add mod">
          <ac:chgData name="Rossana De Souza Albuquerque" userId="S::rossanaa@fazenda.rj.gov.br::492f1278-cb6e-43fc-ba1f-7a59f64c7236" providerId="AD" clId="Web-{D3CDE0AA-D544-502B-38A9-5B87EC0285BA}" dt="2025-08-27T13:23:02.990" v="9" actId="20577"/>
          <ac:spMkLst>
            <pc:docMk/>
            <pc:sldMk cId="1196487639" sldId="1679"/>
            <ac:spMk id="5" creationId="{552EBCDC-8130-4191-915B-02B421F4C501}"/>
          </ac:spMkLst>
        </pc:spChg>
      </pc:sldChg>
    </pc:docChg>
  </pc:docChgLst>
  <pc:docChgLst>
    <pc:chgData name="Leticia Patino Borges" userId="S::leticia.borges@fazenda.rj.gov.br::57ad1a2c-d7a9-42c7-9fb1-529b00cc7347" providerId="AD" clId="Web-{FB5BAFEE-CABD-F434-231B-C14B3810AA0D}"/>
    <pc:docChg chg="modSld">
      <pc:chgData name="Leticia Patino Borges" userId="S::leticia.borges@fazenda.rj.gov.br::57ad1a2c-d7a9-42c7-9fb1-529b00cc7347" providerId="AD" clId="Web-{FB5BAFEE-CABD-F434-231B-C14B3810AA0D}" dt="2024-07-24T11:07:24.965" v="0"/>
      <pc:docMkLst>
        <pc:docMk/>
      </pc:docMkLst>
      <pc:sldChg chg="mod setBg">
        <pc:chgData name="Leticia Patino Borges" userId="S::leticia.borges@fazenda.rj.gov.br::57ad1a2c-d7a9-42c7-9fb1-529b00cc7347" providerId="AD" clId="Web-{FB5BAFEE-CABD-F434-231B-C14B3810AA0D}" dt="2024-07-24T11:07:24.965" v="0"/>
        <pc:sldMkLst>
          <pc:docMk/>
          <pc:sldMk cId="896517572" sldId="1649"/>
        </pc:sldMkLst>
      </pc:sldChg>
    </pc:docChg>
  </pc:docChgLst>
  <pc:docChgLst>
    <pc:chgData name="Rossana De Souza Albuquerque" userId="492f1278-cb6e-43fc-ba1f-7a59f64c7236" providerId="ADAL" clId="{A1B75EB7-C4E8-443C-BBA6-B08E900E486B}"/>
    <pc:docChg chg="custSel addSld delSld modSld sldOrd">
      <pc:chgData name="Rossana De Souza Albuquerque" userId="492f1278-cb6e-43fc-ba1f-7a59f64c7236" providerId="ADAL" clId="{A1B75EB7-C4E8-443C-BBA6-B08E900E486B}" dt="2025-08-27T17:44:02.436" v="739" actId="20577"/>
      <pc:docMkLst>
        <pc:docMk/>
      </pc:docMkLst>
      <pc:sldChg chg="modSp mod">
        <pc:chgData name="Rossana De Souza Albuquerque" userId="492f1278-cb6e-43fc-ba1f-7a59f64c7236" providerId="ADAL" clId="{A1B75EB7-C4E8-443C-BBA6-B08E900E486B}" dt="2025-08-27T14:50:56.075" v="471" actId="115"/>
        <pc:sldMkLst>
          <pc:docMk/>
          <pc:sldMk cId="3039841087" sldId="1731"/>
        </pc:sldMkLst>
        <pc:spChg chg="mod">
          <ac:chgData name="Rossana De Souza Albuquerque" userId="492f1278-cb6e-43fc-ba1f-7a59f64c7236" providerId="ADAL" clId="{A1B75EB7-C4E8-443C-BBA6-B08E900E486B}" dt="2025-08-27T14:50:56.075" v="471" actId="115"/>
          <ac:spMkLst>
            <pc:docMk/>
            <pc:sldMk cId="3039841087" sldId="1731"/>
            <ac:spMk id="11" creationId="{31BD75FC-5EF1-496B-AE62-AF11C9894F64}"/>
          </ac:spMkLst>
        </pc:spChg>
      </pc:sldChg>
      <pc:sldChg chg="modSp mod">
        <pc:chgData name="Rossana De Souza Albuquerque" userId="492f1278-cb6e-43fc-ba1f-7a59f64c7236" providerId="ADAL" clId="{A1B75EB7-C4E8-443C-BBA6-B08E900E486B}" dt="2025-08-27T14:41:43.297" v="426"/>
        <pc:sldMkLst>
          <pc:docMk/>
          <pc:sldMk cId="994347761" sldId="1733"/>
        </pc:sldMkLst>
        <pc:spChg chg="mod">
          <ac:chgData name="Rossana De Souza Albuquerque" userId="492f1278-cb6e-43fc-ba1f-7a59f64c7236" providerId="ADAL" clId="{A1B75EB7-C4E8-443C-BBA6-B08E900E486B}" dt="2025-08-27T14:41:43.297" v="426"/>
          <ac:spMkLst>
            <pc:docMk/>
            <pc:sldMk cId="994347761" sldId="1733"/>
            <ac:spMk id="13" creationId="{4105CBFA-8986-AA9C-BD7B-0779066863C5}"/>
          </ac:spMkLst>
        </pc:spChg>
      </pc:sldChg>
      <pc:sldChg chg="modSp mod">
        <pc:chgData name="Rossana De Souza Albuquerque" userId="492f1278-cb6e-43fc-ba1f-7a59f64c7236" providerId="ADAL" clId="{A1B75EB7-C4E8-443C-BBA6-B08E900E486B}" dt="2025-08-27T14:17:27.800" v="404" actId="20577"/>
        <pc:sldMkLst>
          <pc:docMk/>
          <pc:sldMk cId="2182658216" sldId="1745"/>
        </pc:sldMkLst>
        <pc:spChg chg="mod">
          <ac:chgData name="Rossana De Souza Albuquerque" userId="492f1278-cb6e-43fc-ba1f-7a59f64c7236" providerId="ADAL" clId="{A1B75EB7-C4E8-443C-BBA6-B08E900E486B}" dt="2025-08-27T14:17:27.800" v="404" actId="20577"/>
          <ac:spMkLst>
            <pc:docMk/>
            <pc:sldMk cId="2182658216" sldId="1745"/>
            <ac:spMk id="10" creationId="{B99E09A3-7F97-3403-7629-D638B29FE097}"/>
          </ac:spMkLst>
        </pc:spChg>
      </pc:sldChg>
      <pc:sldChg chg="add del setBg">
        <pc:chgData name="Rossana De Souza Albuquerque" userId="492f1278-cb6e-43fc-ba1f-7a59f64c7236" providerId="ADAL" clId="{A1B75EB7-C4E8-443C-BBA6-B08E900E486B}" dt="2025-08-27T13:40:44.107" v="6" actId="47"/>
        <pc:sldMkLst>
          <pc:docMk/>
          <pc:sldMk cId="3062908065" sldId="1753"/>
        </pc:sldMkLst>
      </pc:sldChg>
      <pc:sldChg chg="modSp add del mod">
        <pc:chgData name="Rossana De Souza Albuquerque" userId="492f1278-cb6e-43fc-ba1f-7a59f64c7236" providerId="ADAL" clId="{A1B75EB7-C4E8-443C-BBA6-B08E900E486B}" dt="2025-08-27T14:07:16.279" v="130" actId="47"/>
        <pc:sldMkLst>
          <pc:docMk/>
          <pc:sldMk cId="999456487" sldId="1754"/>
        </pc:sldMkLst>
        <pc:spChg chg="mod">
          <ac:chgData name="Rossana De Souza Albuquerque" userId="492f1278-cb6e-43fc-ba1f-7a59f64c7236" providerId="ADAL" clId="{A1B75EB7-C4E8-443C-BBA6-B08E900E486B}" dt="2025-08-27T13:41:57.126" v="10" actId="14100"/>
          <ac:spMkLst>
            <pc:docMk/>
            <pc:sldMk cId="999456487" sldId="1754"/>
            <ac:spMk id="4" creationId="{F497F73C-18F2-52E0-3E1C-4B21376F87A4}"/>
          </ac:spMkLst>
        </pc:spChg>
        <pc:spChg chg="mod">
          <ac:chgData name="Rossana De Souza Albuquerque" userId="492f1278-cb6e-43fc-ba1f-7a59f64c7236" providerId="ADAL" clId="{A1B75EB7-C4E8-443C-BBA6-B08E900E486B}" dt="2025-08-27T13:41:35.887" v="8" actId="1076"/>
          <ac:spMkLst>
            <pc:docMk/>
            <pc:sldMk cId="999456487" sldId="1754"/>
            <ac:spMk id="17" creationId="{56404ACC-46C4-1569-FCFB-31FFD0D2E086}"/>
          </ac:spMkLst>
        </pc:spChg>
      </pc:sldChg>
      <pc:sldChg chg="addSp delSp modSp add mod ord">
        <pc:chgData name="Rossana De Souza Albuquerque" userId="492f1278-cb6e-43fc-ba1f-7a59f64c7236" providerId="ADAL" clId="{A1B75EB7-C4E8-443C-BBA6-B08E900E486B}" dt="2025-08-27T13:40:35.803" v="5"/>
        <pc:sldMkLst>
          <pc:docMk/>
          <pc:sldMk cId="1924351557" sldId="1755"/>
        </pc:sldMkLst>
        <pc:spChg chg="add mod">
          <ac:chgData name="Rossana De Souza Albuquerque" userId="492f1278-cb6e-43fc-ba1f-7a59f64c7236" providerId="ADAL" clId="{A1B75EB7-C4E8-443C-BBA6-B08E900E486B}" dt="2025-08-27T13:40:35.803" v="5"/>
          <ac:spMkLst>
            <pc:docMk/>
            <pc:sldMk cId="1924351557" sldId="1755"/>
            <ac:spMk id="3" creationId="{8156F308-5B4F-073A-C32D-F9C0B29D8DF1}"/>
          </ac:spMkLst>
        </pc:spChg>
        <pc:spChg chg="del">
          <ac:chgData name="Rossana De Souza Albuquerque" userId="492f1278-cb6e-43fc-ba1f-7a59f64c7236" providerId="ADAL" clId="{A1B75EB7-C4E8-443C-BBA6-B08E900E486B}" dt="2025-08-27T13:40:35.384" v="4" actId="478"/>
          <ac:spMkLst>
            <pc:docMk/>
            <pc:sldMk cId="1924351557" sldId="1755"/>
            <ac:spMk id="5" creationId="{1C9BA22D-0D9E-2ABA-0AF8-B3924C025EB4}"/>
          </ac:spMkLst>
        </pc:spChg>
      </pc:sldChg>
      <pc:sldChg chg="modSp add mod modNotesTx">
        <pc:chgData name="Rossana De Souza Albuquerque" userId="492f1278-cb6e-43fc-ba1f-7a59f64c7236" providerId="ADAL" clId="{A1B75EB7-C4E8-443C-BBA6-B08E900E486B}" dt="2025-08-27T17:44:02.436" v="739" actId="20577"/>
        <pc:sldMkLst>
          <pc:docMk/>
          <pc:sldMk cId="422188301" sldId="1756"/>
        </pc:sldMkLst>
        <pc:spChg chg="mod">
          <ac:chgData name="Rossana De Souza Albuquerque" userId="492f1278-cb6e-43fc-ba1f-7a59f64c7236" providerId="ADAL" clId="{A1B75EB7-C4E8-443C-BBA6-B08E900E486B}" dt="2025-08-27T14:07:25.771" v="133"/>
          <ac:spMkLst>
            <pc:docMk/>
            <pc:sldMk cId="422188301" sldId="1756"/>
            <ac:spMk id="3" creationId="{E64C9DD2-6829-B6F5-3260-365ACD874BEF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5" creationId="{76BC795F-964B-2FBA-7075-9DCFFAE5B932}"/>
          </ac:spMkLst>
        </pc:spChg>
        <pc:spChg chg="mod">
          <ac:chgData name="Rossana De Souza Albuquerque" userId="492f1278-cb6e-43fc-ba1f-7a59f64c7236" providerId="ADAL" clId="{A1B75EB7-C4E8-443C-BBA6-B08E900E486B}" dt="2025-08-27T13:45:19.943" v="17" actId="20577"/>
          <ac:spMkLst>
            <pc:docMk/>
            <pc:sldMk cId="422188301" sldId="1756"/>
            <ac:spMk id="8" creationId="{0FEE0D79-8A54-0E72-585D-905DE64A0D10}"/>
          </ac:spMkLst>
        </pc:spChg>
        <pc:spChg chg="mod">
          <ac:chgData name="Rossana De Souza Albuquerque" userId="492f1278-cb6e-43fc-ba1f-7a59f64c7236" providerId="ADAL" clId="{A1B75EB7-C4E8-443C-BBA6-B08E900E486B}" dt="2025-08-27T13:45:50.189" v="82" actId="1036"/>
          <ac:spMkLst>
            <pc:docMk/>
            <pc:sldMk cId="422188301" sldId="1756"/>
            <ac:spMk id="17" creationId="{BDBF8448-CD96-E249-4A04-A7A7F6516504}"/>
          </ac:spMkLst>
        </pc:spChg>
        <pc:spChg chg="mod">
          <ac:chgData name="Rossana De Souza Albuquerque" userId="492f1278-cb6e-43fc-ba1f-7a59f64c7236" providerId="ADAL" clId="{A1B75EB7-C4E8-443C-BBA6-B08E900E486B}" dt="2025-08-27T13:55:23.363" v="124" actId="14100"/>
          <ac:spMkLst>
            <pc:docMk/>
            <pc:sldMk cId="422188301" sldId="1756"/>
            <ac:spMk id="20" creationId="{42C4B5A6-62C2-0407-8DAD-19170A09A069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58" creationId="{1EBF644F-0681-AC47-900D-FA8EEAD371D9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62" creationId="{3920AB31-C9EC-7713-5749-981D60178BCA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64" creationId="{B297DDAF-7F59-7929-7FB9-1C5C8EAC5E1D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72" creationId="{59328A5F-3CFD-340B-F98C-54E8FB3B6B9E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74" creationId="{7619697E-3114-FF11-7F48-BB2537708392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76" creationId="{3F8473D2-2250-6D5C-D2AF-379B3BCB0CCC}"/>
          </ac:spMkLst>
        </pc:spChg>
        <pc:spChg chg="mod">
          <ac:chgData name="Rossana De Souza Albuquerque" userId="492f1278-cb6e-43fc-ba1f-7a59f64c7236" providerId="ADAL" clId="{A1B75EB7-C4E8-443C-BBA6-B08E900E486B}" dt="2025-08-27T17:43:57.149" v="737" actId="20577"/>
          <ac:spMkLst>
            <pc:docMk/>
            <pc:sldMk cId="422188301" sldId="1756"/>
            <ac:spMk id="90" creationId="{3864F7AD-E16A-FD5D-DC53-1CA64165B092}"/>
          </ac:spMkLst>
        </pc:spChg>
        <pc:spChg chg="mod">
          <ac:chgData name="Rossana De Souza Albuquerque" userId="492f1278-cb6e-43fc-ba1f-7a59f64c7236" providerId="ADAL" clId="{A1B75EB7-C4E8-443C-BBA6-B08E900E486B}" dt="2025-08-27T17:44:02.436" v="739" actId="20577"/>
          <ac:spMkLst>
            <pc:docMk/>
            <pc:sldMk cId="422188301" sldId="1756"/>
            <ac:spMk id="92" creationId="{F4A221E4-05EE-37A6-6636-88B48C84DA78}"/>
          </ac:spMkLst>
        </pc:spChg>
        <pc:spChg chg="mod">
          <ac:chgData name="Rossana De Souza Albuquerque" userId="492f1278-cb6e-43fc-ba1f-7a59f64c7236" providerId="ADAL" clId="{A1B75EB7-C4E8-443C-BBA6-B08E900E486B}" dt="2025-08-27T13:45:30.091" v="53" actId="1035"/>
          <ac:spMkLst>
            <pc:docMk/>
            <pc:sldMk cId="422188301" sldId="1756"/>
            <ac:spMk id="98" creationId="{7E9A5ED7-B6CF-F19C-7284-4C6C3A7F1C5F}"/>
          </ac:spMkLst>
        </pc:spChg>
        <pc:spChg chg="mod">
          <ac:chgData name="Rossana De Souza Albuquerque" userId="492f1278-cb6e-43fc-ba1f-7a59f64c7236" providerId="ADAL" clId="{A1B75EB7-C4E8-443C-BBA6-B08E900E486B}" dt="2025-08-27T14:07:22.225" v="131" actId="21"/>
          <ac:spMkLst>
            <pc:docMk/>
            <pc:sldMk cId="422188301" sldId="1756"/>
            <ac:spMk id="138" creationId="{4808F8EF-128F-8029-3645-2DF68901D71D}"/>
          </ac:spMkLst>
        </pc:spChg>
        <pc:spChg chg="mod">
          <ac:chgData name="Rossana De Souza Albuquerque" userId="492f1278-cb6e-43fc-ba1f-7a59f64c7236" providerId="ADAL" clId="{A1B75EB7-C4E8-443C-BBA6-B08E900E486B}" dt="2025-08-27T14:16:48.081" v="395" actId="14100"/>
          <ac:spMkLst>
            <pc:docMk/>
            <pc:sldMk cId="422188301" sldId="1756"/>
            <ac:spMk id="140" creationId="{90064F8C-683C-1B77-EF9C-537B175AC681}"/>
          </ac:spMkLst>
        </pc:spChg>
        <pc:spChg chg="mod">
          <ac:chgData name="Rossana De Souza Albuquerque" userId="492f1278-cb6e-43fc-ba1f-7a59f64c7236" providerId="ADAL" clId="{A1B75EB7-C4E8-443C-BBA6-B08E900E486B}" dt="2025-08-27T13:46:42.527" v="90" actId="14100"/>
          <ac:spMkLst>
            <pc:docMk/>
            <pc:sldMk cId="422188301" sldId="1756"/>
            <ac:spMk id="142" creationId="{2B0ED8FF-990D-7997-4194-CFC646BFBE5D}"/>
          </ac:spMkLst>
        </pc:spChg>
      </pc:sldChg>
    </pc:docChg>
  </pc:docChgLst>
  <pc:docChgLst>
    <pc:chgData name="Luiz Gustavo Veloso Castello" userId="6ccfdbba-54cd-4675-8640-8752d33d31c8" providerId="ADAL" clId="{D24562B3-487D-4C61-8C46-310343B3A4A1}"/>
    <pc:docChg chg="modSld">
      <pc:chgData name="Luiz Gustavo Veloso Castello" userId="6ccfdbba-54cd-4675-8640-8752d33d31c8" providerId="ADAL" clId="{D24562B3-487D-4C61-8C46-310343B3A4A1}" dt="2024-06-10T18:37:58.194" v="7" actId="20577"/>
      <pc:docMkLst>
        <pc:docMk/>
      </pc:docMkLst>
      <pc:sldChg chg="modSp mod">
        <pc:chgData name="Luiz Gustavo Veloso Castello" userId="6ccfdbba-54cd-4675-8640-8752d33d31c8" providerId="ADAL" clId="{D24562B3-487D-4C61-8C46-310343B3A4A1}" dt="2024-06-10T18:37:58.194" v="7" actId="20577"/>
        <pc:sldMkLst>
          <pc:docMk/>
          <pc:sldMk cId="1922615882" sldId="1726"/>
        </pc:sldMkLst>
      </pc:sldChg>
      <pc:sldChg chg="mod">
        <pc:chgData name="Luiz Gustavo Veloso Castello" userId="6ccfdbba-54cd-4675-8640-8752d33d31c8" providerId="ADAL" clId="{D24562B3-487D-4C61-8C46-310343B3A4A1}" dt="2024-06-10T18:36:14.194" v="3" actId="27918"/>
        <pc:sldMkLst>
          <pc:docMk/>
          <pc:sldMk cId="496429616" sldId="1728"/>
        </pc:sldMkLst>
      </pc:sldChg>
    </pc:docChg>
  </pc:docChgLst>
  <pc:docChgLst>
    <pc:chgData name="Larissa Silva Carvalho" userId="e6ace0a9-1f63-4dba-8bba-708368cb7770" providerId="ADAL" clId="{297C089B-175E-49F8-A8AF-89D467804CCE}"/>
    <pc:docChg chg="undo custSel modSld">
      <pc:chgData name="Larissa Silva Carvalho" userId="e6ace0a9-1f63-4dba-8bba-708368cb7770" providerId="ADAL" clId="{297C089B-175E-49F8-A8AF-89D467804CCE}" dt="2025-05-26T23:28:51.897" v="1170" actId="20577"/>
      <pc:docMkLst>
        <pc:docMk/>
      </pc:docMkLst>
      <pc:sldChg chg="modSp mod">
        <pc:chgData name="Larissa Silva Carvalho" userId="e6ace0a9-1f63-4dba-8bba-708368cb7770" providerId="ADAL" clId="{297C089B-175E-49F8-A8AF-89D467804CCE}" dt="2025-05-26T22:52:24.870" v="1125" actId="20577"/>
        <pc:sldMkLst>
          <pc:docMk/>
          <pc:sldMk cId="1579751529" sldId="1678"/>
        </pc:sldMkLst>
      </pc:sldChg>
      <pc:sldChg chg="addSp delSp modSp mod">
        <pc:chgData name="Larissa Silva Carvalho" userId="e6ace0a9-1f63-4dba-8bba-708368cb7770" providerId="ADAL" clId="{297C089B-175E-49F8-A8AF-89D467804CCE}" dt="2025-05-26T17:34:34.787" v="310" actId="478"/>
        <pc:sldMkLst>
          <pc:docMk/>
          <pc:sldMk cId="1451531794" sldId="1684"/>
        </pc:sldMkLst>
      </pc:sldChg>
      <pc:sldChg chg="addSp delSp modSp mod">
        <pc:chgData name="Larissa Silva Carvalho" userId="e6ace0a9-1f63-4dba-8bba-708368cb7770" providerId="ADAL" clId="{297C089B-175E-49F8-A8AF-89D467804CCE}" dt="2025-05-26T22:53:08.594" v="1130" actId="20577"/>
        <pc:sldMkLst>
          <pc:docMk/>
          <pc:sldMk cId="265082340" sldId="1719"/>
        </pc:sldMkLst>
      </pc:sldChg>
      <pc:sldChg chg="delSp modSp mod">
        <pc:chgData name="Larissa Silva Carvalho" userId="e6ace0a9-1f63-4dba-8bba-708368cb7770" providerId="ADAL" clId="{297C089B-175E-49F8-A8AF-89D467804CCE}" dt="2025-05-26T23:28:51.897" v="1170" actId="20577"/>
        <pc:sldMkLst>
          <pc:docMk/>
          <pc:sldMk cId="3697561492" sldId="1720"/>
        </pc:sldMkLst>
      </pc:sldChg>
      <pc:sldChg chg="addSp delSp modSp mod">
        <pc:chgData name="Larissa Silva Carvalho" userId="e6ace0a9-1f63-4dba-8bba-708368cb7770" providerId="ADAL" clId="{297C089B-175E-49F8-A8AF-89D467804CCE}" dt="2025-05-26T22:55:47.882" v="1144" actId="1076"/>
        <pc:sldMkLst>
          <pc:docMk/>
          <pc:sldMk cId="892823559" sldId="1721"/>
        </pc:sldMkLst>
      </pc:sldChg>
    </pc:docChg>
  </pc:docChgLst>
  <pc:docChgLst>
    <pc:chgData name="Luiz Gustavo Veloso Castello" userId="6ccfdbba-54cd-4675-8640-8752d33d31c8" providerId="ADAL" clId="{07FDBB06-6E76-4173-B9E2-4CC7297938FC}"/>
    <pc:docChg chg="undo custSel modSld">
      <pc:chgData name="Luiz Gustavo Veloso Castello" userId="6ccfdbba-54cd-4675-8640-8752d33d31c8" providerId="ADAL" clId="{07FDBB06-6E76-4173-B9E2-4CC7297938FC}" dt="2025-05-29T20:08:43.057" v="412" actId="207"/>
      <pc:docMkLst>
        <pc:docMk/>
      </pc:docMkLst>
      <pc:sldChg chg="modSp mod">
        <pc:chgData name="Luiz Gustavo Veloso Castello" userId="6ccfdbba-54cd-4675-8640-8752d33d31c8" providerId="ADAL" clId="{07FDBB06-6E76-4173-B9E2-4CC7297938FC}" dt="2025-05-26T17:22:51.784" v="5" actId="20577"/>
        <pc:sldMkLst>
          <pc:docMk/>
          <pc:sldMk cId="789097331" sldId="1723"/>
        </pc:sldMkLst>
      </pc:sldChg>
      <pc:sldChg chg="addSp modSp mod">
        <pc:chgData name="Luiz Gustavo Veloso Castello" userId="6ccfdbba-54cd-4675-8640-8752d33d31c8" providerId="ADAL" clId="{07FDBB06-6E76-4173-B9E2-4CC7297938FC}" dt="2025-05-29T20:08:43.057" v="412" actId="207"/>
        <pc:sldMkLst>
          <pc:docMk/>
          <pc:sldMk cId="2344238669" sldId="1727"/>
        </pc:sldMkLst>
      </pc:sldChg>
    </pc:docChg>
  </pc:docChgLst>
  <pc:docChgLst>
    <pc:chgData name="Fabio Souza Pontes" userId="69027ae9-9eae-44b8-8bb4-099357caf8d5" providerId="ADAL" clId="{405F23D5-FA7E-4E77-B898-6C5C52CBECD9}"/>
    <pc:docChg chg="custSel modSld">
      <pc:chgData name="Fabio Souza Pontes" userId="69027ae9-9eae-44b8-8bb4-099357caf8d5" providerId="ADAL" clId="{405F23D5-FA7E-4E77-B898-6C5C52CBECD9}" dt="2025-08-25T15:28:05.792" v="1072" actId="20577"/>
      <pc:docMkLst>
        <pc:docMk/>
      </pc:docMkLst>
      <pc:sldChg chg="modNotesTx">
        <pc:chgData name="Fabio Souza Pontes" userId="69027ae9-9eae-44b8-8bb4-099357caf8d5" providerId="ADAL" clId="{405F23D5-FA7E-4E77-B898-6C5C52CBECD9}" dt="2025-08-25T15:20:45.224" v="1027" actId="20577"/>
        <pc:sldMkLst>
          <pc:docMk/>
          <pc:sldMk cId="751185172" sldId="1677"/>
        </pc:sldMkLst>
      </pc:sldChg>
      <pc:sldChg chg="modSp mod modNotesTx">
        <pc:chgData name="Fabio Souza Pontes" userId="69027ae9-9eae-44b8-8bb4-099357caf8d5" providerId="ADAL" clId="{405F23D5-FA7E-4E77-B898-6C5C52CBECD9}" dt="2025-08-25T15:28:05.792" v="1072" actId="20577"/>
        <pc:sldMkLst>
          <pc:docMk/>
          <pc:sldMk cId="1579751529" sldId="1678"/>
        </pc:sldMkLst>
        <pc:graphicFrameChg chg="modGraphic">
          <ac:chgData name="Fabio Souza Pontes" userId="69027ae9-9eae-44b8-8bb4-099357caf8d5" providerId="ADAL" clId="{405F23D5-FA7E-4E77-B898-6C5C52CBECD9}" dt="2025-08-25T15:23:16.320" v="1029" actId="20577"/>
          <ac:graphicFrameMkLst>
            <pc:docMk/>
            <pc:sldMk cId="1579751529" sldId="1678"/>
            <ac:graphicFrameMk id="6" creationId="{F856F5A3-E643-4794-A761-777D3DB59755}"/>
          </ac:graphicFrameMkLst>
        </pc:graphicFrameChg>
      </pc:sldChg>
      <pc:sldChg chg="modNotesTx">
        <pc:chgData name="Fabio Souza Pontes" userId="69027ae9-9eae-44b8-8bb4-099357caf8d5" providerId="ADAL" clId="{405F23D5-FA7E-4E77-B898-6C5C52CBECD9}" dt="2025-08-25T14:44:05.088" v="604" actId="20577"/>
        <pc:sldMkLst>
          <pc:docMk/>
          <pc:sldMk cId="2425828303" sldId="1682"/>
        </pc:sldMkLst>
      </pc:sldChg>
      <pc:sldChg chg="modNotesTx">
        <pc:chgData name="Fabio Souza Pontes" userId="69027ae9-9eae-44b8-8bb4-099357caf8d5" providerId="ADAL" clId="{405F23D5-FA7E-4E77-B898-6C5C52CBECD9}" dt="2025-08-25T14:47:14.823" v="945" actId="20577"/>
        <pc:sldMkLst>
          <pc:docMk/>
          <pc:sldMk cId="1451531794" sldId="1684"/>
        </pc:sldMkLst>
      </pc:sldChg>
      <pc:sldChg chg="addSp modSp mod modNotesTx">
        <pc:chgData name="Fabio Souza Pontes" userId="69027ae9-9eae-44b8-8bb4-099357caf8d5" providerId="ADAL" clId="{405F23D5-FA7E-4E77-B898-6C5C52CBECD9}" dt="2025-08-19T19:49:04.087" v="410" actId="20577"/>
        <pc:sldMkLst>
          <pc:docMk/>
          <pc:sldMk cId="3039841087" sldId="1731"/>
        </pc:sldMkLst>
        <pc:spChg chg="mod">
          <ac:chgData name="Fabio Souza Pontes" userId="69027ae9-9eae-44b8-8bb4-099357caf8d5" providerId="ADAL" clId="{405F23D5-FA7E-4E77-B898-6C5C52CBECD9}" dt="2025-08-19T19:47:24.669" v="379" actId="20577"/>
          <ac:spMkLst>
            <pc:docMk/>
            <pc:sldMk cId="3039841087" sldId="1731"/>
            <ac:spMk id="11" creationId="{31BD75FC-5EF1-496B-AE62-AF11C9894F64}"/>
          </ac:spMkLst>
        </pc:spChg>
        <pc:graphicFrameChg chg="mod">
          <ac:chgData name="Fabio Souza Pontes" userId="69027ae9-9eae-44b8-8bb4-099357caf8d5" providerId="ADAL" clId="{405F23D5-FA7E-4E77-B898-6C5C52CBECD9}" dt="2025-08-19T19:23:49.729" v="134"/>
          <ac:graphicFrameMkLst>
            <pc:docMk/>
            <pc:sldMk cId="3039841087" sldId="1731"/>
            <ac:graphicFrameMk id="4" creationId="{9F1AED4B-4900-4997-A047-BA1160F3560F}"/>
          </ac:graphicFrameMkLst>
        </pc:graphicFrameChg>
      </pc:sldChg>
      <pc:sldChg chg="modSp mod modNotesTx">
        <pc:chgData name="Fabio Souza Pontes" userId="69027ae9-9eae-44b8-8bb4-099357caf8d5" providerId="ADAL" clId="{405F23D5-FA7E-4E77-B898-6C5C52CBECD9}" dt="2025-08-19T20:11:37.546" v="505" actId="20577"/>
        <pc:sldMkLst>
          <pc:docMk/>
          <pc:sldMk cId="994347761" sldId="1733"/>
        </pc:sldMkLst>
        <pc:spChg chg="mod">
          <ac:chgData name="Fabio Souza Pontes" userId="69027ae9-9eae-44b8-8bb4-099357caf8d5" providerId="ADAL" clId="{405F23D5-FA7E-4E77-B898-6C5C52CBECD9}" dt="2025-08-19T20:11:30.089" v="477" actId="13926"/>
          <ac:spMkLst>
            <pc:docMk/>
            <pc:sldMk cId="994347761" sldId="1733"/>
            <ac:spMk id="13" creationId="{4105CBFA-8986-AA9C-BD7B-0779066863C5}"/>
          </ac:spMkLst>
        </pc:spChg>
      </pc:sldChg>
      <pc:sldChg chg="modNotesTx">
        <pc:chgData name="Fabio Souza Pontes" userId="69027ae9-9eae-44b8-8bb4-099357caf8d5" providerId="ADAL" clId="{405F23D5-FA7E-4E77-B898-6C5C52CBECD9}" dt="2025-08-19T19:20:31.387" v="127" actId="20577"/>
        <pc:sldMkLst>
          <pc:docMk/>
          <pc:sldMk cId="2182658216" sldId="1745"/>
        </pc:sldMkLst>
      </pc:sldChg>
      <pc:sldChg chg="modSp mod modNotesTx">
        <pc:chgData name="Fabio Souza Pontes" userId="69027ae9-9eae-44b8-8bb4-099357caf8d5" providerId="ADAL" clId="{405F23D5-FA7E-4E77-B898-6C5C52CBECD9}" dt="2025-08-25T15:14:12.491" v="1018" actId="20577"/>
        <pc:sldMkLst>
          <pc:docMk/>
          <pc:sldMk cId="3539811725" sldId="1746"/>
        </pc:sldMkLst>
        <pc:spChg chg="mod">
          <ac:chgData name="Fabio Souza Pontes" userId="69027ae9-9eae-44b8-8bb4-099357caf8d5" providerId="ADAL" clId="{405F23D5-FA7E-4E77-B898-6C5C52CBECD9}" dt="2025-08-19T17:38:49.073" v="88" actId="20577"/>
          <ac:spMkLst>
            <pc:docMk/>
            <pc:sldMk cId="3539811725" sldId="1746"/>
            <ac:spMk id="14" creationId="{0BE602C3-A091-152E-6FCB-C2A5905C0E27}"/>
          </ac:spMkLst>
        </pc:spChg>
      </pc:sldChg>
    </pc:docChg>
  </pc:docChgLst>
  <pc:docChgLst>
    <pc:chgData name="Hugo Bertha Bastos" userId="74d56c9b-61a2-4cec-b04e-e29fba831d5e" providerId="ADAL" clId="{B3F4AE01-F70B-4C17-8262-5CA25A0DDFE7}"/>
    <pc:docChg chg="undo custSel modSld">
      <pc:chgData name="Hugo Bertha Bastos" userId="74d56c9b-61a2-4cec-b04e-e29fba831d5e" providerId="ADAL" clId="{B3F4AE01-F70B-4C17-8262-5CA25A0DDFE7}" dt="2024-05-23T15:16:41.378" v="3301" actId="14734"/>
      <pc:docMkLst>
        <pc:docMk/>
      </pc:docMkLst>
      <pc:sldChg chg="modSp mod">
        <pc:chgData name="Hugo Bertha Bastos" userId="74d56c9b-61a2-4cec-b04e-e29fba831d5e" providerId="ADAL" clId="{B3F4AE01-F70B-4C17-8262-5CA25A0DDFE7}" dt="2024-05-17T19:39:21.018" v="3284" actId="20577"/>
        <pc:sldMkLst>
          <pc:docMk/>
          <pc:sldMk cId="896517572" sldId="1649"/>
        </pc:sldMkLst>
      </pc:sldChg>
      <pc:sldChg chg="modSp mod">
        <pc:chgData name="Hugo Bertha Bastos" userId="74d56c9b-61a2-4cec-b04e-e29fba831d5e" providerId="ADAL" clId="{B3F4AE01-F70B-4C17-8262-5CA25A0DDFE7}" dt="2024-05-17T18:17:59.003" v="2475" actId="14734"/>
        <pc:sldMkLst>
          <pc:docMk/>
          <pc:sldMk cId="2425828303" sldId="1682"/>
        </pc:sldMkLst>
      </pc:sldChg>
      <pc:sldChg chg="modNotesTx">
        <pc:chgData name="Hugo Bertha Bastos" userId="74d56c9b-61a2-4cec-b04e-e29fba831d5e" providerId="ADAL" clId="{B3F4AE01-F70B-4C17-8262-5CA25A0DDFE7}" dt="2024-05-17T19:13:32.911" v="2934" actId="20577"/>
        <pc:sldMkLst>
          <pc:docMk/>
          <pc:sldMk cId="3135549556" sldId="1730"/>
        </pc:sldMkLst>
      </pc:sldChg>
      <pc:sldChg chg="modSp mod modNotesTx">
        <pc:chgData name="Hugo Bertha Bastos" userId="74d56c9b-61a2-4cec-b04e-e29fba831d5e" providerId="ADAL" clId="{B3F4AE01-F70B-4C17-8262-5CA25A0DDFE7}" dt="2024-05-17T20:22:11.512" v="3299" actId="20577"/>
        <pc:sldMkLst>
          <pc:docMk/>
          <pc:sldMk cId="3039841087" sldId="1731"/>
        </pc:sldMkLst>
      </pc:sldChg>
      <pc:sldChg chg="modSp mod modNotesTx">
        <pc:chgData name="Hugo Bertha Bastos" userId="74d56c9b-61a2-4cec-b04e-e29fba831d5e" providerId="ADAL" clId="{B3F4AE01-F70B-4C17-8262-5CA25A0DDFE7}" dt="2024-05-23T15:16:41.378" v="3301" actId="14734"/>
        <pc:sldMkLst>
          <pc:docMk/>
          <pc:sldMk cId="994347761" sldId="1733"/>
        </pc:sldMkLst>
      </pc:sldChg>
    </pc:docChg>
  </pc:docChgLst>
  <pc:docChgLst>
    <pc:chgData name="Luiz Gustavo Veloso Castello" userId="S::lgvcastello@fazenda.rj.gov.br::6ccfdbba-54cd-4675-8640-8752d33d31c8" providerId="AD" clId="Web-{8C489964-4EFB-348C-1B49-6229BB9F563B}"/>
    <pc:docChg chg="modSld">
      <pc:chgData name="Luiz Gustavo Veloso Castello" userId="S::lgvcastello@fazenda.rj.gov.br::6ccfdbba-54cd-4675-8640-8752d33d31c8" providerId="AD" clId="Web-{8C489964-4EFB-348C-1B49-6229BB9F563B}" dt="2024-06-10T18:35:15.272" v="1" actId="1076"/>
      <pc:docMkLst>
        <pc:docMk/>
      </pc:docMkLst>
      <pc:sldChg chg="modSp">
        <pc:chgData name="Luiz Gustavo Veloso Castello" userId="S::lgvcastello@fazenda.rj.gov.br::6ccfdbba-54cd-4675-8640-8752d33d31c8" providerId="AD" clId="Web-{8C489964-4EFB-348C-1B49-6229BB9F563B}" dt="2024-06-10T18:35:15.272" v="1" actId="1076"/>
        <pc:sldMkLst>
          <pc:docMk/>
          <pc:sldMk cId="496429616" sldId="1728"/>
        </pc:sldMkLst>
      </pc:sldChg>
    </pc:docChg>
  </pc:docChgLst>
  <pc:docChgLst>
    <pc:chgData name="Leticia Patino Borges" userId="57ad1a2c-d7a9-42c7-9fb1-529b00cc7347" providerId="ADAL" clId="{BAC3EC0C-70AB-45F7-8EA0-39DA93904823}"/>
    <pc:docChg chg="undo custSel addSld delSld modSld">
      <pc:chgData name="Leticia Patino Borges" userId="57ad1a2c-d7a9-42c7-9fb1-529b00cc7347" providerId="ADAL" clId="{BAC3EC0C-70AB-45F7-8EA0-39DA93904823}" dt="2025-05-26T19:08:57.262" v="943" actId="20577"/>
      <pc:docMkLst>
        <pc:docMk/>
      </pc:docMkLst>
      <pc:sldChg chg="addSp delSp modSp del mod">
        <pc:chgData name="Leticia Patino Borges" userId="57ad1a2c-d7a9-42c7-9fb1-529b00cc7347" providerId="ADAL" clId="{BAC3EC0C-70AB-45F7-8EA0-39DA93904823}" dt="2025-05-26T15:00:39.811" v="448" actId="47"/>
        <pc:sldMkLst>
          <pc:docMk/>
          <pc:sldMk cId="896517572" sldId="1649"/>
        </pc:sldMkLst>
      </pc:sldChg>
      <pc:sldChg chg="modSp mod">
        <pc:chgData name="Leticia Patino Borges" userId="57ad1a2c-d7a9-42c7-9fb1-529b00cc7347" providerId="ADAL" clId="{BAC3EC0C-70AB-45F7-8EA0-39DA93904823}" dt="2025-05-26T19:07:08.745" v="931" actId="6549"/>
        <pc:sldMkLst>
          <pc:docMk/>
          <pc:sldMk cId="751185172" sldId="1677"/>
        </pc:sldMkLst>
      </pc:sldChg>
      <pc:sldChg chg="modSp mod">
        <pc:chgData name="Leticia Patino Borges" userId="57ad1a2c-d7a9-42c7-9fb1-529b00cc7347" providerId="ADAL" clId="{BAC3EC0C-70AB-45F7-8EA0-39DA93904823}" dt="2025-05-26T19:06:12.143" v="930" actId="13926"/>
        <pc:sldMkLst>
          <pc:docMk/>
          <pc:sldMk cId="2425828303" sldId="1682"/>
        </pc:sldMkLst>
      </pc:sldChg>
      <pc:sldChg chg="addSp delSp modSp mod">
        <pc:chgData name="Leticia Patino Borges" userId="57ad1a2c-d7a9-42c7-9fb1-529b00cc7347" providerId="ADAL" clId="{BAC3EC0C-70AB-45F7-8EA0-39DA93904823}" dt="2025-05-26T19:03:38.605" v="859" actId="1035"/>
        <pc:sldMkLst>
          <pc:docMk/>
          <pc:sldMk cId="3039841087" sldId="1731"/>
        </pc:sldMkLst>
      </pc:sldChg>
      <pc:sldChg chg="modSp mod">
        <pc:chgData name="Leticia Patino Borges" userId="57ad1a2c-d7a9-42c7-9fb1-529b00cc7347" providerId="ADAL" clId="{BAC3EC0C-70AB-45F7-8EA0-39DA93904823}" dt="2025-05-26T19:08:57.262" v="943" actId="20577"/>
        <pc:sldMkLst>
          <pc:docMk/>
          <pc:sldMk cId="994347761" sldId="1733"/>
        </pc:sldMkLst>
      </pc:sldChg>
      <pc:sldChg chg="modSp mod">
        <pc:chgData name="Leticia Patino Borges" userId="57ad1a2c-d7a9-42c7-9fb1-529b00cc7347" providerId="ADAL" clId="{BAC3EC0C-70AB-45F7-8EA0-39DA93904823}" dt="2025-05-26T18:52:32.835" v="781" actId="20577"/>
        <pc:sldMkLst>
          <pc:docMk/>
          <pc:sldMk cId="2182658216" sldId="1745"/>
        </pc:sldMkLst>
      </pc:sldChg>
      <pc:sldChg chg="delSp modSp add mod">
        <pc:chgData name="Leticia Patino Borges" userId="57ad1a2c-d7a9-42c7-9fb1-529b00cc7347" providerId="ADAL" clId="{BAC3EC0C-70AB-45F7-8EA0-39DA93904823}" dt="2025-05-26T18:54:42.420" v="790" actId="1076"/>
        <pc:sldMkLst>
          <pc:docMk/>
          <pc:sldMk cId="3539811725" sldId="1746"/>
        </pc:sldMkLst>
      </pc:sldChg>
    </pc:docChg>
  </pc:docChgLst>
  <pc:docChgLst>
    <pc:chgData name="Fabio Souza Pontes" userId="69027ae9-9eae-44b8-8bb4-099357caf8d5" providerId="ADAL" clId="{E038018D-679F-47EF-9E1D-43EEE29A72B0}"/>
    <pc:docChg chg="modSld">
      <pc:chgData name="Fabio Souza Pontes" userId="69027ae9-9eae-44b8-8bb4-099357caf8d5" providerId="ADAL" clId="{E038018D-679F-47EF-9E1D-43EEE29A72B0}" dt="2025-08-27T20:49:48.730" v="100" actId="20577"/>
      <pc:docMkLst>
        <pc:docMk/>
      </pc:docMkLst>
      <pc:sldChg chg="modNotesTx">
        <pc:chgData name="Fabio Souza Pontes" userId="69027ae9-9eae-44b8-8bb4-099357caf8d5" providerId="ADAL" clId="{E038018D-679F-47EF-9E1D-43EEE29A72B0}" dt="2025-08-27T20:49:48.730" v="100" actId="20577"/>
        <pc:sldMkLst>
          <pc:docMk/>
          <pc:sldMk cId="1451531794" sldId="1684"/>
        </pc:sldMkLst>
      </pc:sldChg>
      <pc:sldChg chg="modSp mod">
        <pc:chgData name="Fabio Souza Pontes" userId="69027ae9-9eae-44b8-8bb4-099357caf8d5" providerId="ADAL" clId="{E038018D-679F-47EF-9E1D-43EEE29A72B0}" dt="2025-08-27T20:45:01.100" v="0" actId="13926"/>
        <pc:sldMkLst>
          <pc:docMk/>
          <pc:sldMk cId="3039841087" sldId="1731"/>
        </pc:sldMkLst>
        <pc:spChg chg="mod">
          <ac:chgData name="Fabio Souza Pontes" userId="69027ae9-9eae-44b8-8bb4-099357caf8d5" providerId="ADAL" clId="{E038018D-679F-47EF-9E1D-43EEE29A72B0}" dt="2025-08-27T20:45:01.100" v="0" actId="13926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Allan Cristiano dos Santos" userId="S::acdsantos@fazenda.rj.gov.br::d31e4ff2-23af-4f3b-bbd8-dc4179b912ad" providerId="AD" clId="Web-{B8E4C966-6280-66A7-1E35-54F301A6FD8F}"/>
    <pc:docChg chg="modSld">
      <pc:chgData name="Allan Cristiano dos Santos" userId="S::acdsantos@fazenda.rj.gov.br::d31e4ff2-23af-4f3b-bbd8-dc4179b912ad" providerId="AD" clId="Web-{B8E4C966-6280-66A7-1E35-54F301A6FD8F}" dt="2024-05-28T21:44:26.892" v="90" actId="20577"/>
      <pc:docMkLst>
        <pc:docMk/>
      </pc:docMkLst>
    </pc:docChg>
  </pc:docChgLst>
  <pc:docChgLst>
    <pc:chgData name="Eduardo Alfradique de Oliveira" userId="4548f309-48ea-4f49-8ee3-9b5af420c807" providerId="ADAL" clId="{89783583-BA74-47CD-8365-4C94CC2BCC73}"/>
    <pc:docChg chg="undo custSel modSld">
      <pc:chgData name="Eduardo Alfradique de Oliveira" userId="4548f309-48ea-4f49-8ee3-9b5af420c807" providerId="ADAL" clId="{89783583-BA74-47CD-8365-4C94CC2BCC73}" dt="2025-08-15T18:30:19.728" v="397" actId="1038"/>
      <pc:docMkLst>
        <pc:docMk/>
      </pc:docMkLst>
      <pc:sldChg chg="addSp modSp mod">
        <pc:chgData name="Eduardo Alfradique de Oliveira" userId="4548f309-48ea-4f49-8ee3-9b5af420c807" providerId="ADAL" clId="{89783583-BA74-47CD-8365-4C94CC2BCC73}" dt="2025-08-15T18:30:19.728" v="397" actId="1038"/>
        <pc:sldMkLst>
          <pc:docMk/>
          <pc:sldMk cId="789097331" sldId="1723"/>
        </pc:sldMkLst>
        <pc:spChg chg="mod">
          <ac:chgData name="Eduardo Alfradique de Oliveira" userId="4548f309-48ea-4f49-8ee3-9b5af420c807" providerId="ADAL" clId="{89783583-BA74-47CD-8365-4C94CC2BCC73}" dt="2025-08-15T17:23:55.892" v="7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Graphic">
          <ac:chgData name="Eduardo Alfradique de Oliveira" userId="4548f309-48ea-4f49-8ee3-9b5af420c807" providerId="ADAL" clId="{89783583-BA74-47CD-8365-4C94CC2BCC73}" dt="2025-08-15T17:24:26.529" v="16" actId="2057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addSp modSp mod">
        <pc:chgData name="Eduardo Alfradique de Oliveira" userId="4548f309-48ea-4f49-8ee3-9b5af420c807" providerId="ADAL" clId="{89783583-BA74-47CD-8365-4C94CC2BCC73}" dt="2025-08-15T17:25:01.497" v="31" actId="1037"/>
        <pc:sldMkLst>
          <pc:docMk/>
          <pc:sldMk cId="2172947587" sldId="1724"/>
        </pc:sldMkLst>
      </pc:sldChg>
      <pc:sldChg chg="addSp delSp modSp mod">
        <pc:chgData name="Eduardo Alfradique de Oliveira" userId="4548f309-48ea-4f49-8ee3-9b5af420c807" providerId="ADAL" clId="{89783583-BA74-47CD-8365-4C94CC2BCC73}" dt="2025-08-15T18:23:38.680" v="357" actId="20577"/>
        <pc:sldMkLst>
          <pc:docMk/>
          <pc:sldMk cId="496429616" sldId="1728"/>
        </pc:sldMkLst>
        <pc:spChg chg="mod">
          <ac:chgData name="Eduardo Alfradique de Oliveira" userId="4548f309-48ea-4f49-8ee3-9b5af420c807" providerId="ADAL" clId="{89783583-BA74-47CD-8365-4C94CC2BCC73}" dt="2025-08-15T18:23:38.680" v="357" actId="20577"/>
          <ac:spMkLst>
            <pc:docMk/>
            <pc:sldMk cId="496429616" sldId="1728"/>
            <ac:spMk id="3" creationId="{E77C4B44-EFB2-AEDE-DA03-0082798DF8F1}"/>
          </ac:spMkLst>
        </pc:spChg>
        <pc:spChg chg="mod">
          <ac:chgData name="Eduardo Alfradique de Oliveira" userId="4548f309-48ea-4f49-8ee3-9b5af420c807" providerId="ADAL" clId="{89783583-BA74-47CD-8365-4C94CC2BCC73}" dt="2025-08-15T17:34:01.031" v="156" actId="20577"/>
          <ac:spMkLst>
            <pc:docMk/>
            <pc:sldMk cId="496429616" sldId="1728"/>
            <ac:spMk id="6" creationId="{6D70942C-0D53-FE95-E1C2-7B1106CBA8FB}"/>
          </ac:spMkLst>
        </pc:spChg>
        <pc:spChg chg="mod">
          <ac:chgData name="Eduardo Alfradique de Oliveira" userId="4548f309-48ea-4f49-8ee3-9b5af420c807" providerId="ADAL" clId="{89783583-BA74-47CD-8365-4C94CC2BCC73}" dt="2025-08-15T18:22:13.895" v="349" actId="1076"/>
          <ac:spMkLst>
            <pc:docMk/>
            <pc:sldMk cId="496429616" sldId="1728"/>
            <ac:spMk id="14" creationId="{DCD03951-ECFD-6D67-C38F-08F2BACDF5E7}"/>
          </ac:spMkLst>
        </pc:spChg>
        <pc:spChg chg="mod">
          <ac:chgData name="Eduardo Alfradique de Oliveira" userId="4548f309-48ea-4f49-8ee3-9b5af420c807" providerId="ADAL" clId="{89783583-BA74-47CD-8365-4C94CC2BCC73}" dt="2025-08-15T18:16:29" v="296" actId="20577"/>
          <ac:spMkLst>
            <pc:docMk/>
            <pc:sldMk cId="496429616" sldId="1728"/>
            <ac:spMk id="18" creationId="{305E6227-C9F6-4EBA-B584-EA7100CF4F2D}"/>
          </ac:spMkLst>
        </pc:spChg>
        <pc:graphicFrameChg chg="add mod">
          <ac:chgData name="Eduardo Alfradique de Oliveira" userId="4548f309-48ea-4f49-8ee3-9b5af420c807" providerId="ADAL" clId="{89783583-BA74-47CD-8365-4C94CC2BCC73}" dt="2025-08-15T18:21:58.022" v="346"/>
          <ac:graphicFrameMkLst>
            <pc:docMk/>
            <pc:sldMk cId="496429616" sldId="1728"/>
            <ac:graphicFrameMk id="2" creationId="{8A940DD5-2992-4240-8F60-D65C972F460C}"/>
          </ac:graphicFrameMkLst>
        </pc:graphicFrameChg>
      </pc:sldChg>
      <pc:sldChg chg="addSp delSp modSp mod">
        <pc:chgData name="Eduardo Alfradique de Oliveira" userId="4548f309-48ea-4f49-8ee3-9b5af420c807" providerId="ADAL" clId="{89783583-BA74-47CD-8365-4C94CC2BCC73}" dt="2025-08-15T18:25:07.261" v="377" actId="20577"/>
        <pc:sldMkLst>
          <pc:docMk/>
          <pc:sldMk cId="1814976613" sldId="1729"/>
        </pc:sldMkLst>
        <pc:spChg chg="mod">
          <ac:chgData name="Eduardo Alfradique de Oliveira" userId="4548f309-48ea-4f49-8ee3-9b5af420c807" providerId="ADAL" clId="{89783583-BA74-47CD-8365-4C94CC2BCC73}" dt="2025-08-15T18:25:07.261" v="377" actId="20577"/>
          <ac:spMkLst>
            <pc:docMk/>
            <pc:sldMk cId="1814976613" sldId="1729"/>
            <ac:spMk id="11" creationId="{CDE765CF-7EFB-4963-A398-305963039E9E}"/>
          </ac:spMkLst>
        </pc:spChg>
        <pc:spChg chg="mod">
          <ac:chgData name="Eduardo Alfradique de Oliveira" userId="4548f309-48ea-4f49-8ee3-9b5af420c807" providerId="ADAL" clId="{89783583-BA74-47CD-8365-4C94CC2BCC73}" dt="2025-08-15T17:34:15.913" v="160" actId="20577"/>
          <ac:spMkLst>
            <pc:docMk/>
            <pc:sldMk cId="1814976613" sldId="1729"/>
            <ac:spMk id="18" creationId="{305E6227-C9F6-4EBA-B584-EA7100CF4F2D}"/>
          </ac:spMkLst>
        </pc:spChg>
        <pc:picChg chg="add mod">
          <ac:chgData name="Eduardo Alfradique de Oliveira" userId="4548f309-48ea-4f49-8ee3-9b5af420c807" providerId="ADAL" clId="{89783583-BA74-47CD-8365-4C94CC2BCC73}" dt="2025-08-15T18:02:03.932" v="262" actId="14100"/>
          <ac:picMkLst>
            <pc:docMk/>
            <pc:sldMk cId="1814976613" sldId="1729"/>
            <ac:picMk id="4" creationId="{54291687-EA46-C76E-0728-2839B7EA877D}"/>
          </ac:picMkLst>
        </pc:picChg>
      </pc:sldChg>
    </pc:docChg>
  </pc:docChgLst>
  <pc:docChgLst>
    <pc:chgData name="Liliane Figueiredo da Silva" userId="S::lfigueiredos@fazenda.rj.gov.br::f10f2e6b-1ac0-48fa-8c74-458c8e81f8a6" providerId="AD" clId="Web-{D875F19B-EBDB-65BF-A467-339A2C0C24AB}"/>
    <pc:docChg chg="modSld">
      <pc:chgData name="Liliane Figueiredo da Silva" userId="S::lfigueiredos@fazenda.rj.gov.br::f10f2e6b-1ac0-48fa-8c74-458c8e81f8a6" providerId="AD" clId="Web-{D875F19B-EBDB-65BF-A467-339A2C0C24AB}" dt="2024-02-19T19:27:46.644" v="68" actId="20577"/>
      <pc:docMkLst>
        <pc:docMk/>
      </pc:docMkLst>
      <pc:sldChg chg="modSp">
        <pc:chgData name="Liliane Figueiredo da Silva" userId="S::lfigueiredos@fazenda.rj.gov.br::f10f2e6b-1ac0-48fa-8c74-458c8e81f8a6" providerId="AD" clId="Web-{D875F19B-EBDB-65BF-A467-339A2C0C24AB}" dt="2024-02-19T19:14:56.736" v="39" actId="1076"/>
        <pc:sldMkLst>
          <pc:docMk/>
          <pc:sldMk cId="3135549556" sldId="1730"/>
        </pc:sldMkLst>
      </pc:sldChg>
    </pc:docChg>
  </pc:docChgLst>
  <pc:docChgLst>
    <pc:chgData name="Leticia Patino Borges" userId="57ad1a2c-d7a9-42c7-9fb1-529b00cc7347" providerId="ADAL" clId="{C79075F2-1E97-4255-9AB7-9E50F9CA78BC}"/>
    <pc:docChg chg="undo custSel addSld delSld modSld modMainMaster">
      <pc:chgData name="Leticia Patino Borges" userId="57ad1a2c-d7a9-42c7-9fb1-529b00cc7347" providerId="ADAL" clId="{C79075F2-1E97-4255-9AB7-9E50F9CA78BC}" dt="2024-05-21T17:07:02.967" v="1168" actId="13926"/>
      <pc:docMkLst>
        <pc:docMk/>
      </pc:docMkLst>
      <pc:sldChg chg="delSp modSp mod">
        <pc:chgData name="Leticia Patino Borges" userId="57ad1a2c-d7a9-42c7-9fb1-529b00cc7347" providerId="ADAL" clId="{C79075F2-1E97-4255-9AB7-9E50F9CA78BC}" dt="2024-05-20T15:04:43.098" v="1049" actId="478"/>
        <pc:sldMkLst>
          <pc:docMk/>
          <pc:sldMk cId="896517572" sldId="1649"/>
        </pc:sldMkLst>
      </pc:sldChg>
      <pc:sldChg chg="delSp modSp mod setBg">
        <pc:chgData name="Leticia Patino Borges" userId="57ad1a2c-d7a9-42c7-9fb1-529b00cc7347" providerId="ADAL" clId="{C79075F2-1E97-4255-9AB7-9E50F9CA78BC}" dt="2024-05-20T15:06:08.700" v="1087" actId="1035"/>
        <pc:sldMkLst>
          <pc:docMk/>
          <pc:sldMk cId="751185172" sldId="1677"/>
        </pc:sldMkLst>
      </pc:sldChg>
      <pc:sldChg chg="addSp delSp modSp mod">
        <pc:chgData name="Leticia Patino Borges" userId="57ad1a2c-d7a9-42c7-9fb1-529b00cc7347" providerId="ADAL" clId="{C79075F2-1E97-4255-9AB7-9E50F9CA78BC}" dt="2024-05-20T14:56:28.547" v="979" actId="478"/>
        <pc:sldMkLst>
          <pc:docMk/>
          <pc:sldMk cId="1579751529" sldId="1678"/>
        </pc:sldMkLst>
      </pc:sldChg>
      <pc:sldChg chg="modSp mod setBg">
        <pc:chgData name="Leticia Patino Borges" userId="57ad1a2c-d7a9-42c7-9fb1-529b00cc7347" providerId="ADAL" clId="{C79075F2-1E97-4255-9AB7-9E50F9CA78BC}" dt="2024-05-20T15:24:25.755" v="1139" actId="207"/>
        <pc:sldMkLst>
          <pc:docMk/>
          <pc:sldMk cId="1196487639" sldId="1679"/>
        </pc:sldMkLst>
      </pc:sldChg>
      <pc:sldChg chg="delSp del mod">
        <pc:chgData name="Leticia Patino Borges" userId="57ad1a2c-d7a9-42c7-9fb1-529b00cc7347" providerId="ADAL" clId="{C79075F2-1E97-4255-9AB7-9E50F9CA78BC}" dt="2024-05-20T14:37:08.445" v="860" actId="47"/>
        <pc:sldMkLst>
          <pc:docMk/>
          <pc:sldMk cId="325982336" sldId="1680"/>
        </pc:sldMkLst>
      </pc:sldChg>
      <pc:sldChg chg="delSp modSp mod setBg">
        <pc:chgData name="Leticia Patino Borges" userId="57ad1a2c-d7a9-42c7-9fb1-529b00cc7347" providerId="ADAL" clId="{C79075F2-1E97-4255-9AB7-9E50F9CA78BC}" dt="2024-05-20T15:24:03.700" v="1136" actId="20577"/>
        <pc:sldMkLst>
          <pc:docMk/>
          <pc:sldMk cId="2425828303" sldId="1682"/>
        </pc:sldMkLst>
      </pc:sldChg>
      <pc:sldChg chg="addSp delSp modSp mod">
        <pc:chgData name="Leticia Patino Borges" userId="57ad1a2c-d7a9-42c7-9fb1-529b00cc7347" providerId="ADAL" clId="{C79075F2-1E97-4255-9AB7-9E50F9CA78BC}" dt="2024-05-21T17:07:02.967" v="1168" actId="13926"/>
        <pc:sldMkLst>
          <pc:docMk/>
          <pc:sldMk cId="1451531794" sldId="1684"/>
        </pc:sldMkLst>
      </pc:sldChg>
      <pc:sldChg chg="addSp delSp modSp mod setBg">
        <pc:chgData name="Leticia Patino Borges" userId="57ad1a2c-d7a9-42c7-9fb1-529b00cc7347" providerId="ADAL" clId="{C79075F2-1E97-4255-9AB7-9E50F9CA78BC}" dt="2024-05-20T15:06:54.952" v="1093" actId="403"/>
        <pc:sldMkLst>
          <pc:docMk/>
          <pc:sldMk cId="265082340" sldId="1719"/>
        </pc:sldMkLst>
      </pc:sldChg>
      <pc:sldChg chg="addSp delSp modSp mod setBg">
        <pc:chgData name="Leticia Patino Borges" userId="57ad1a2c-d7a9-42c7-9fb1-529b00cc7347" providerId="ADAL" clId="{C79075F2-1E97-4255-9AB7-9E50F9CA78BC}" dt="2024-05-20T15:07:02.444" v="1095" actId="403"/>
        <pc:sldMkLst>
          <pc:docMk/>
          <pc:sldMk cId="3697561492" sldId="1720"/>
        </pc:sldMkLst>
      </pc:sldChg>
      <pc:sldChg chg="addSp delSp modSp mod setBg">
        <pc:chgData name="Leticia Patino Borges" userId="57ad1a2c-d7a9-42c7-9fb1-529b00cc7347" providerId="ADAL" clId="{C79075F2-1E97-4255-9AB7-9E50F9CA78BC}" dt="2024-05-20T15:06:50.723" v="1091" actId="6549"/>
        <pc:sldMkLst>
          <pc:docMk/>
          <pc:sldMk cId="892823559" sldId="1721"/>
        </pc:sldMkLst>
      </pc:sldChg>
      <pc:sldChg chg="delSp modSp mod setBg">
        <pc:chgData name="Leticia Patino Borges" userId="57ad1a2c-d7a9-42c7-9fb1-529b00cc7347" providerId="ADAL" clId="{C79075F2-1E97-4255-9AB7-9E50F9CA78BC}" dt="2024-05-20T14:55:09.805" v="954" actId="478"/>
        <pc:sldMkLst>
          <pc:docMk/>
          <pc:sldMk cId="789097331" sldId="1723"/>
        </pc:sldMkLst>
      </pc:sldChg>
      <pc:sldChg chg="delSp modSp mod">
        <pc:chgData name="Leticia Patino Borges" userId="57ad1a2c-d7a9-42c7-9fb1-529b00cc7347" providerId="ADAL" clId="{C79075F2-1E97-4255-9AB7-9E50F9CA78BC}" dt="2024-05-20T14:55:22.345" v="958" actId="1076"/>
        <pc:sldMkLst>
          <pc:docMk/>
          <pc:sldMk cId="2172947587" sldId="1724"/>
        </pc:sldMkLst>
      </pc:sldChg>
      <pc:sldChg chg="modSp mod">
        <pc:chgData name="Leticia Patino Borges" userId="57ad1a2c-d7a9-42c7-9fb1-529b00cc7347" providerId="ADAL" clId="{C79075F2-1E97-4255-9AB7-9E50F9CA78BC}" dt="2024-05-20T14:42:55.171" v="889" actId="207"/>
        <pc:sldMkLst>
          <pc:docMk/>
          <pc:sldMk cId="551206558" sldId="1725"/>
        </pc:sldMkLst>
      </pc:sldChg>
      <pc:sldChg chg="delSp modSp mod">
        <pc:chgData name="Leticia Patino Borges" userId="57ad1a2c-d7a9-42c7-9fb1-529b00cc7347" providerId="ADAL" clId="{C79075F2-1E97-4255-9AB7-9E50F9CA78BC}" dt="2024-05-20T15:05:15.216" v="1061" actId="27636"/>
        <pc:sldMkLst>
          <pc:docMk/>
          <pc:sldMk cId="496429616" sldId="1728"/>
        </pc:sldMkLst>
      </pc:sldChg>
      <pc:sldChg chg="addSp delSp modSp mod setBg">
        <pc:chgData name="Leticia Patino Borges" userId="57ad1a2c-d7a9-42c7-9fb1-529b00cc7347" providerId="ADAL" clId="{C79075F2-1E97-4255-9AB7-9E50F9CA78BC}" dt="2024-05-20T15:05:19.872" v="1063" actId="108"/>
        <pc:sldMkLst>
          <pc:docMk/>
          <pc:sldMk cId="3135549556" sldId="1730"/>
        </pc:sldMkLst>
      </pc:sldChg>
      <pc:sldChg chg="addSp delSp modSp mod setBg">
        <pc:chgData name="Leticia Patino Borges" userId="57ad1a2c-d7a9-42c7-9fb1-529b00cc7347" providerId="ADAL" clId="{C79075F2-1E97-4255-9AB7-9E50F9CA78BC}" dt="2024-05-20T15:08:51.113" v="1116"/>
        <pc:sldMkLst>
          <pc:docMk/>
          <pc:sldMk cId="3039841087" sldId="1731"/>
        </pc:sldMkLst>
      </pc:sldChg>
      <pc:sldChg chg="modSp del mod">
        <pc:chgData name="Leticia Patino Borges" userId="57ad1a2c-d7a9-42c7-9fb1-529b00cc7347" providerId="ADAL" clId="{C79075F2-1E97-4255-9AB7-9E50F9CA78BC}" dt="2024-05-16T19:10:35.778" v="162" actId="47"/>
        <pc:sldMkLst>
          <pc:docMk/>
          <pc:sldMk cId="2935199316" sldId="1732"/>
        </pc:sldMkLst>
      </pc:sldChg>
      <pc:sldChg chg="addSp delSp modSp add mod setBg">
        <pc:chgData name="Leticia Patino Borges" userId="57ad1a2c-d7a9-42c7-9fb1-529b00cc7347" providerId="ADAL" clId="{C79075F2-1E97-4255-9AB7-9E50F9CA78BC}" dt="2024-05-20T15:06:01.199" v="1080" actId="255"/>
        <pc:sldMkLst>
          <pc:docMk/>
          <pc:sldMk cId="994347761" sldId="1733"/>
        </pc:sldMkLst>
      </pc:sldChg>
      <pc:sldChg chg="addSp delSp modSp new mod setBg">
        <pc:chgData name="Leticia Patino Borges" userId="57ad1a2c-d7a9-42c7-9fb1-529b00cc7347" providerId="ADAL" clId="{C79075F2-1E97-4255-9AB7-9E50F9CA78BC}" dt="2024-05-20T15:24:44.971" v="1142" actId="1076"/>
        <pc:sldMkLst>
          <pc:docMk/>
          <pc:sldMk cId="3269498193" sldId="1734"/>
        </pc:sldMkLst>
      </pc:sldChg>
      <pc:sldChg chg="new del">
        <pc:chgData name="Leticia Patino Borges" userId="57ad1a2c-d7a9-42c7-9fb1-529b00cc7347" providerId="ADAL" clId="{C79075F2-1E97-4255-9AB7-9E50F9CA78BC}" dt="2024-05-21T16:41:19.418" v="1144" actId="680"/>
        <pc:sldMkLst>
          <pc:docMk/>
          <pc:sldMk cId="3599385926" sldId="1735"/>
        </pc:sldMkLst>
      </pc:sldChg>
      <pc:sldMasterChg chg="modSldLayout">
        <pc:chgData name="Leticia Patino Borges" userId="57ad1a2c-d7a9-42c7-9fb1-529b00cc7347" providerId="ADAL" clId="{C79075F2-1E97-4255-9AB7-9E50F9CA78BC}" dt="2024-05-20T14:39:04.360" v="884"/>
        <pc:sldMasterMkLst>
          <pc:docMk/>
          <pc:sldMasterMk cId="2177236899" sldId="2147483648"/>
        </pc:sldMasterMkLst>
        <pc:sldLayoutChg chg="addSp delSp modSp mod setBg">
          <pc:chgData name="Leticia Patino Borges" userId="57ad1a2c-d7a9-42c7-9fb1-529b00cc7347" providerId="ADAL" clId="{C79075F2-1E97-4255-9AB7-9E50F9CA78BC}" dt="2024-05-20T14:39:04.360" v="884"/>
          <pc:sldLayoutMkLst>
            <pc:docMk/>
            <pc:sldMasterMk cId="2177236899" sldId="2147483648"/>
            <pc:sldLayoutMk cId="3901006010" sldId="2147483716"/>
          </pc:sldLayoutMkLst>
        </pc:sldLayoutChg>
      </pc:sldMasterChg>
      <pc:sldMasterChg chg="modSldLayout">
        <pc:chgData name="Leticia Patino Borges" userId="57ad1a2c-d7a9-42c7-9fb1-529b00cc7347" providerId="ADAL" clId="{C79075F2-1E97-4255-9AB7-9E50F9CA78BC}" dt="2024-05-20T14:50:28.993" v="913" actId="207"/>
        <pc:sldMasterMkLst>
          <pc:docMk/>
          <pc:sldMasterMk cId="4155346858" sldId="2147483675"/>
        </pc:sldMasterMkLst>
        <pc:sldLayoutChg chg="addSp modSp mod setBg">
          <pc:chgData name="Leticia Patino Borges" userId="57ad1a2c-d7a9-42c7-9fb1-529b00cc7347" providerId="ADAL" clId="{C79075F2-1E97-4255-9AB7-9E50F9CA78BC}" dt="2024-05-20T14:50:28.993" v="913" actId="207"/>
          <pc:sldLayoutMkLst>
            <pc:docMk/>
            <pc:sldMasterMk cId="4155346858" sldId="2147483675"/>
            <pc:sldLayoutMk cId="3519977950" sldId="2147483680"/>
          </pc:sldLayoutMkLst>
        </pc:sldLayoutChg>
        <pc:sldLayoutChg chg="addSp delSp modSp mod">
          <pc:chgData name="Leticia Patino Borges" userId="57ad1a2c-d7a9-42c7-9fb1-529b00cc7347" providerId="ADAL" clId="{C79075F2-1E97-4255-9AB7-9E50F9CA78BC}" dt="2024-05-20T14:46:54.538" v="909" actId="478"/>
          <pc:sldLayoutMkLst>
            <pc:docMk/>
            <pc:sldMasterMk cId="4155346858" sldId="2147483675"/>
            <pc:sldLayoutMk cId="3519977950" sldId="2147483717"/>
          </pc:sldLayoutMkLst>
        </pc:sldLayoutChg>
      </pc:sldMasterChg>
    </pc:docChg>
  </pc:docChgLst>
  <pc:docChgLst>
    <pc:chgData name="Rossana De Souza Albuquerque" userId="S::rossanaa@fazenda.rj.gov.br::492f1278-cb6e-43fc-ba1f-7a59f64c7236" providerId="AD" clId="Web-{CD06F4BD-A302-0ED5-3811-A95665722CBD}"/>
    <pc:docChg chg="modSld">
      <pc:chgData name="Rossana De Souza Albuquerque" userId="S::rossanaa@fazenda.rj.gov.br::492f1278-cb6e-43fc-ba1f-7a59f64c7236" providerId="AD" clId="Web-{CD06F4BD-A302-0ED5-3811-A95665722CBD}" dt="2025-05-27T17:17:35.827" v="200" actId="1076"/>
      <pc:docMkLst>
        <pc:docMk/>
      </pc:docMkLst>
      <pc:sldChg chg="modSp">
        <pc:chgData name="Rossana De Souza Albuquerque" userId="S::rossanaa@fazenda.rj.gov.br::492f1278-cb6e-43fc-ba1f-7a59f64c7236" providerId="AD" clId="Web-{CD06F4BD-A302-0ED5-3811-A95665722CBD}" dt="2025-05-27T15:55:31.734" v="162" actId="20577"/>
        <pc:sldMkLst>
          <pc:docMk/>
          <pc:sldMk cId="2425828303" sldId="1682"/>
        </pc:sldMkLst>
      </pc:sldChg>
      <pc:sldChg chg="modSp">
        <pc:chgData name="Rossana De Souza Albuquerque" userId="S::rossanaa@fazenda.rj.gov.br::492f1278-cb6e-43fc-ba1f-7a59f64c7236" providerId="AD" clId="Web-{CD06F4BD-A302-0ED5-3811-A95665722CBD}" dt="2025-05-27T16:21:26.767" v="183" actId="20577"/>
        <pc:sldMkLst>
          <pc:docMk/>
          <pc:sldMk cId="892823559" sldId="1721"/>
        </pc:sldMkLst>
      </pc:sldChg>
      <pc:sldChg chg="modSp">
        <pc:chgData name="Rossana De Souza Albuquerque" userId="S::rossanaa@fazenda.rj.gov.br::492f1278-cb6e-43fc-ba1f-7a59f64c7236" providerId="AD" clId="Web-{CD06F4BD-A302-0ED5-3811-A95665722CBD}" dt="2025-05-27T16:24:12.789" v="197" actId="20577"/>
        <pc:sldMkLst>
          <pc:docMk/>
          <pc:sldMk cId="3539811725" sldId="1746"/>
        </pc:sldMkLst>
      </pc:sldChg>
    </pc:docChg>
  </pc:docChgLst>
  <pc:docChgLst>
    <pc:chgData name="Eduardo Alfradique de Oliveira" userId="S::eduardo.oliveira@fazenda.rj.gov.br::4548f309-48ea-4f49-8ee3-9b5af420c807" providerId="AD" clId="Web-{6309CC1C-23EC-B0F6-A1AF-85AB6C78F5BA}"/>
    <pc:docChg chg="modSld">
      <pc:chgData name="Eduardo Alfradique de Oliveira" userId="S::eduardo.oliveira@fazenda.rj.gov.br::4548f309-48ea-4f49-8ee3-9b5af420c807" providerId="AD" clId="Web-{6309CC1C-23EC-B0F6-A1AF-85AB6C78F5BA}" dt="2024-05-27T16:39:24.790" v="4" actId="1076"/>
      <pc:docMkLst>
        <pc:docMk/>
      </pc:docMkLst>
    </pc:docChg>
  </pc:docChgLst>
  <pc:docChgLst>
    <pc:chgData name="Larissa Silva Carvalho" userId="S::larissa.carvalho@fazenda.rj.gov.br::e6ace0a9-1f63-4dba-8bba-708368cb7770" providerId="AD" clId="Web-{8F93670B-4FFE-1D12-75F0-F79E840915F0}"/>
    <pc:docChg chg="modSld">
      <pc:chgData name="Larissa Silva Carvalho" userId="S::larissa.carvalho@fazenda.rj.gov.br::e6ace0a9-1f63-4dba-8bba-708368cb7770" providerId="AD" clId="Web-{8F93670B-4FFE-1D12-75F0-F79E840915F0}" dt="2025-05-27T14:54:43.401" v="17"/>
      <pc:docMkLst>
        <pc:docMk/>
      </pc:docMkLst>
      <pc:sldChg chg="modSp">
        <pc:chgData name="Larissa Silva Carvalho" userId="S::larissa.carvalho@fazenda.rj.gov.br::e6ace0a9-1f63-4dba-8bba-708368cb7770" providerId="AD" clId="Web-{8F93670B-4FFE-1D12-75F0-F79E840915F0}" dt="2025-05-27T14:54:43.401" v="17"/>
        <pc:sldMkLst>
          <pc:docMk/>
          <pc:sldMk cId="1579751529" sldId="1678"/>
        </pc:sldMkLst>
      </pc:sldChg>
    </pc:docChg>
  </pc:docChgLst>
  <pc:docChgLst>
    <pc:chgData name="Neusa Lourenco Silva" userId="S::nlourenco@fazenda.rj.gov.br::aae90cf0-4570-482f-9a17-f6c811b67bf3" providerId="AD" clId="Web-{B084BB1F-E287-0B11-5736-9DDB21CAD397}"/>
    <pc:docChg chg="modSld">
      <pc:chgData name="Neusa Lourenco Silva" userId="S::nlourenco@fazenda.rj.gov.br::aae90cf0-4570-482f-9a17-f6c811b67bf3" providerId="AD" clId="Web-{B084BB1F-E287-0B11-5736-9DDB21CAD397}" dt="2024-02-16T19:42:24.025" v="8" actId="20577"/>
      <pc:docMkLst>
        <pc:docMk/>
      </pc:docMkLst>
      <pc:sldChg chg="modSp">
        <pc:chgData name="Neusa Lourenco Silva" userId="S::nlourenco@fazenda.rj.gov.br::aae90cf0-4570-482f-9a17-f6c811b67bf3" providerId="AD" clId="Web-{B084BB1F-E287-0B11-5736-9DDB21CAD397}" dt="2024-02-16T19:42:24.025" v="8" actId="20577"/>
        <pc:sldMkLst>
          <pc:docMk/>
          <pc:sldMk cId="892823559" sldId="1721"/>
        </pc:sldMkLst>
      </pc:sldChg>
    </pc:docChg>
  </pc:docChgLst>
  <pc:docChgLst>
    <pc:chgData name="Caroline de Morais Rocha" userId="S::caroliner@fazenda.rj.gov.br::7e75e681-9559-43c9-a21c-f0722126cc1d" providerId="AD" clId="Web-{A14DF85E-6516-4C54-9B6D-F2D0E8A8E5CB}"/>
    <pc:docChg chg="modSld">
      <pc:chgData name="Caroline de Morais Rocha" userId="S::caroliner@fazenda.rj.gov.br::7e75e681-9559-43c9-a21c-f0722126cc1d" providerId="AD" clId="Web-{A14DF85E-6516-4C54-9B6D-F2D0E8A8E5CB}" dt="2024-02-15T20:37:41.689" v="1" actId="20577"/>
      <pc:docMkLst>
        <pc:docMk/>
      </pc:docMkLst>
      <pc:sldChg chg="modSp">
        <pc:chgData name="Caroline de Morais Rocha" userId="S::caroliner@fazenda.rj.gov.br::7e75e681-9559-43c9-a21c-f0722126cc1d" providerId="AD" clId="Web-{A14DF85E-6516-4C54-9B6D-F2D0E8A8E5CB}" dt="2024-02-15T20:37:41.689" v="1" actId="20577"/>
        <pc:sldMkLst>
          <pc:docMk/>
          <pc:sldMk cId="892823559" sldId="1721"/>
        </pc:sldMkLst>
      </pc:sldChg>
    </pc:docChg>
  </pc:docChgLst>
  <pc:docChgLst>
    <pc:chgData name="Leticia Patino Borges" userId="57ad1a2c-d7a9-42c7-9fb1-529b00cc7347" providerId="ADAL" clId="{9E5AC22B-2BE1-4E11-9BE5-8A7DA337409A}"/>
    <pc:docChg chg="undo custSel modSld">
      <pc:chgData name="Leticia Patino Borges" userId="57ad1a2c-d7a9-42c7-9fb1-529b00cc7347" providerId="ADAL" clId="{9E5AC22B-2BE1-4E11-9BE5-8A7DA337409A}" dt="2024-05-23T16:25:34.732" v="8" actId="13926"/>
      <pc:docMkLst>
        <pc:docMk/>
      </pc:docMkLst>
      <pc:sldChg chg="modSp">
        <pc:chgData name="Leticia Patino Borges" userId="57ad1a2c-d7a9-42c7-9fb1-529b00cc7347" providerId="ADAL" clId="{9E5AC22B-2BE1-4E11-9BE5-8A7DA337409A}" dt="2024-05-23T15:40:50.949" v="3"/>
        <pc:sldMkLst>
          <pc:docMk/>
          <pc:sldMk cId="2425828303" sldId="1682"/>
        </pc:sldMkLst>
      </pc:sldChg>
      <pc:sldChg chg="modSp mod">
        <pc:chgData name="Leticia Patino Borges" userId="57ad1a2c-d7a9-42c7-9fb1-529b00cc7347" providerId="ADAL" clId="{9E5AC22B-2BE1-4E11-9BE5-8A7DA337409A}" dt="2024-05-23T15:34:30.660" v="1" actId="20577"/>
        <pc:sldMkLst>
          <pc:docMk/>
          <pc:sldMk cId="1451531794" sldId="1684"/>
        </pc:sldMkLst>
      </pc:sldChg>
    </pc:docChg>
  </pc:docChgLst>
  <pc:docChgLst>
    <pc:chgData name="Eduardo Alfradique de Oliveira" userId="S::eduardo.oliveira@fazenda.rj.gov.br::4548f309-48ea-4f49-8ee3-9b5af420c807" providerId="AD" clId="Web-{2D6E6A36-B07D-B77A-44C8-71CBE89BA9D9}"/>
    <pc:docChg chg="modSld">
      <pc:chgData name="Eduardo Alfradique de Oliveira" userId="S::eduardo.oliveira@fazenda.rj.gov.br::4548f309-48ea-4f49-8ee3-9b5af420c807" providerId="AD" clId="Web-{2D6E6A36-B07D-B77A-44C8-71CBE89BA9D9}" dt="2024-05-28T14:08:10.601" v="1" actId="20577"/>
      <pc:docMkLst>
        <pc:docMk/>
      </pc:docMkLst>
    </pc:docChg>
  </pc:docChgLst>
  <pc:docChgLst>
    <pc:chgData name="Allan Cristiano dos Santos" userId="S::acdsantos@fazenda.rj.gov.br::d31e4ff2-23af-4f3b-bbd8-dc4179b912ad" providerId="AD" clId="Web-{3020B05A-8997-2DCF-FD74-20221667BDE5}"/>
    <pc:docChg chg="modSld">
      <pc:chgData name="Allan Cristiano dos Santos" userId="S::acdsantos@fazenda.rj.gov.br::d31e4ff2-23af-4f3b-bbd8-dc4179b912ad" providerId="AD" clId="Web-{3020B05A-8997-2DCF-FD74-20221667BDE5}" dt="2024-05-23T14:48:37.456" v="53" actId="20577"/>
      <pc:docMkLst>
        <pc:docMk/>
      </pc:docMkLst>
      <pc:sldChg chg="modSp">
        <pc:chgData name="Allan Cristiano dos Santos" userId="S::acdsantos@fazenda.rj.gov.br::d31e4ff2-23af-4f3b-bbd8-dc4179b912ad" providerId="AD" clId="Web-{3020B05A-8997-2DCF-FD74-20221667BDE5}" dt="2024-05-23T14:48:37.456" v="53" actId="20577"/>
        <pc:sldMkLst>
          <pc:docMk/>
          <pc:sldMk cId="896517572" sldId="1649"/>
        </pc:sldMkLst>
      </pc:sldChg>
      <pc:sldChg chg="addSp modSp">
        <pc:chgData name="Allan Cristiano dos Santos" userId="S::acdsantos@fazenda.rj.gov.br::d31e4ff2-23af-4f3b-bbd8-dc4179b912ad" providerId="AD" clId="Web-{3020B05A-8997-2DCF-FD74-20221667BDE5}" dt="2024-05-23T14:46:10.577" v="50" actId="20577"/>
        <pc:sldMkLst>
          <pc:docMk/>
          <pc:sldMk cId="1579751529" sldId="1678"/>
        </pc:sldMkLst>
      </pc:sldChg>
    </pc:docChg>
  </pc:docChgLst>
  <pc:docChgLst>
    <pc:chgData name="Diana Cabral Siqueira" userId="S::dcsiqueira@fazenda.rj.gov.br::ced6879b-62a0-4142-bcef-7e5fda0b1d29" providerId="AD" clId="Web-{A728680C-BE02-CE6E-2BA8-139707015AEA}"/>
    <pc:docChg chg="sldOrd">
      <pc:chgData name="Diana Cabral Siqueira" userId="S::dcsiqueira@fazenda.rj.gov.br::ced6879b-62a0-4142-bcef-7e5fda0b1d29" providerId="AD" clId="Web-{A728680C-BE02-CE6E-2BA8-139707015AEA}" dt="2025-08-28T20:06:42.548" v="1"/>
      <pc:docMkLst>
        <pc:docMk/>
      </pc:docMkLst>
      <pc:sldChg chg="ord">
        <pc:chgData name="Diana Cabral Siqueira" userId="S::dcsiqueira@fazenda.rj.gov.br::ced6879b-62a0-4142-bcef-7e5fda0b1d29" providerId="AD" clId="Web-{A728680C-BE02-CE6E-2BA8-139707015AEA}" dt="2025-08-28T20:06:34.016" v="0"/>
        <pc:sldMkLst>
          <pc:docMk/>
          <pc:sldMk cId="1924351557" sldId="1755"/>
        </pc:sldMkLst>
      </pc:sldChg>
      <pc:sldChg chg="ord">
        <pc:chgData name="Diana Cabral Siqueira" userId="S::dcsiqueira@fazenda.rj.gov.br::ced6879b-62a0-4142-bcef-7e5fda0b1d29" providerId="AD" clId="Web-{A728680C-BE02-CE6E-2BA8-139707015AEA}" dt="2025-08-28T20:06:42.548" v="1"/>
        <pc:sldMkLst>
          <pc:docMk/>
          <pc:sldMk cId="422188301" sldId="1756"/>
        </pc:sldMkLst>
      </pc:sldChg>
    </pc:docChg>
  </pc:docChgLst>
  <pc:docChgLst>
    <pc:chgData name="Leticia Patino Borges" userId="57ad1a2c-d7a9-42c7-9fb1-529b00cc7347" providerId="ADAL" clId="{F221FE9F-692D-4A09-8456-2C3B3E6B535E}"/>
    <pc:docChg chg="custSel modSld">
      <pc:chgData name="Leticia Patino Borges" userId="57ad1a2c-d7a9-42c7-9fb1-529b00cc7347" providerId="ADAL" clId="{F221FE9F-692D-4A09-8456-2C3B3E6B535E}" dt="2025-05-20T15:53:56.103" v="312" actId="20577"/>
      <pc:docMkLst>
        <pc:docMk/>
      </pc:docMkLst>
      <pc:sldChg chg="addSp delSp modSp mod">
        <pc:chgData name="Leticia Patino Borges" userId="57ad1a2c-d7a9-42c7-9fb1-529b00cc7347" providerId="ADAL" clId="{F221FE9F-692D-4A09-8456-2C3B3E6B535E}" dt="2025-05-20T15:53:56.103" v="312" actId="20577"/>
        <pc:sldMkLst>
          <pc:docMk/>
          <pc:sldMk cId="751185172" sldId="1677"/>
        </pc:sldMkLst>
      </pc:sldChg>
      <pc:sldChg chg="addSp delSp modSp mod">
        <pc:chgData name="Leticia Patino Borges" userId="57ad1a2c-d7a9-42c7-9fb1-529b00cc7347" providerId="ADAL" clId="{F221FE9F-692D-4A09-8456-2C3B3E6B535E}" dt="2025-05-20T15:40:17.228" v="256" actId="1076"/>
        <pc:sldMkLst>
          <pc:docMk/>
          <pc:sldMk cId="1579751529" sldId="1678"/>
        </pc:sldMkLst>
      </pc:sldChg>
      <pc:sldChg chg="modSp mod">
        <pc:chgData name="Leticia Patino Borges" userId="57ad1a2c-d7a9-42c7-9fb1-529b00cc7347" providerId="ADAL" clId="{F221FE9F-692D-4A09-8456-2C3B3E6B535E}" dt="2025-05-20T14:38:05.832" v="14" actId="20577"/>
        <pc:sldMkLst>
          <pc:docMk/>
          <pc:sldMk cId="1196487639" sldId="1679"/>
        </pc:sldMkLst>
      </pc:sldChg>
      <pc:sldChg chg="addSp modSp mod modNotesTx">
        <pc:chgData name="Leticia Patino Borges" userId="57ad1a2c-d7a9-42c7-9fb1-529b00cc7347" providerId="ADAL" clId="{F221FE9F-692D-4A09-8456-2C3B3E6B535E}" dt="2025-05-20T15:46:01.650" v="294" actId="1076"/>
        <pc:sldMkLst>
          <pc:docMk/>
          <pc:sldMk cId="1451531794" sldId="1684"/>
        </pc:sldMkLst>
      </pc:sldChg>
      <pc:sldChg chg="addSp modSp">
        <pc:chgData name="Leticia Patino Borges" userId="57ad1a2c-d7a9-42c7-9fb1-529b00cc7347" providerId="ADAL" clId="{F221FE9F-692D-4A09-8456-2C3B3E6B535E}" dt="2025-05-20T14:39:38.348" v="77"/>
        <pc:sldMkLst>
          <pc:docMk/>
          <pc:sldMk cId="265082340" sldId="1719"/>
        </pc:sldMkLst>
      </pc:sldChg>
      <pc:sldChg chg="addSp modSp">
        <pc:chgData name="Leticia Patino Borges" userId="57ad1a2c-d7a9-42c7-9fb1-529b00cc7347" providerId="ADAL" clId="{F221FE9F-692D-4A09-8456-2C3B3E6B535E}" dt="2025-05-20T14:39:41.308" v="79"/>
        <pc:sldMkLst>
          <pc:docMk/>
          <pc:sldMk cId="3697561492" sldId="1720"/>
        </pc:sldMkLst>
      </pc:sldChg>
      <pc:sldChg chg="addSp modSp">
        <pc:chgData name="Leticia Patino Borges" userId="57ad1a2c-d7a9-42c7-9fb1-529b00cc7347" providerId="ADAL" clId="{F221FE9F-692D-4A09-8456-2C3B3E6B535E}" dt="2025-05-20T14:39:39.867" v="78"/>
        <pc:sldMkLst>
          <pc:docMk/>
          <pc:sldMk cId="892823559" sldId="1721"/>
        </pc:sldMkLst>
      </pc:sldChg>
      <pc:sldChg chg="addSp modSp mod">
        <pc:chgData name="Leticia Patino Borges" userId="57ad1a2c-d7a9-42c7-9fb1-529b00cc7347" providerId="ADAL" clId="{F221FE9F-692D-4A09-8456-2C3B3E6B535E}" dt="2025-05-20T14:39:00.888" v="44" actId="2711"/>
        <pc:sldMkLst>
          <pc:docMk/>
          <pc:sldMk cId="789097331" sldId="1723"/>
        </pc:sldMkLst>
      </pc:sldChg>
      <pc:sldChg chg="addSp modSp modNotesTx">
        <pc:chgData name="Leticia Patino Borges" userId="57ad1a2c-d7a9-42c7-9fb1-529b00cc7347" providerId="ADAL" clId="{F221FE9F-692D-4A09-8456-2C3B3E6B535E}" dt="2025-05-20T15:41:25.709" v="258" actId="5793"/>
        <pc:sldMkLst>
          <pc:docMk/>
          <pc:sldMk cId="2172947587" sldId="1724"/>
        </pc:sldMkLst>
      </pc:sldChg>
      <pc:sldChg chg="modSp mod">
        <pc:chgData name="Leticia Patino Borges" userId="57ad1a2c-d7a9-42c7-9fb1-529b00cc7347" providerId="ADAL" clId="{F221FE9F-692D-4A09-8456-2C3B3E6B535E}" dt="2025-05-20T14:39:17.223" v="65" actId="20577"/>
        <pc:sldMkLst>
          <pc:docMk/>
          <pc:sldMk cId="551206558" sldId="1725"/>
        </pc:sldMkLst>
      </pc:sldChg>
      <pc:sldChg chg="addSp modSp">
        <pc:chgData name="Leticia Patino Borges" userId="57ad1a2c-d7a9-42c7-9fb1-529b00cc7347" providerId="ADAL" clId="{F221FE9F-692D-4A09-8456-2C3B3E6B535E}" dt="2025-05-20T14:39:25.484" v="68"/>
        <pc:sldMkLst>
          <pc:docMk/>
          <pc:sldMk cId="496429616" sldId="1728"/>
        </pc:sldMkLst>
      </pc:sldChg>
      <pc:sldChg chg="addSp delSp modSp mod modNotesTx">
        <pc:chgData name="Leticia Patino Borges" userId="57ad1a2c-d7a9-42c7-9fb1-529b00cc7347" providerId="ADAL" clId="{F221FE9F-692D-4A09-8456-2C3B3E6B535E}" dt="2025-05-20T15:41:32.231" v="259" actId="6549"/>
        <pc:sldMkLst>
          <pc:docMk/>
          <pc:sldMk cId="3135549556" sldId="1730"/>
        </pc:sldMkLst>
      </pc:sldChg>
    </pc:docChg>
  </pc:docChgLst>
  <pc:docChgLst>
    <pc:chgData name="Allan Cristiano dos Santos" userId="d31e4ff2-23af-4f3b-bbd8-dc4179b912ad" providerId="ADAL" clId="{319C7878-1125-4955-9CA7-AE9AEF31E36A}"/>
    <pc:docChg chg="modSld">
      <pc:chgData name="Allan Cristiano dos Santos" userId="d31e4ff2-23af-4f3b-bbd8-dc4179b912ad" providerId="ADAL" clId="{319C7878-1125-4955-9CA7-AE9AEF31E36A}" dt="2024-06-10T18:52:56.899" v="112" actId="122"/>
      <pc:docMkLst>
        <pc:docMk/>
      </pc:docMkLst>
      <pc:sldChg chg="addSp modSp mod">
        <pc:chgData name="Allan Cristiano dos Santos" userId="d31e4ff2-23af-4f3b-bbd8-dc4179b912ad" providerId="ADAL" clId="{319C7878-1125-4955-9CA7-AE9AEF31E36A}" dt="2024-06-10T18:52:56.899" v="112" actId="122"/>
        <pc:sldMkLst>
          <pc:docMk/>
          <pc:sldMk cId="896517572" sldId="1649"/>
        </pc:sldMkLst>
      </pc:sldChg>
    </pc:docChg>
  </pc:docChgLst>
  <pc:docChgLst>
    <pc:chgData name="Allan Cristiano dos Santos" userId="S::acdsantos@fazenda.rj.gov.br::d31e4ff2-23af-4f3b-bbd8-dc4179b912ad" providerId="AD" clId="Web-{E7872FDB-46BB-4B27-8C47-84E755548422}"/>
    <pc:docChg chg="modSld">
      <pc:chgData name="Allan Cristiano dos Santos" userId="S::acdsantos@fazenda.rj.gov.br::d31e4ff2-23af-4f3b-bbd8-dc4179b912ad" providerId="AD" clId="Web-{E7872FDB-46BB-4B27-8C47-84E755548422}" dt="2024-05-21T13:06:25.004" v="22" actId="1076"/>
      <pc:docMkLst>
        <pc:docMk/>
      </pc:docMkLst>
      <pc:sldChg chg="modSp">
        <pc:chgData name="Allan Cristiano dos Santos" userId="S::acdsantos@fazenda.rj.gov.br::d31e4ff2-23af-4f3b-bbd8-dc4179b912ad" providerId="AD" clId="Web-{E7872FDB-46BB-4B27-8C47-84E755548422}" dt="2024-05-21T13:06:25.004" v="22" actId="1076"/>
        <pc:sldMkLst>
          <pc:docMk/>
          <pc:sldMk cId="3135549556" sldId="1730"/>
        </pc:sldMkLst>
      </pc:sldChg>
    </pc:docChg>
  </pc:docChgLst>
  <pc:docChgLst>
    <pc:chgData name="Sarah Ferreira" userId="S::sarahf@fazenda.rj.gov.br::a779f3ab-6700-4877-b1fd-04b6cdd3112c" providerId="AD" clId="Web-{FBA5F370-BF01-5D9A-0825-FF38324E4FDA}"/>
    <pc:docChg chg="modSld">
      <pc:chgData name="Sarah Ferreira" userId="S::sarahf@fazenda.rj.gov.br::a779f3ab-6700-4877-b1fd-04b6cdd3112c" providerId="AD" clId="Web-{FBA5F370-BF01-5D9A-0825-FF38324E4FDA}" dt="2024-05-17T18:53:24.888" v="23"/>
      <pc:docMkLst>
        <pc:docMk/>
      </pc:docMkLst>
      <pc:sldChg chg="delSp modSp">
        <pc:chgData name="Sarah Ferreira" userId="S::sarahf@fazenda.rj.gov.br::a779f3ab-6700-4877-b1fd-04b6cdd3112c" providerId="AD" clId="Web-{FBA5F370-BF01-5D9A-0825-FF38324E4FDA}" dt="2024-05-17T18:49:53.946" v="21" actId="20577"/>
        <pc:sldMkLst>
          <pc:docMk/>
          <pc:sldMk cId="2172947587" sldId="1724"/>
        </pc:sldMkLst>
      </pc:sldChg>
    </pc:docChg>
  </pc:docChgLst>
  <pc:docChgLst>
    <pc:chgData name="Allan Cristiano dos Santos" userId="S::acdsantos@fazenda.rj.gov.br::d31e4ff2-23af-4f3b-bbd8-dc4179b912ad" providerId="AD" clId="Web-{B95A46B6-9BD3-3B11-713C-E264250F74DB}"/>
    <pc:docChg chg="modSld">
      <pc:chgData name="Allan Cristiano dos Santos" userId="S::acdsantos@fazenda.rj.gov.br::d31e4ff2-23af-4f3b-bbd8-dc4179b912ad" providerId="AD" clId="Web-{B95A46B6-9BD3-3B11-713C-E264250F74DB}" dt="2024-02-15T19:06:28.948" v="3"/>
      <pc:docMkLst>
        <pc:docMk/>
      </pc:docMkLst>
    </pc:docChg>
  </pc:docChgLst>
  <pc:docChgLst>
    <pc:chgData name="Allan Cristiano dos Santos" userId="d31e4ff2-23af-4f3b-bbd8-dc4179b912ad" providerId="ADAL" clId="{384BEA24-4A01-4C8E-A333-61C1AD4568A7}"/>
    <pc:docChg chg="modSld">
      <pc:chgData name="Allan Cristiano dos Santos" userId="d31e4ff2-23af-4f3b-bbd8-dc4179b912ad" providerId="ADAL" clId="{384BEA24-4A01-4C8E-A333-61C1AD4568A7}" dt="2024-05-28T20:33:38.587" v="25" actId="20577"/>
      <pc:docMkLst>
        <pc:docMk/>
      </pc:docMkLst>
    </pc:docChg>
  </pc:docChgLst>
  <pc:docChgLst>
    <pc:chgData name="Hugo Bertha Bastos" userId="74d56c9b-61a2-4cec-b04e-e29fba831d5e" providerId="ADAL" clId="{566A8EBA-D812-42CB-AE81-B19A54196A66}"/>
    <pc:docChg chg="modSld">
      <pc:chgData name="Hugo Bertha Bastos" userId="74d56c9b-61a2-4cec-b04e-e29fba831d5e" providerId="ADAL" clId="{566A8EBA-D812-42CB-AE81-B19A54196A66}" dt="2024-05-16T20:01:10.617" v="11" actId="13926"/>
      <pc:docMkLst>
        <pc:docMk/>
      </pc:docMkLst>
    </pc:docChg>
  </pc:docChgLst>
  <pc:docChgLst>
    <pc:chgData name="Eduardo Alfradique de Oliveira" userId="4548f309-48ea-4f49-8ee3-9b5af420c807" providerId="ADAL" clId="{0B440291-D0ED-4443-B9BA-51EB49BCF942}"/>
    <pc:docChg chg="undo custSel addSld delSld modSld">
      <pc:chgData name="Eduardo Alfradique de Oliveira" userId="4548f309-48ea-4f49-8ee3-9b5af420c807" providerId="ADAL" clId="{0B440291-D0ED-4443-B9BA-51EB49BCF942}" dt="2024-02-15T20:58:30.158" v="687" actId="1076"/>
      <pc:docMkLst>
        <pc:docMk/>
      </pc:docMkLst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2396061206" sldId="149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0733972" sldId="1672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416973449" sldId="1703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849440977" sldId="170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94385096" sldId="1710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18846177" sldId="1711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066513295" sldId="1722"/>
        </pc:sldMkLst>
      </pc:sldChg>
      <pc:sldChg chg="delSp add mod">
        <pc:chgData name="Eduardo Alfradique de Oliveira" userId="4548f309-48ea-4f49-8ee3-9b5af420c807" providerId="ADAL" clId="{0B440291-D0ED-4443-B9BA-51EB49BCF942}" dt="2024-02-15T17:27:29.850" v="2" actId="478"/>
        <pc:sldMkLst>
          <pc:docMk/>
          <pc:sldMk cId="2172947587" sldId="1724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551206558" sldId="1725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496429616" sldId="1728"/>
        </pc:sldMkLst>
      </pc:sldChg>
      <pc:sldChg chg="add del mod modShow">
        <pc:chgData name="Eduardo Alfradique de Oliveira" userId="4548f309-48ea-4f49-8ee3-9b5af420c807" providerId="ADAL" clId="{0B440291-D0ED-4443-B9BA-51EB49BCF942}" dt="2024-02-15T20:04:12.039" v="679" actId="47"/>
        <pc:sldMkLst>
          <pc:docMk/>
          <pc:sldMk cId="1209442230" sldId="1733"/>
        </pc:sldMkLst>
      </pc:sldChg>
    </pc:docChg>
  </pc:docChgLst>
  <pc:docChgLst>
    <pc:chgData name="Allan Cristiano dos Santos" userId="S::acdsantos@fazenda.rj.gov.br::d31e4ff2-23af-4f3b-bbd8-dc4179b912ad" providerId="AD" clId="Web-{9A2CB582-C0DF-B429-772C-3A98939A945E}"/>
    <pc:docChg chg="modSld">
      <pc:chgData name="Allan Cristiano dos Santos" userId="S::acdsantos@fazenda.rj.gov.br::d31e4ff2-23af-4f3b-bbd8-dc4179b912ad" providerId="AD" clId="Web-{9A2CB582-C0DF-B429-772C-3A98939A945E}" dt="2024-05-22T18:26:20.520" v="27"/>
      <pc:docMkLst>
        <pc:docMk/>
      </pc:docMkLst>
      <pc:sldChg chg="modSp">
        <pc:chgData name="Allan Cristiano dos Santos" userId="S::acdsantos@fazenda.rj.gov.br::d31e4ff2-23af-4f3b-bbd8-dc4179b912ad" providerId="AD" clId="Web-{9A2CB582-C0DF-B429-772C-3A98939A945E}" dt="2024-05-22T18:26:20.520" v="27"/>
        <pc:sldMkLst>
          <pc:docMk/>
          <pc:sldMk cId="1451531794" sldId="1684"/>
        </pc:sldMkLst>
      </pc:sldChg>
    </pc:docChg>
  </pc:docChgLst>
  <pc:docChgLst>
    <pc:chgData name="Eduardo Alfradique de Oliveira" userId="S::eduardo.oliveira@fazenda.rj.gov.br::4548f309-48ea-4f49-8ee3-9b5af420c807" providerId="AD" clId="Web-{4D850EF7-B89B-0AE5-D062-1CA0D7552016}"/>
    <pc:docChg chg="modSld">
      <pc:chgData name="Eduardo Alfradique de Oliveira" userId="S::eduardo.oliveira@fazenda.rj.gov.br::4548f309-48ea-4f49-8ee3-9b5af420c807" providerId="AD" clId="Web-{4D850EF7-B89B-0AE5-D062-1CA0D7552016}" dt="2024-02-15T20:33:43.894" v="106"/>
      <pc:docMkLst>
        <pc:docMk/>
      </pc:docMkLst>
    </pc:docChg>
  </pc:docChgLst>
  <pc:docChgLst>
    <pc:chgData name="Leticia Patino Borges" userId="57ad1a2c-d7a9-42c7-9fb1-529b00cc7347" providerId="ADAL" clId="{5B7F2190-A2FB-4ED7-977F-B704B65DB426}"/>
    <pc:docChg chg="custSel modSld">
      <pc:chgData name="Leticia Patino Borges" userId="57ad1a2c-d7a9-42c7-9fb1-529b00cc7347" providerId="ADAL" clId="{5B7F2190-A2FB-4ED7-977F-B704B65DB426}" dt="2025-08-27T20:06:32.852" v="11"/>
      <pc:docMkLst>
        <pc:docMk/>
      </pc:docMkLst>
      <pc:sldChg chg="addSp delSp modSp mod">
        <pc:chgData name="Leticia Patino Borges" userId="57ad1a2c-d7a9-42c7-9fb1-529b00cc7347" providerId="ADAL" clId="{5B7F2190-A2FB-4ED7-977F-B704B65DB426}" dt="2025-08-27T20:06:32.852" v="11"/>
        <pc:sldMkLst>
          <pc:docMk/>
          <pc:sldMk cId="265082340" sldId="1719"/>
        </pc:sldMkLst>
        <pc:spChg chg="add del mod">
          <ac:chgData name="Leticia Patino Borges" userId="57ad1a2c-d7a9-42c7-9fb1-529b00cc7347" providerId="ADAL" clId="{5B7F2190-A2FB-4ED7-977F-B704B65DB426}" dt="2025-08-27T20:05:35.005" v="5" actId="478"/>
          <ac:spMkLst>
            <pc:docMk/>
            <pc:sldMk cId="265082340" sldId="1719"/>
            <ac:spMk id="2" creationId="{99B7716D-6B23-9E3A-8C25-E6A3C838E8D8}"/>
          </ac:spMkLst>
        </pc:spChg>
        <pc:graphicFrameChg chg="mod">
          <ac:chgData name="Leticia Patino Borges" userId="57ad1a2c-d7a9-42c7-9fb1-529b00cc7347" providerId="ADAL" clId="{5B7F2190-A2FB-4ED7-977F-B704B65DB426}" dt="2025-08-27T20:06:32.852" v="11"/>
          <ac:graphicFrameMkLst>
            <pc:docMk/>
            <pc:sldMk cId="265082340" sldId="1719"/>
            <ac:graphicFrameMk id="6" creationId="{1939D031-93AB-42F6-805C-07D089B8849D}"/>
          </ac:graphicFrameMkLst>
        </pc:graphicFrameChg>
      </pc:sldChg>
      <pc:sldChg chg="modSp mod">
        <pc:chgData name="Leticia Patino Borges" userId="57ad1a2c-d7a9-42c7-9fb1-529b00cc7347" providerId="ADAL" clId="{5B7F2190-A2FB-4ED7-977F-B704B65DB426}" dt="2025-08-27T19:06:55.812" v="0" actId="1076"/>
        <pc:sldMkLst>
          <pc:docMk/>
          <pc:sldMk cId="3039841087" sldId="1731"/>
        </pc:sldMkLst>
        <pc:spChg chg="mod">
          <ac:chgData name="Leticia Patino Borges" userId="57ad1a2c-d7a9-42c7-9fb1-529b00cc7347" providerId="ADAL" clId="{5B7F2190-A2FB-4ED7-977F-B704B65DB426}" dt="2025-08-27T19:06:55.812" v="0" actId="1076"/>
          <ac:spMkLst>
            <pc:docMk/>
            <pc:sldMk cId="3039841087" sldId="1731"/>
            <ac:spMk id="14" creationId="{8FFD73A8-A19A-49C8-B15E-A5AEF9DA0AB5}"/>
          </ac:spMkLst>
        </pc:spChg>
      </pc:sldChg>
    </pc:docChg>
  </pc:docChgLst>
  <pc:docChgLst>
    <pc:chgData name="Leticia Patino Borges" userId="57ad1a2c-d7a9-42c7-9fb1-529b00cc7347" providerId="ADAL" clId="{FE16D77D-5AE6-564B-8BFF-0C4F1377BF1F}"/>
    <pc:docChg chg="modSld">
      <pc:chgData name="Leticia Patino Borges" userId="57ad1a2c-d7a9-42c7-9fb1-529b00cc7347" providerId="ADAL" clId="{FE16D77D-5AE6-564B-8BFF-0C4F1377BF1F}" dt="2025-08-11T20:06:43.997" v="5" actId="20577"/>
      <pc:docMkLst>
        <pc:docMk/>
      </pc:docMkLst>
      <pc:sldChg chg="modSp">
        <pc:chgData name="Leticia Patino Borges" userId="57ad1a2c-d7a9-42c7-9fb1-529b00cc7347" providerId="ADAL" clId="{FE16D77D-5AE6-564B-8BFF-0C4F1377BF1F}" dt="2025-08-11T20:06:43.997" v="5" actId="20577"/>
        <pc:sldMkLst>
          <pc:docMk/>
          <pc:sldMk cId="1196487639" sldId="1679"/>
        </pc:sldMkLst>
        <pc:spChg chg="mod">
          <ac:chgData name="Leticia Patino Borges" userId="57ad1a2c-d7a9-42c7-9fb1-529b00cc7347" providerId="ADAL" clId="{FE16D77D-5AE6-564B-8BFF-0C4F1377BF1F}" dt="2025-08-11T20:06:43.997" v="5" actId="20577"/>
          <ac:spMkLst>
            <pc:docMk/>
            <pc:sldMk cId="1196487639" sldId="1679"/>
            <ac:spMk id="4" creationId="{A77DC494-D096-4BA8-B026-6065AC204804}"/>
          </ac:spMkLst>
        </pc:spChg>
      </pc:sldChg>
    </pc:docChg>
  </pc:docChgLst>
  <pc:docChgLst>
    <pc:chgData name="Leticia Patino Borges" userId="57ad1a2c-d7a9-42c7-9fb1-529b00cc7347" providerId="ADAL" clId="{D0C3430B-9B40-4332-BAB7-2E728A23E54D}"/>
    <pc:docChg chg="undo custSel modSld">
      <pc:chgData name="Leticia Patino Borges" userId="57ad1a2c-d7a9-42c7-9fb1-529b00cc7347" providerId="ADAL" clId="{D0C3430B-9B40-4332-BAB7-2E728A23E54D}" dt="2025-08-12T10:47:37.399" v="145" actId="20577"/>
      <pc:docMkLst>
        <pc:docMk/>
      </pc:docMkLst>
      <pc:sldChg chg="modSp mod">
        <pc:chgData name="Leticia Patino Borges" userId="57ad1a2c-d7a9-42c7-9fb1-529b00cc7347" providerId="ADAL" clId="{D0C3430B-9B40-4332-BAB7-2E728A23E54D}" dt="2025-08-12T10:29:04.153" v="103" actId="20577"/>
        <pc:sldMkLst>
          <pc:docMk/>
          <pc:sldMk cId="1579751529" sldId="1678"/>
        </pc:sldMkLst>
        <pc:spChg chg="mod">
          <ac:chgData name="Leticia Patino Borges" userId="57ad1a2c-d7a9-42c7-9fb1-529b00cc7347" providerId="ADAL" clId="{D0C3430B-9B40-4332-BAB7-2E728A23E54D}" dt="2025-08-12T10:29:04.153" v="103" actId="20577"/>
          <ac:spMkLst>
            <pc:docMk/>
            <pc:sldMk cId="1579751529" sldId="1678"/>
            <ac:spMk id="9" creationId="{04168EAB-F15D-4D76-490C-90FDEA49EEEE}"/>
          </ac:spMkLst>
        </pc:spChg>
        <pc:graphicFrameChg chg="mod modGraphic">
          <ac:chgData name="Leticia Patino Borges" userId="57ad1a2c-d7a9-42c7-9fb1-529b00cc7347" providerId="ADAL" clId="{D0C3430B-9B40-4332-BAB7-2E728A23E54D}" dt="2025-08-12T10:18:41.208" v="23" actId="20577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Leticia Patino Borges" userId="57ad1a2c-d7a9-42c7-9fb1-529b00cc7347" providerId="ADAL" clId="{D0C3430B-9B40-4332-BAB7-2E728A23E54D}" dt="2025-08-12T10:20:30.180" v="51" actId="20577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addSp delSp modSp mod">
        <pc:chgData name="Leticia Patino Borges" userId="57ad1a2c-d7a9-42c7-9fb1-529b00cc7347" providerId="ADAL" clId="{D0C3430B-9B40-4332-BAB7-2E728A23E54D}" dt="2025-08-12T10:27:17.778" v="93" actId="20577"/>
        <pc:sldMkLst>
          <pc:docMk/>
          <pc:sldMk cId="3539811725" sldId="1746"/>
        </pc:sldMkLst>
        <pc:spChg chg="mod">
          <ac:chgData name="Leticia Patino Borges" userId="57ad1a2c-d7a9-42c7-9fb1-529b00cc7347" providerId="ADAL" clId="{D0C3430B-9B40-4332-BAB7-2E728A23E54D}" dt="2025-08-12T10:27:17.778" v="93" actId="20577"/>
          <ac:spMkLst>
            <pc:docMk/>
            <pc:sldMk cId="3539811725" sldId="1746"/>
            <ac:spMk id="14" creationId="{0BE602C3-A091-152E-6FCB-C2A5905C0E27}"/>
          </ac:spMkLst>
        </pc:spChg>
        <pc:graphicFrameChg chg="add mod">
          <ac:chgData name="Leticia Patino Borges" userId="57ad1a2c-d7a9-42c7-9fb1-529b00cc7347" providerId="ADAL" clId="{D0C3430B-9B40-4332-BAB7-2E728A23E54D}" dt="2025-08-12T10:24:38.568" v="82" actId="207"/>
          <ac:graphicFrameMkLst>
            <pc:docMk/>
            <pc:sldMk cId="3539811725" sldId="1746"/>
            <ac:graphicFrameMk id="5" creationId="{CEA290E3-54E2-4588-980F-B77EBABC7B84}"/>
          </ac:graphicFrameMkLst>
        </pc:graphicFrameChg>
      </pc:sldChg>
    </pc:docChg>
  </pc:docChgLst>
  <pc:docChgLst>
    <pc:chgData name="Leticia Patino Borges" userId="57ad1a2c-d7a9-42c7-9fb1-529b00cc7347" providerId="ADAL" clId="{E6F771B6-2E0B-4E5F-9E90-633189F3B8D8}"/>
    <pc:docChg chg="custSel modSld">
      <pc:chgData name="Leticia Patino Borges" userId="57ad1a2c-d7a9-42c7-9fb1-529b00cc7347" providerId="ADAL" clId="{E6F771B6-2E0B-4E5F-9E90-633189F3B8D8}" dt="2025-07-31T11:10:04.272" v="34" actId="207"/>
      <pc:docMkLst>
        <pc:docMk/>
      </pc:docMkLst>
      <pc:sldChg chg="addSp delSp modSp mod">
        <pc:chgData name="Leticia Patino Borges" userId="57ad1a2c-d7a9-42c7-9fb1-529b00cc7347" providerId="ADAL" clId="{E6F771B6-2E0B-4E5F-9E90-633189F3B8D8}" dt="2025-07-31T11:10:04.272" v="34" actId="207"/>
        <pc:sldMkLst>
          <pc:docMk/>
          <pc:sldMk cId="3539811725" sldId="1746"/>
        </pc:sldMkLst>
        <pc:spChg chg="mod">
          <ac:chgData name="Leticia Patino Borges" userId="57ad1a2c-d7a9-42c7-9fb1-529b00cc7347" providerId="ADAL" clId="{E6F771B6-2E0B-4E5F-9E90-633189F3B8D8}" dt="2025-07-31T11:09:55.348" v="33" actId="1035"/>
          <ac:spMkLst>
            <pc:docMk/>
            <pc:sldMk cId="3539811725" sldId="1746"/>
            <ac:spMk id="3" creationId="{044ACF20-DC58-E014-421E-8F87F647F62D}"/>
          </ac:spMkLst>
        </pc:spChg>
        <pc:spChg chg="mod">
          <ac:chgData name="Leticia Patino Borges" userId="57ad1a2c-d7a9-42c7-9fb1-529b00cc7347" providerId="ADAL" clId="{E6F771B6-2E0B-4E5F-9E90-633189F3B8D8}" dt="2025-07-31T11:08:20.874" v="3" actId="13926"/>
          <ac:spMkLst>
            <pc:docMk/>
            <pc:sldMk cId="3539811725" sldId="1746"/>
            <ac:spMk id="9" creationId="{9AD47833-9D3B-C863-C19C-A6E07D2CA22C}"/>
          </ac:spMkLst>
        </pc:spChg>
      </pc:sldChg>
    </pc:docChg>
  </pc:docChgLst>
  <pc:docChgLst>
    <pc:chgData name="Allan Cristiano dos Santos" userId="d31e4ff2-23af-4f3b-bbd8-dc4179b912ad" providerId="ADAL" clId="{28AA8C99-F645-437F-A7D8-5A0D902EEF34}"/>
    <pc:docChg chg="undo custSel modSld">
      <pc:chgData name="Allan Cristiano dos Santos" userId="d31e4ff2-23af-4f3b-bbd8-dc4179b912ad" providerId="ADAL" clId="{28AA8C99-F645-437F-A7D8-5A0D902EEF34}" dt="2024-05-21T18:11:34.246" v="24" actId="13926"/>
      <pc:docMkLst>
        <pc:docMk/>
      </pc:docMkLst>
      <pc:sldChg chg="modSp mod">
        <pc:chgData name="Allan Cristiano dos Santos" userId="d31e4ff2-23af-4f3b-bbd8-dc4179b912ad" providerId="ADAL" clId="{28AA8C99-F645-437F-A7D8-5A0D902EEF34}" dt="2024-05-21T18:11:34.246" v="24" actId="13926"/>
        <pc:sldMkLst>
          <pc:docMk/>
          <pc:sldMk cId="265082340" sldId="1719"/>
        </pc:sldMkLst>
      </pc:sldChg>
    </pc:docChg>
  </pc:docChgLst>
  <pc:docChgLst>
    <pc:chgData name="Sarah Ferreira" userId="S::sarahf@fazenda.rj.gov.br::a779f3ab-6700-4877-b1fd-04b6cdd3112c" providerId="AD" clId="Web-{FCE33A41-F427-8659-11FF-59078D39077A}"/>
    <pc:docChg chg="modSld">
      <pc:chgData name="Sarah Ferreira" userId="S::sarahf@fazenda.rj.gov.br::a779f3ab-6700-4877-b1fd-04b6cdd3112c" providerId="AD" clId="Web-{FCE33A41-F427-8659-11FF-59078D39077A}" dt="2024-05-20T13:23:32.610" v="20"/>
      <pc:docMkLst>
        <pc:docMk/>
      </pc:docMkLst>
    </pc:docChg>
  </pc:docChgLst>
  <pc:docChgLst>
    <pc:chgData name="Ana Krishna Passos Peixoto" userId="4fe70650-f6d2-40ae-9cfa-5823e72190aa" providerId="ADAL" clId="{63009772-643E-4B5E-BE5D-16C5E233DA6E}"/>
    <pc:docChg chg="undo custSel addSld delSld modSld">
      <pc:chgData name="Ana Krishna Passos Peixoto" userId="4fe70650-f6d2-40ae-9cfa-5823e72190aa" providerId="ADAL" clId="{63009772-643E-4B5E-BE5D-16C5E233DA6E}" dt="2024-02-15T19:26:02.779" v="815" actId="14100"/>
      <pc:docMkLst>
        <pc:docMk/>
      </pc:docMkLst>
      <pc:sldChg chg="modSp mod">
        <pc:chgData name="Ana Krishna Passos Peixoto" userId="4fe70650-f6d2-40ae-9cfa-5823e72190aa" providerId="ADAL" clId="{63009772-643E-4B5E-BE5D-16C5E233DA6E}" dt="2024-01-29T15:32:43.832" v="51" actId="20577"/>
        <pc:sldMkLst>
          <pc:docMk/>
          <pc:sldMk cId="2396061206" sldId="1499"/>
        </pc:sldMkLst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376397184" sldId="1622"/>
        </pc:sldMkLst>
      </pc:sldChg>
      <pc:sldChg chg="add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937536085" sldId="1674"/>
        </pc:sldMkLst>
      </pc:sldChg>
      <pc:sldChg chg="addSp modSp">
        <pc:chgData name="Ana Krishna Passos Peixoto" userId="4fe70650-f6d2-40ae-9cfa-5823e72190aa" providerId="ADAL" clId="{63009772-643E-4B5E-BE5D-16C5E233DA6E}" dt="2024-01-29T15:33:02.418" v="57"/>
        <pc:sldMkLst>
          <pc:docMk/>
          <pc:sldMk cId="1579751529" sldId="1678"/>
        </pc:sldMkLst>
      </pc:sldChg>
      <pc:sldChg chg="modSp mod">
        <pc:chgData name="Ana Krishna Passos Peixoto" userId="4fe70650-f6d2-40ae-9cfa-5823e72190aa" providerId="ADAL" clId="{63009772-643E-4B5E-BE5D-16C5E233DA6E}" dt="2024-01-29T15:32:19.612" v="29" actId="20577"/>
        <pc:sldMkLst>
          <pc:docMk/>
          <pc:sldMk cId="1196487639" sldId="1679"/>
        </pc:sldMkLst>
      </pc:sldChg>
      <pc:sldChg chg="addSp modSp mod">
        <pc:chgData name="Ana Krishna Passos Peixoto" userId="4fe70650-f6d2-40ae-9cfa-5823e72190aa" providerId="ADAL" clId="{63009772-643E-4B5E-BE5D-16C5E233DA6E}" dt="2024-02-15T15:00:04.668" v="679" actId="207"/>
        <pc:sldMkLst>
          <pc:docMk/>
          <pc:sldMk cId="1451531794" sldId="1684"/>
        </pc:sldMkLst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458914537" sldId="1699"/>
        </pc:sldMkLst>
      </pc:sldChg>
      <pc:sldChg chg="addSp modSp add mod">
        <pc:chgData name="Ana Krishna Passos Peixoto" userId="4fe70650-f6d2-40ae-9cfa-5823e72190aa" providerId="ADAL" clId="{63009772-643E-4B5E-BE5D-16C5E233DA6E}" dt="2024-02-15T19:26:02.779" v="815" actId="14100"/>
        <pc:sldMkLst>
          <pc:docMk/>
          <pc:sldMk cId="3135549556" sldId="1730"/>
        </pc:sldMkLst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2935199316" sldId="1732"/>
        </pc:sldMkLst>
      </pc:sldChg>
    </pc:docChg>
  </pc:docChgLst>
  <pc:docChgLst>
    <pc:chgData name="Caroline De Morais Rocha" userId="S::caroliner@fazenda.rj.gov.br::7e75e681-9559-43c9-a21c-f0722126cc1d" providerId="AD" clId="Web-{6F9EDBAE-DD93-4DE3-835A-0942C5ACCA21}"/>
    <pc:docChg chg="modSld">
      <pc:chgData name="Caroline De Morais Rocha" userId="S::caroliner@fazenda.rj.gov.br::7e75e681-9559-43c9-a21c-f0722126cc1d" providerId="AD" clId="Web-{6F9EDBAE-DD93-4DE3-835A-0942C5ACCA21}" dt="2025-08-27T18:50:03.323" v="35" actId="20577"/>
      <pc:docMkLst>
        <pc:docMk/>
      </pc:docMkLst>
      <pc:sldChg chg="addSp modSp">
        <pc:chgData name="Caroline De Morais Rocha" userId="S::caroliner@fazenda.rj.gov.br::7e75e681-9559-43c9-a21c-f0722126cc1d" providerId="AD" clId="Web-{6F9EDBAE-DD93-4DE3-835A-0942C5ACCA21}" dt="2025-08-27T18:50:03.323" v="35" actId="20577"/>
        <pc:sldMkLst>
          <pc:docMk/>
          <pc:sldMk cId="265082340" sldId="1719"/>
        </pc:sldMkLst>
        <pc:spChg chg="mod">
          <ac:chgData name="Caroline De Morais Rocha" userId="S::caroliner@fazenda.rj.gov.br::7e75e681-9559-43c9-a21c-f0722126cc1d" providerId="AD" clId="Web-{6F9EDBAE-DD93-4DE3-835A-0942C5ACCA21}" dt="2025-08-27T18:50:03.323" v="35" actId="20577"/>
          <ac:spMkLst>
            <pc:docMk/>
            <pc:sldMk cId="265082340" sldId="1719"/>
            <ac:spMk id="13" creationId="{C672A40F-6D1B-4798-A9D4-9EA331E4DF27}"/>
          </ac:spMkLst>
        </pc:spChg>
        <pc:spChg chg="mod">
          <ac:chgData name="Caroline De Morais Rocha" userId="S::caroliner@fazenda.rj.gov.br::7e75e681-9559-43c9-a21c-f0722126cc1d" providerId="AD" clId="Web-{6F9EDBAE-DD93-4DE3-835A-0942C5ACCA21}" dt="2025-08-27T18:49:23.666" v="29" actId="20577"/>
          <ac:spMkLst>
            <pc:docMk/>
            <pc:sldMk cId="265082340" sldId="1719"/>
            <ac:spMk id="18" creationId="{305E6227-C9F6-4EBA-B584-EA7100CF4F2D}"/>
          </ac:spMkLst>
        </pc:spChg>
        <pc:graphicFrameChg chg="mod topLvl modGraphic">
          <ac:chgData name="Caroline De Morais Rocha" userId="S::caroliner@fazenda.rj.gov.br::7e75e681-9559-43c9-a21c-f0722126cc1d" providerId="AD" clId="Web-{6F9EDBAE-DD93-4DE3-835A-0942C5ACCA21}" dt="2025-08-27T18:48:58.774" v="27"/>
          <ac:graphicFrameMkLst>
            <pc:docMk/>
            <pc:sldMk cId="265082340" sldId="1719"/>
            <ac:graphicFrameMk id="6" creationId="{1939D031-93AB-42F6-805C-07D089B8849D}"/>
          </ac:graphicFrameMkLst>
        </pc:graphicFrameChg>
      </pc:sldChg>
      <pc:sldChg chg="addSp modSp">
        <pc:chgData name="Caroline De Morais Rocha" userId="S::caroliner@fazenda.rj.gov.br::7e75e681-9559-43c9-a21c-f0722126cc1d" providerId="AD" clId="Web-{6F9EDBAE-DD93-4DE3-835A-0942C5ACCA21}" dt="2025-08-27T18:47:14.519" v="23"/>
        <pc:sldMkLst>
          <pc:docMk/>
          <pc:sldMk cId="892823559" sldId="1721"/>
        </pc:sldMkLst>
        <pc:spChg chg="mod">
          <ac:chgData name="Caroline De Morais Rocha" userId="S::caroliner@fazenda.rj.gov.br::7e75e681-9559-43c9-a21c-f0722126cc1d" providerId="AD" clId="Web-{6F9EDBAE-DD93-4DE3-835A-0942C5ACCA21}" dt="2025-08-27T18:46:47.925" v="21" actId="14100"/>
          <ac:spMkLst>
            <pc:docMk/>
            <pc:sldMk cId="892823559" sldId="1721"/>
            <ac:spMk id="18" creationId="{0775BBC8-4164-C8FC-1607-D6332C067599}"/>
          </ac:spMkLst>
        </pc:spChg>
        <pc:spChg chg="mod">
          <ac:chgData name="Caroline De Morais Rocha" userId="S::caroliner@fazenda.rj.gov.br::7e75e681-9559-43c9-a21c-f0722126cc1d" providerId="AD" clId="Web-{6F9EDBAE-DD93-4DE3-835A-0942C5ACCA21}" dt="2025-08-27T18:46:32.877" v="17" actId="20577"/>
          <ac:spMkLst>
            <pc:docMk/>
            <pc:sldMk cId="892823559" sldId="1721"/>
            <ac:spMk id="19" creationId="{73749DD3-81A2-40BE-8CD1-4B1E50038D77}"/>
          </ac:spMkLst>
        </pc:spChg>
        <pc:grpChg chg="mod">
          <ac:chgData name="Caroline De Morais Rocha" userId="S::caroliner@fazenda.rj.gov.br::7e75e681-9559-43c9-a21c-f0722126cc1d" providerId="AD" clId="Web-{6F9EDBAE-DD93-4DE3-835A-0942C5ACCA21}" dt="2025-08-27T18:46:55.159" v="22" actId="1076"/>
          <ac:grpSpMkLst>
            <pc:docMk/>
            <pc:sldMk cId="892823559" sldId="1721"/>
            <ac:grpSpMk id="3" creationId="{F3684AD8-00BC-0A3C-FB9F-8AB445533177}"/>
          </ac:grpSpMkLst>
        </pc:grpChg>
        <pc:graphicFrameChg chg="mod topLvl modGraphic">
          <ac:chgData name="Caroline De Morais Rocha" userId="S::caroliner@fazenda.rj.gov.br::7e75e681-9559-43c9-a21c-f0722126cc1d" providerId="AD" clId="Web-{6F9EDBAE-DD93-4DE3-835A-0942C5ACCA21}" dt="2025-08-27T18:47:14.519" v="23"/>
          <ac:graphicFrameMkLst>
            <pc:docMk/>
            <pc:sldMk cId="892823559" sldId="1721"/>
            <ac:graphicFrameMk id="2" creationId="{DB2B9B95-1997-417B-B3C2-BB0EEF10D68F}"/>
          </ac:graphicFrameMkLst>
        </pc:graphicFrameChg>
      </pc:sldChg>
    </pc:docChg>
  </pc:docChgLst>
  <pc:docChgLst>
    <pc:chgData name="Eduardo Alfradique de Oliveira" userId="4548f309-48ea-4f49-8ee3-9b5af420c807" providerId="ADAL" clId="{78370DC4-3AE3-2C44-980B-920A83484984}"/>
    <pc:docChg chg="modSld">
      <pc:chgData name="Eduardo Alfradique de Oliveira" userId="4548f309-48ea-4f49-8ee3-9b5af420c807" providerId="ADAL" clId="{78370DC4-3AE3-2C44-980B-920A83484984}" dt="2024-05-27T16:40:56.201" v="1" actId="1076"/>
      <pc:docMkLst>
        <pc:docMk/>
      </pc:docMkLst>
      <pc:sldChg chg="addSp modSp mod">
        <pc:chgData name="Eduardo Alfradique de Oliveira" userId="4548f309-48ea-4f49-8ee3-9b5af420c807" providerId="ADAL" clId="{78370DC4-3AE3-2C44-980B-920A83484984}" dt="2024-05-27T16:40:56.201" v="1" actId="1076"/>
        <pc:sldMkLst>
          <pc:docMk/>
          <pc:sldMk cId="496429616" sldId="1728"/>
        </pc:sldMkLst>
      </pc:sldChg>
    </pc:docChg>
  </pc:docChgLst>
  <pc:docChgLst>
    <pc:chgData name="Caroline de Morais Rocha" userId="7e75e681-9559-43c9-a21c-f0722126cc1d" providerId="ADAL" clId="{84474D81-C011-4622-9E88-0AB8D4882864}"/>
    <pc:docChg chg="undo custSel modSld">
      <pc:chgData name="Caroline de Morais Rocha" userId="7e75e681-9559-43c9-a21c-f0722126cc1d" providerId="ADAL" clId="{84474D81-C011-4622-9E88-0AB8D4882864}" dt="2024-05-22T15:11:04.055" v="571" actId="20577"/>
      <pc:docMkLst>
        <pc:docMk/>
      </pc:docMkLst>
      <pc:sldChg chg="modSp mod">
        <pc:chgData name="Caroline de Morais Rocha" userId="7e75e681-9559-43c9-a21c-f0722126cc1d" providerId="ADAL" clId="{84474D81-C011-4622-9E88-0AB8D4882864}" dt="2024-05-22T15:11:04.055" v="571" actId="20577"/>
        <pc:sldMkLst>
          <pc:docMk/>
          <pc:sldMk cId="265082340" sldId="1719"/>
        </pc:sldMkLst>
      </pc:sldChg>
      <pc:sldChg chg="addSp delSp modSp mod">
        <pc:chgData name="Caroline de Morais Rocha" userId="7e75e681-9559-43c9-a21c-f0722126cc1d" providerId="ADAL" clId="{84474D81-C011-4622-9E88-0AB8D4882864}" dt="2024-05-20T16:23:31.246" v="375" actId="6549"/>
        <pc:sldMkLst>
          <pc:docMk/>
          <pc:sldMk cId="3697561492" sldId="1720"/>
        </pc:sldMkLst>
      </pc:sldChg>
      <pc:sldChg chg="modSp mod">
        <pc:chgData name="Caroline de Morais Rocha" userId="7e75e681-9559-43c9-a21c-f0722126cc1d" providerId="ADAL" clId="{84474D81-C011-4622-9E88-0AB8D4882864}" dt="2024-05-20T16:45:27.938" v="539" actId="20577"/>
        <pc:sldMkLst>
          <pc:docMk/>
          <pc:sldMk cId="892823559" sldId="1721"/>
        </pc:sldMkLst>
      </pc:sldChg>
    </pc:docChg>
  </pc:docChgLst>
  <pc:docChgLst>
    <pc:chgData name="Leticia Patino Borges" userId="57ad1a2c-d7a9-42c7-9fb1-529b00cc7347" providerId="ADAL" clId="{A78BB851-9D1F-4737-BCB8-5AB8F6F951A1}"/>
    <pc:docChg chg="custSel modSld">
      <pc:chgData name="Leticia Patino Borges" userId="57ad1a2c-d7a9-42c7-9fb1-529b00cc7347" providerId="ADAL" clId="{A78BB851-9D1F-4737-BCB8-5AB8F6F951A1}" dt="2025-08-06T13:53:48.696" v="192" actId="13926"/>
      <pc:docMkLst>
        <pc:docMk/>
      </pc:docMkLst>
      <pc:sldChg chg="addSp delSp modSp mod">
        <pc:chgData name="Leticia Patino Borges" userId="57ad1a2c-d7a9-42c7-9fb1-529b00cc7347" providerId="ADAL" clId="{A78BB851-9D1F-4737-BCB8-5AB8F6F951A1}" dt="2025-08-06T13:52:55.803" v="190" actId="20577"/>
        <pc:sldMkLst>
          <pc:docMk/>
          <pc:sldMk cId="2182658216" sldId="1745"/>
        </pc:sldMkLst>
        <pc:spChg chg="mod">
          <ac:chgData name="Leticia Patino Borges" userId="57ad1a2c-d7a9-42c7-9fb1-529b00cc7347" providerId="ADAL" clId="{A78BB851-9D1F-4737-BCB8-5AB8F6F951A1}" dt="2025-08-06T13:45:24.248" v="29" actId="20577"/>
          <ac:spMkLst>
            <pc:docMk/>
            <pc:sldMk cId="2182658216" sldId="1745"/>
            <ac:spMk id="6" creationId="{9BFCEBC1-3A61-1012-8C99-30E1D9B6F01A}"/>
          </ac:spMkLst>
        </pc:spChg>
        <pc:spChg chg="mod">
          <ac:chgData name="Leticia Patino Borges" userId="57ad1a2c-d7a9-42c7-9fb1-529b00cc7347" providerId="ADAL" clId="{A78BB851-9D1F-4737-BCB8-5AB8F6F951A1}" dt="2025-08-06T13:52:55.803" v="190" actId="20577"/>
          <ac:spMkLst>
            <pc:docMk/>
            <pc:sldMk cId="2182658216" sldId="1745"/>
            <ac:spMk id="18" creationId="{F567E440-32F9-65FA-CB47-673301D28179}"/>
          </ac:spMkLst>
        </pc:spChg>
        <pc:graphicFrameChg chg="add mod">
          <ac:chgData name="Leticia Patino Borges" userId="57ad1a2c-d7a9-42c7-9fb1-529b00cc7347" providerId="ADAL" clId="{A78BB851-9D1F-4737-BCB8-5AB8F6F951A1}" dt="2025-08-06T13:46:11.685" v="37" actId="14100"/>
          <ac:graphicFrameMkLst>
            <pc:docMk/>
            <pc:sldMk cId="2182658216" sldId="1745"/>
            <ac:graphicFrameMk id="2" creationId="{F9BD7231-0BBF-2F92-F096-5AAAD8E160CE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28D0ABEF-0D62-FAB3-620A-82B2F709F225}"/>
    <pc:docChg chg="modSld">
      <pc:chgData name="Liliane Figueiredo da Silva" userId="S::lfigueiredos@fazenda.rj.gov.br::f10f2e6b-1ac0-48fa-8c74-458c8e81f8a6" providerId="AD" clId="Web-{28D0ABEF-0D62-FAB3-620A-82B2F709F225}" dt="2024-05-29T12:53:19.300" v="19" actId="20577"/>
      <pc:docMkLst>
        <pc:docMk/>
      </pc:docMkLst>
    </pc:docChg>
  </pc:docChgLst>
  <pc:docChgLst>
    <pc:chgData name="Liliane Figueiredo da Silva" userId="S::lfigueiredos@fazenda.rj.gov.br::f10f2e6b-1ac0-48fa-8c74-458c8e81f8a6" providerId="AD" clId="Web-{CD564893-B289-F73D-5237-E5B70C20BEA0}"/>
    <pc:docChg chg="modSld">
      <pc:chgData name="Liliane Figueiredo da Silva" userId="S::lfigueiredos@fazenda.rj.gov.br::f10f2e6b-1ac0-48fa-8c74-458c8e81f8a6" providerId="AD" clId="Web-{CD564893-B289-F73D-5237-E5B70C20BEA0}" dt="2024-02-15T21:19:05.754" v="171" actId="14100"/>
      <pc:docMkLst>
        <pc:docMk/>
      </pc:docMkLst>
      <pc:sldChg chg="modSp">
        <pc:chgData name="Liliane Figueiredo da Silva" userId="S::lfigueiredos@fazenda.rj.gov.br::f10f2e6b-1ac0-48fa-8c74-458c8e81f8a6" providerId="AD" clId="Web-{CD564893-B289-F73D-5237-E5B70C20BEA0}" dt="2024-02-15T21:14:45.573" v="118" actId="20577"/>
        <pc:sldMkLst>
          <pc:docMk/>
          <pc:sldMk cId="265082340" sldId="1719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16:58.281" v="170" actId="20577"/>
        <pc:sldMkLst>
          <pc:docMk/>
          <pc:sldMk cId="3697561492" sldId="1720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07:49.684" v="113" actId="20577"/>
        <pc:sldMkLst>
          <pc:docMk/>
          <pc:sldMk cId="892823559" sldId="1721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19:05.754" v="171" actId="14100"/>
        <pc:sldMkLst>
          <pc:docMk/>
          <pc:sldMk cId="2172947587" sldId="1724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0:50:55.540" v="36" actId="1076"/>
        <pc:sldMkLst>
          <pc:docMk/>
          <pc:sldMk cId="3135549556" sldId="1730"/>
        </pc:sldMkLst>
      </pc:sldChg>
    </pc:docChg>
  </pc:docChgLst>
  <pc:docChgLst>
    <pc:chgData name="Diana Cabral Siqueira" userId="ced6879b-62a0-4142-bcef-7e5fda0b1d29" providerId="ADAL" clId="{EE218378-811C-4432-836A-08DFDCE21F42}"/>
    <pc:docChg chg="custSel modSld">
      <pc:chgData name="Diana Cabral Siqueira" userId="ced6879b-62a0-4142-bcef-7e5fda0b1d29" providerId="ADAL" clId="{EE218378-811C-4432-836A-08DFDCE21F42}" dt="2025-05-27T15:02:49.883" v="146" actId="20577"/>
      <pc:docMkLst>
        <pc:docMk/>
      </pc:docMkLst>
      <pc:sldChg chg="delSp modSp mod">
        <pc:chgData name="Diana Cabral Siqueira" userId="ced6879b-62a0-4142-bcef-7e5fda0b1d29" providerId="ADAL" clId="{EE218378-811C-4432-836A-08DFDCE21F42}" dt="2025-05-27T15:02:49.883" v="146" actId="20577"/>
        <pc:sldMkLst>
          <pc:docMk/>
          <pc:sldMk cId="1579751529" sldId="1678"/>
        </pc:sldMkLst>
      </pc:sldChg>
      <pc:sldChg chg="modSp mod">
        <pc:chgData name="Diana Cabral Siqueira" userId="ced6879b-62a0-4142-bcef-7e5fda0b1d29" providerId="ADAL" clId="{EE218378-811C-4432-836A-08DFDCE21F42}" dt="2025-05-27T13:31:15.999" v="106" actId="20577"/>
        <pc:sldMkLst>
          <pc:docMk/>
          <pc:sldMk cId="3697561492" sldId="1720"/>
        </pc:sldMkLst>
      </pc:sldChg>
    </pc:docChg>
  </pc:docChgLst>
  <pc:docChgLst>
    <pc:chgData name="Leticia Patino Borges" userId="57ad1a2c-d7a9-42c7-9fb1-529b00cc7347" providerId="ADAL" clId="{5195C779-9C53-49E3-BEA7-1ABBC113ABFF}"/>
    <pc:docChg chg="undo redo custSel modSld">
      <pc:chgData name="Leticia Patino Borges" userId="57ad1a2c-d7a9-42c7-9fb1-529b00cc7347" providerId="ADAL" clId="{5195C779-9C53-49E3-BEA7-1ABBC113ABFF}" dt="2025-08-18T20:37:03.361" v="824" actId="13926"/>
      <pc:docMkLst>
        <pc:docMk/>
      </pc:docMkLst>
      <pc:sldChg chg="modSp mod">
        <pc:chgData name="Leticia Patino Borges" userId="57ad1a2c-d7a9-42c7-9fb1-529b00cc7347" providerId="ADAL" clId="{5195C779-9C53-49E3-BEA7-1ABBC113ABFF}" dt="2025-08-18T16:54:45.074" v="48" actId="207"/>
        <pc:sldMkLst>
          <pc:docMk/>
          <pc:sldMk cId="751185172" sldId="1677"/>
        </pc:sldMkLst>
        <pc:graphicFrameChg chg="mod modGraphic">
          <ac:chgData name="Leticia Patino Borges" userId="57ad1a2c-d7a9-42c7-9fb1-529b00cc7347" providerId="ADAL" clId="{5195C779-9C53-49E3-BEA7-1ABBC113ABFF}" dt="2025-08-18T16:54:45.074" v="48" actId="207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</pc:docChg>
  </pc:docChgLst>
  <pc:docChgLst>
    <pc:chgData name="Leticia Patino Borges" userId="57ad1a2c-d7a9-42c7-9fb1-529b00cc7347" providerId="ADAL" clId="{D60EDE7F-E730-446E-9CC1-5072A16610E0}"/>
    <pc:docChg chg="modSld">
      <pc:chgData name="Leticia Patino Borges" userId="57ad1a2c-d7a9-42c7-9fb1-529b00cc7347" providerId="ADAL" clId="{D60EDE7F-E730-446E-9CC1-5072A16610E0}" dt="2025-06-03T20:35:52.952" v="0" actId="13926"/>
      <pc:docMkLst>
        <pc:docMk/>
      </pc:docMkLst>
      <pc:sldChg chg="modSp mod">
        <pc:chgData name="Leticia Patino Borges" userId="57ad1a2c-d7a9-42c7-9fb1-529b00cc7347" providerId="ADAL" clId="{D60EDE7F-E730-446E-9CC1-5072A16610E0}" dt="2025-06-03T20:35:52.952" v="0" actId="13926"/>
        <pc:sldMkLst>
          <pc:docMk/>
          <pc:sldMk cId="3539811725" sldId="1746"/>
        </pc:sldMkLst>
      </pc:sldChg>
    </pc:docChg>
  </pc:docChgLst>
  <pc:docChgLst>
    <pc:chgData name="Eduardo Alfradique de Oliveira" userId="4548f309-48ea-4f49-8ee3-9b5af420c807" providerId="ADAL" clId="{ED0CA52C-0AE5-4707-BE69-245CC7A9E3BE}"/>
    <pc:docChg chg="undo redo custSel addSld modSld">
      <pc:chgData name="Eduardo Alfradique de Oliveira" userId="4548f309-48ea-4f49-8ee3-9b5af420c807" providerId="ADAL" clId="{ED0CA52C-0AE5-4707-BE69-245CC7A9E3BE}" dt="2025-05-20T18:28:22.867" v="508" actId="1035"/>
      <pc:docMkLst>
        <pc:docMk/>
      </pc:docMkLst>
      <pc:sldChg chg="addSp delSp modSp add mod">
        <pc:chgData name="Eduardo Alfradique de Oliveira" userId="4548f309-48ea-4f49-8ee3-9b5af420c807" providerId="ADAL" clId="{ED0CA52C-0AE5-4707-BE69-245CC7A9E3BE}" dt="2025-05-20T18:27:04.076" v="438" actId="122"/>
        <pc:sldMkLst>
          <pc:docMk/>
          <pc:sldMk cId="4233451645" sldId="1744"/>
        </pc:sldMkLst>
      </pc:sldChg>
    </pc:docChg>
  </pc:docChgLst>
  <pc:docChgLst>
    <pc:chgData name="Eduardo Alfradique de Oliveira" userId="4548f309-48ea-4f49-8ee3-9b5af420c807" providerId="ADAL" clId="{31E4A680-5FA5-49BE-918A-6FC1834AE13A}"/>
    <pc:docChg chg="addSld delSld modSld">
      <pc:chgData name="Eduardo Alfradique de Oliveira" userId="4548f309-48ea-4f49-8ee3-9b5af420c807" providerId="ADAL" clId="{31E4A680-5FA5-49BE-918A-6FC1834AE13A}" dt="2024-05-17T15:02:04.113" v="35" actId="14100"/>
      <pc:docMkLst>
        <pc:docMk/>
      </pc:docMkLst>
    </pc:docChg>
  </pc:docChgLst>
  <pc:docChgLst>
    <pc:chgData name="Larissa Silva Carvalho" userId="e6ace0a9-1f63-4dba-8bba-708368cb7770" providerId="ADAL" clId="{A6237886-994F-4FAE-908D-1E5476CB390E}"/>
    <pc:docChg chg="modSld">
      <pc:chgData name="Larissa Silva Carvalho" userId="e6ace0a9-1f63-4dba-8bba-708368cb7770" providerId="ADAL" clId="{A6237886-994F-4FAE-908D-1E5476CB390E}" dt="2025-05-29T19:00:29.733" v="4" actId="1076"/>
      <pc:docMkLst>
        <pc:docMk/>
      </pc:docMkLst>
      <pc:sldChg chg="modSp mod">
        <pc:chgData name="Larissa Silva Carvalho" userId="e6ace0a9-1f63-4dba-8bba-708368cb7770" providerId="ADAL" clId="{A6237886-994F-4FAE-908D-1E5476CB390E}" dt="2025-05-29T19:00:29.733" v="4" actId="1076"/>
        <pc:sldMkLst>
          <pc:docMk/>
          <pc:sldMk cId="265082340" sldId="1719"/>
        </pc:sldMkLst>
      </pc:sldChg>
    </pc:docChg>
  </pc:docChgLst>
  <pc:docChgLst>
    <pc:chgData name="Neusa Lourenco Silva" userId="S::nlourenco@fazenda.rj.gov.br::aae90cf0-4570-482f-9a17-f6c811b67bf3" providerId="AD" clId="Web-{F9E3B6EA-C52F-D488-1EE5-101A6E4777CC}"/>
    <pc:docChg chg="modSld">
      <pc:chgData name="Neusa Lourenco Silva" userId="S::nlourenco@fazenda.rj.gov.br::aae90cf0-4570-482f-9a17-f6c811b67bf3" providerId="AD" clId="Web-{F9E3B6EA-C52F-D488-1EE5-101A6E4777CC}" dt="2024-05-22T15:45:53.631" v="257" actId="1076"/>
      <pc:docMkLst>
        <pc:docMk/>
      </pc:docMkLst>
      <pc:sldChg chg="modSp">
        <pc:chgData name="Neusa Lourenco Silva" userId="S::nlourenco@fazenda.rj.gov.br::aae90cf0-4570-482f-9a17-f6c811b67bf3" providerId="AD" clId="Web-{F9E3B6EA-C52F-D488-1EE5-101A6E4777CC}" dt="2024-05-22T15:21:32.287" v="152" actId="20577"/>
        <pc:sldMkLst>
          <pc:docMk/>
          <pc:sldMk cId="3697561492" sldId="1720"/>
        </pc:sldMkLst>
      </pc:sldChg>
      <pc:sldChg chg="modSp">
        <pc:chgData name="Neusa Lourenco Silva" userId="S::nlourenco@fazenda.rj.gov.br::aae90cf0-4570-482f-9a17-f6c811b67bf3" providerId="AD" clId="Web-{F9E3B6EA-C52F-D488-1EE5-101A6E4777CC}" dt="2024-05-22T15:23:59.868" v="154" actId="1076"/>
        <pc:sldMkLst>
          <pc:docMk/>
          <pc:sldMk cId="3135549556" sldId="1730"/>
        </pc:sldMkLst>
      </pc:sldChg>
    </pc:docChg>
  </pc:docChgLst>
  <pc:docChgLst>
    <pc:chgData name="Liliane Figueiredo da Silva" userId="S::lfigueiredos@fazenda.rj.gov.br::f10f2e6b-1ac0-48fa-8c74-458c8e81f8a6" providerId="AD" clId="Web-{24033665-452D-0E61-8DBC-1BF24D99F89E}"/>
    <pc:docChg chg="modSld">
      <pc:chgData name="Liliane Figueiredo da Silva" userId="S::lfigueiredos@fazenda.rj.gov.br::f10f2e6b-1ac0-48fa-8c74-458c8e81f8a6" providerId="AD" clId="Web-{24033665-452D-0E61-8DBC-1BF24D99F89E}" dt="2024-02-16T20:06:48.756" v="1" actId="1076"/>
      <pc:docMkLst>
        <pc:docMk/>
      </pc:docMkLst>
    </pc:docChg>
  </pc:docChgLst>
  <pc:docChgLst>
    <pc:chgData name="Leticia" userId="57ad1a2c-d7a9-42c7-9fb1-529b00cc7347" providerId="ADAL" clId="{B304BE81-D7A0-40AE-B683-7931FEF243FD}"/>
    <pc:docChg chg="modSld">
      <pc:chgData name="Leticia" userId="57ad1a2c-d7a9-42c7-9fb1-529b00cc7347" providerId="ADAL" clId="{B304BE81-D7A0-40AE-B683-7931FEF243FD}" dt="2024-07-24T11:00:37.869" v="0"/>
      <pc:docMkLst>
        <pc:docMk/>
      </pc:docMkLst>
    </pc:docChg>
  </pc:docChgLst>
  <pc:docChgLst>
    <pc:chgData name="Hugo Bertha Bastos" userId="74d56c9b-61a2-4cec-b04e-e29fba831d5e" providerId="ADAL" clId="{675933C0-646B-4472-9366-CD86717DF45C}"/>
    <pc:docChg chg="custSel modSld">
      <pc:chgData name="Hugo Bertha Bastos" userId="74d56c9b-61a2-4cec-b04e-e29fba831d5e" providerId="ADAL" clId="{675933C0-646B-4472-9366-CD86717DF45C}" dt="2024-05-28T20:11:21.700" v="743" actId="20577"/>
      <pc:docMkLst>
        <pc:docMk/>
      </pc:docMkLst>
    </pc:docChg>
  </pc:docChgLst>
  <pc:docChgLst>
    <pc:chgData name="Caroline De Morais Rocha" userId="S::caroliner@fazenda.rj.gov.br::7e75e681-9559-43c9-a21c-f0722126cc1d" providerId="AD" clId="Web-{993055ED-436A-1604-8070-B169B06694E7}"/>
    <pc:docChg chg="modSld">
      <pc:chgData name="Caroline De Morais Rocha" userId="S::caroliner@fazenda.rj.gov.br::7e75e681-9559-43c9-a21c-f0722126cc1d" providerId="AD" clId="Web-{993055ED-436A-1604-8070-B169B06694E7}" dt="2025-08-27T16:53:20.331" v="200"/>
      <pc:docMkLst>
        <pc:docMk/>
      </pc:docMkLst>
      <pc:sldChg chg="addSp modSp">
        <pc:chgData name="Caroline De Morais Rocha" userId="S::caroliner@fazenda.rj.gov.br::7e75e681-9559-43c9-a21c-f0722126cc1d" providerId="AD" clId="Web-{993055ED-436A-1604-8070-B169B06694E7}" dt="2025-08-27T16:53:20.331" v="200"/>
        <pc:sldMkLst>
          <pc:docMk/>
          <pc:sldMk cId="3697561492" sldId="1720"/>
        </pc:sldMkLst>
        <pc:spChg chg="mod">
          <ac:chgData name="Caroline De Morais Rocha" userId="S::caroliner@fazenda.rj.gov.br::7e75e681-9559-43c9-a21c-f0722126cc1d" providerId="AD" clId="Web-{993055ED-436A-1604-8070-B169B06694E7}" dt="2025-08-27T16:40:02.909" v="31" actId="20577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Caroline De Morais Rocha" userId="S::caroliner@fazenda.rj.gov.br::7e75e681-9559-43c9-a21c-f0722126cc1d" providerId="AD" clId="Web-{993055ED-436A-1604-8070-B169B06694E7}" dt="2025-08-27T16:39:21.626" v="26" actId="20577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Caroline De Morais Rocha" userId="S::caroliner@fazenda.rj.gov.br::7e75e681-9559-43c9-a21c-f0722126cc1d" providerId="AD" clId="Web-{993055ED-436A-1604-8070-B169B06694E7}" dt="2025-08-27T16:52:39.423" v="199" actId="20577"/>
          <ac:spMkLst>
            <pc:docMk/>
            <pc:sldMk cId="3697561492" sldId="1720"/>
            <ac:spMk id="16" creationId="{E1745EA3-1B5D-44FB-8DFE-10C6C93EC707}"/>
          </ac:spMkLst>
        </pc:spChg>
        <pc:graphicFrameChg chg="mod topLvl modGraphic">
          <ac:chgData name="Caroline De Morais Rocha" userId="S::caroliner@fazenda.rj.gov.br::7e75e681-9559-43c9-a21c-f0722126cc1d" providerId="AD" clId="Web-{993055ED-436A-1604-8070-B169B06694E7}" dt="2025-08-27T16:53:20.331" v="200"/>
          <ac:graphicFrameMkLst>
            <pc:docMk/>
            <pc:sldMk cId="3697561492" sldId="1720"/>
            <ac:graphicFrameMk id="3" creationId="{4DF47878-8704-42C9-85D5-FFC04BDA2E5D}"/>
          </ac:graphicFrameMkLst>
        </pc:graphicFrameChg>
      </pc:sldChg>
      <pc:sldChg chg="modSp">
        <pc:chgData name="Caroline De Morais Rocha" userId="S::caroliner@fazenda.rj.gov.br::7e75e681-9559-43c9-a21c-f0722126cc1d" providerId="AD" clId="Web-{993055ED-436A-1604-8070-B169B06694E7}" dt="2025-08-27T15:47:34.760" v="6" actId="1076"/>
        <pc:sldMkLst>
          <pc:docMk/>
          <pc:sldMk cId="2182658216" sldId="1745"/>
        </pc:sldMkLst>
        <pc:graphicFrameChg chg="mod">
          <ac:chgData name="Caroline De Morais Rocha" userId="S::caroliner@fazenda.rj.gov.br::7e75e681-9559-43c9-a21c-f0722126cc1d" providerId="AD" clId="Web-{993055ED-436A-1604-8070-B169B06694E7}" dt="2025-08-27T15:47:34.760" v="6" actId="1076"/>
          <ac:graphicFrameMkLst>
            <pc:docMk/>
            <pc:sldMk cId="2182658216" sldId="1745"/>
            <ac:graphicFrameMk id="7" creationId="{F79E2DCF-2BA6-1091-70F0-41BB5C464532}"/>
          </ac:graphicFrameMkLst>
        </pc:graphicFrameChg>
      </pc:sldChg>
    </pc:docChg>
  </pc:docChgLst>
  <pc:docChgLst>
    <pc:chgData name="Luiz Gustavo Veloso Castello" userId="6ccfdbba-54cd-4675-8640-8752d33d31c8" providerId="ADAL" clId="{60B86010-9828-45F2-BDF2-19A7EE55C11B}"/>
    <pc:docChg chg="undo redo custSel modSld">
      <pc:chgData name="Luiz Gustavo Veloso Castello" userId="6ccfdbba-54cd-4675-8640-8752d33d31c8" providerId="ADAL" clId="{60B86010-9828-45F2-BDF2-19A7EE55C11B}" dt="2024-05-20T14:10:40.535" v="743" actId="20577"/>
      <pc:docMkLst>
        <pc:docMk/>
      </pc:docMkLst>
    </pc:docChg>
  </pc:docChgLst>
  <pc:docChgLst>
    <pc:chgData name="Caroline De Morais Rocha" userId="S::caroliner@fazenda.rj.gov.br::7e75e681-9559-43c9-a21c-f0722126cc1d" providerId="AD" clId="Web-{017F489F-2391-5662-07A7-BEC8FFDB130F}"/>
    <pc:docChg chg="modSld">
      <pc:chgData name="Caroline De Morais Rocha" userId="S::caroliner@fazenda.rj.gov.br::7e75e681-9559-43c9-a21c-f0722126cc1d" providerId="AD" clId="Web-{017F489F-2391-5662-07A7-BEC8FFDB130F}" dt="2025-08-27T15:34:11.431" v="155"/>
      <pc:docMkLst>
        <pc:docMk/>
      </pc:docMkLst>
    </pc:docChg>
  </pc:docChgLst>
  <pc:docChgLst>
    <pc:chgData name="Caroline De Morais Rocha" userId="S::caroliner@fazenda.rj.gov.br::7e75e681-9559-43c9-a21c-f0722126cc1d" providerId="AD" clId="Web-{A7A1DB4E-8404-E6B3-EFD7-C240C0F266BE}"/>
    <pc:docChg chg="modSld">
      <pc:chgData name="Caroline De Morais Rocha" userId="S::caroliner@fazenda.rj.gov.br::7e75e681-9559-43c9-a21c-f0722126cc1d" providerId="AD" clId="Web-{A7A1DB4E-8404-E6B3-EFD7-C240C0F266BE}" dt="2025-08-27T20:01:49.045" v="26" actId="1076"/>
      <pc:docMkLst>
        <pc:docMk/>
      </pc:docMkLst>
      <pc:sldChg chg="modSp">
        <pc:chgData name="Caroline De Morais Rocha" userId="S::caroliner@fazenda.rj.gov.br::7e75e681-9559-43c9-a21c-f0722126cc1d" providerId="AD" clId="Web-{A7A1DB4E-8404-E6B3-EFD7-C240C0F266BE}" dt="2025-08-27T20:00:25.869" v="22" actId="20577"/>
        <pc:sldMkLst>
          <pc:docMk/>
          <pc:sldMk cId="1451531794" sldId="1684"/>
        </pc:sldMkLst>
        <pc:spChg chg="mod">
          <ac:chgData name="Caroline De Morais Rocha" userId="S::caroliner@fazenda.rj.gov.br::7e75e681-9559-43c9-a21c-f0722126cc1d" providerId="AD" clId="Web-{A7A1DB4E-8404-E6B3-EFD7-C240C0F266BE}" dt="2025-08-27T20:00:25.869" v="22" actId="20577"/>
          <ac:spMkLst>
            <pc:docMk/>
            <pc:sldMk cId="1451531794" sldId="1684"/>
            <ac:spMk id="10" creationId="{6AD6C274-5862-601A-B2F0-AC995C6AE5BA}"/>
          </ac:spMkLst>
        </pc:spChg>
      </pc:sldChg>
      <pc:sldChg chg="addSp modSp">
        <pc:chgData name="Caroline De Morais Rocha" userId="S::caroliner@fazenda.rj.gov.br::7e75e681-9559-43c9-a21c-f0722126cc1d" providerId="AD" clId="Web-{A7A1DB4E-8404-E6B3-EFD7-C240C0F266BE}" dt="2025-08-27T20:01:49.045" v="26" actId="1076"/>
        <pc:sldMkLst>
          <pc:docMk/>
          <pc:sldMk cId="265082340" sldId="1719"/>
        </pc:sldMkLst>
        <pc:spChg chg="mod">
          <ac:chgData name="Caroline De Morais Rocha" userId="S::caroliner@fazenda.rj.gov.br::7e75e681-9559-43c9-a21c-f0722126cc1d" providerId="AD" clId="Web-{A7A1DB4E-8404-E6B3-EFD7-C240C0F266BE}" dt="2025-08-27T20:00:11.119" v="17" actId="14100"/>
          <ac:spMkLst>
            <pc:docMk/>
            <pc:sldMk cId="265082340" sldId="1719"/>
            <ac:spMk id="10" creationId="{21D360B3-6E7D-4907-8A77-ADF2DAC33D30}"/>
          </ac:spMkLst>
        </pc:spChg>
        <pc:graphicFrameChg chg="mod ord topLvl modGraphic">
          <ac:chgData name="Caroline De Morais Rocha" userId="S::caroliner@fazenda.rj.gov.br::7e75e681-9559-43c9-a21c-f0722126cc1d" providerId="AD" clId="Web-{A7A1DB4E-8404-E6B3-EFD7-C240C0F266BE}" dt="2025-08-27T20:01:49.045" v="26" actId="1076"/>
          <ac:graphicFrameMkLst>
            <pc:docMk/>
            <pc:sldMk cId="265082340" sldId="1719"/>
            <ac:graphicFrameMk id="6" creationId="{1939D031-93AB-42F6-805C-07D089B8849D}"/>
          </ac:graphicFrameMkLst>
        </pc:graphicFrameChg>
      </pc:sldChg>
      <pc:sldChg chg="modSp">
        <pc:chgData name="Caroline De Morais Rocha" userId="S::caroliner@fazenda.rj.gov.br::7e75e681-9559-43c9-a21c-f0722126cc1d" providerId="AD" clId="Web-{A7A1DB4E-8404-E6B3-EFD7-C240C0F266BE}" dt="2025-08-27T19:59:51.118" v="13" actId="20577"/>
        <pc:sldMkLst>
          <pc:docMk/>
          <pc:sldMk cId="3697561492" sldId="1720"/>
        </pc:sldMkLst>
        <pc:spChg chg="mod">
          <ac:chgData name="Caroline De Morais Rocha" userId="S::caroliner@fazenda.rj.gov.br::7e75e681-9559-43c9-a21c-f0722126cc1d" providerId="AD" clId="Web-{A7A1DB4E-8404-E6B3-EFD7-C240C0F266BE}" dt="2025-08-27T19:59:51.118" v="13" actId="20577"/>
          <ac:spMkLst>
            <pc:docMk/>
            <pc:sldMk cId="3697561492" sldId="1720"/>
            <ac:spMk id="18" creationId="{60B1849E-EF2A-5C3F-9872-9D0315209599}"/>
          </ac:spMkLst>
        </pc:spChg>
      </pc:sldChg>
      <pc:sldChg chg="modSp">
        <pc:chgData name="Caroline De Morais Rocha" userId="S::caroliner@fazenda.rj.gov.br::7e75e681-9559-43c9-a21c-f0722126cc1d" providerId="AD" clId="Web-{A7A1DB4E-8404-E6B3-EFD7-C240C0F266BE}" dt="2025-08-27T19:59:44.586" v="12" actId="20577"/>
        <pc:sldMkLst>
          <pc:docMk/>
          <pc:sldMk cId="892823559" sldId="1721"/>
        </pc:sldMkLst>
        <pc:spChg chg="mod">
          <ac:chgData name="Caroline De Morais Rocha" userId="S::caroliner@fazenda.rj.gov.br::7e75e681-9559-43c9-a21c-f0722126cc1d" providerId="AD" clId="Web-{A7A1DB4E-8404-E6B3-EFD7-C240C0F266BE}" dt="2025-08-27T19:59:44.586" v="12" actId="20577"/>
          <ac:spMkLst>
            <pc:docMk/>
            <pc:sldMk cId="892823559" sldId="1721"/>
            <ac:spMk id="14" creationId="{88D5F3BA-4F8B-ECEF-A065-9908BAF3A16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1%20-%201&#186;%20Quadrimestre%202025/Apresenta&#231;&#227;o%201&#186;%20Quadrimestre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REO%20-%203B/3&#176;%20Bimestre%202025%20-%20RREO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REO%20-%203B/3&#176;%20Bimestre%202025%20-%20RRE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2%20-%203&#186;%20Bimestre%202025/Apresenta&#231;&#227;o%203&#186;%20Bimestre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2%20-%203&#186;%20Bimestre%202025/Apresenta&#231;&#227;o%203&#186;%20Bimestre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2%20-%203&#186;%20Bimestre%202025/Apresenta&#231;&#227;o%203&#186;%20Bimestre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REO%20-%203B/3&#176;%20Bimestre%202025%20-%20RR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PIB ERJ %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635433070866139E-2"/>
                  <c:y val="-6.246536891221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AE-47EB-925E-77A3B71597FC}"/>
                </c:ext>
              </c:extLst>
            </c:dLbl>
            <c:dLbl>
              <c:idx val="2"/>
              <c:layout>
                <c:manualLayout>
                  <c:x val="-4.9687664041994747E-2"/>
                  <c:y val="-0.10876166520851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AE-47EB-925E-77A3B71597F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AE-47EB-925E-77A3B71597FC}"/>
                </c:ext>
              </c:extLst>
            </c:dLbl>
            <c:dLbl>
              <c:idx val="6"/>
              <c:layout>
                <c:manualLayout>
                  <c:x val="-4.9687664041994747E-2"/>
                  <c:y val="3.01272236803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AE-47EB-925E-77A3B7159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ERJ'!$C$13:$C$24</c:f>
              <c:numCache>
                <c:formatCode>0.00%</c:formatCode>
                <c:ptCount val="12"/>
                <c:pt idx="0">
                  <c:v>1.5300000000000001E-2</c:v>
                </c:pt>
                <c:pt idx="1">
                  <c:v>-2.7900000000000001E-2</c:v>
                </c:pt>
                <c:pt idx="2">
                  <c:v>-4.3899999999999995E-2</c:v>
                </c:pt>
                <c:pt idx="3">
                  <c:v>-1.5800000000000002E-2</c:v>
                </c:pt>
                <c:pt idx="4">
                  <c:v>9.7999999999999997E-3</c:v>
                </c:pt>
                <c:pt idx="5">
                  <c:v>5.0000000000000001E-3</c:v>
                </c:pt>
                <c:pt idx="6">
                  <c:v>-2.8799999999999999E-2</c:v>
                </c:pt>
                <c:pt idx="7">
                  <c:v>4.4000000000000004E-2</c:v>
                </c:pt>
                <c:pt idx="8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AE-47EB-925E-77A3B71597FC}"/>
            </c:ext>
          </c:extLst>
        </c:ser>
        <c:ser>
          <c:idx val="1"/>
          <c:order val="1"/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AE-47EB-925E-77A3B7159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ERJ'!$D$13:$D$24</c:f>
              <c:numCache>
                <c:formatCode>General</c:formatCode>
                <c:ptCount val="12"/>
                <c:pt idx="7" formatCode="0.00%">
                  <c:v>4.4000000000000004E-2</c:v>
                </c:pt>
                <c:pt idx="8" formatCode="0.00%">
                  <c:v>4.7E-2</c:v>
                </c:pt>
                <c:pt idx="9" formatCode="0.00%">
                  <c:v>3.7999999999999999E-2</c:v>
                </c:pt>
                <c:pt idx="10" formatCode="0.00%">
                  <c:v>3.9E-2</c:v>
                </c:pt>
                <c:pt idx="11" formatCode="0.00%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AE-47EB-925E-77A3B71597FC}"/>
            </c:ext>
          </c:extLst>
        </c:ser>
        <c:ser>
          <c:idx val="2"/>
          <c:order val="2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'PIB ERJ'!$F$12:$F$23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AE-47EB-925E-77A3B71597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9689984"/>
        <c:axId val="629691712"/>
      </c:lineChart>
      <c:catAx>
        <c:axId val="629689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91712"/>
        <c:crosses val="autoZero"/>
        <c:auto val="1"/>
        <c:lblAlgn val="ctr"/>
        <c:lblOffset val="100"/>
        <c:noMultiLvlLbl val="0"/>
      </c:catAx>
      <c:valAx>
        <c:axId val="6296917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899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815500244980621E-2"/>
          <c:w val="0.99444444444444446"/>
          <c:h val="0.7057448298169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10'!$O$7</c:f>
              <c:strCache>
                <c:ptCount val="1"/>
                <c:pt idx="0">
                  <c:v>1ºQ 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10'!$N$8:$N$15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Educação</c:v>
                </c:pt>
                <c:pt idx="4">
                  <c:v>Saúde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10'!$O$8:$O$15</c:f>
              <c:numCache>
                <c:formatCode>#,##0,,</c:formatCode>
                <c:ptCount val="8"/>
                <c:pt idx="0">
                  <c:v>13739612210.360001</c:v>
                </c:pt>
                <c:pt idx="1">
                  <c:v>7442357581.4999876</c:v>
                </c:pt>
                <c:pt idx="2">
                  <c:v>5342528870.6700029</c:v>
                </c:pt>
                <c:pt idx="3">
                  <c:v>4058408039.4000025</c:v>
                </c:pt>
                <c:pt idx="4">
                  <c:v>4273178649.079999</c:v>
                </c:pt>
                <c:pt idx="5">
                  <c:v>4881586539.2000017</c:v>
                </c:pt>
                <c:pt idx="6">
                  <c:v>1688790195.0000024</c:v>
                </c:pt>
                <c:pt idx="7">
                  <c:v>4263780657.7299995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D-41BB-8C2F-8EEC01F186CC}"/>
            </c:ext>
          </c:extLst>
        </c:ser>
        <c:ser>
          <c:idx val="1"/>
          <c:order val="1"/>
          <c:tx>
            <c:strRef>
              <c:f>'SLIDE 10'!$P$7</c:f>
              <c:strCache>
                <c:ptCount val="1"/>
                <c:pt idx="0">
                  <c:v>1ºQ 2025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10'!$N$8:$N$15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Educação</c:v>
                </c:pt>
                <c:pt idx="4">
                  <c:v>Saúde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10'!$P$8:$P$15</c:f>
              <c:numCache>
                <c:formatCode>#,##0,,</c:formatCode>
                <c:ptCount val="8"/>
                <c:pt idx="0">
                  <c:v>13716310586.640003</c:v>
                </c:pt>
                <c:pt idx="1">
                  <c:v>8144700392.6099968</c:v>
                </c:pt>
                <c:pt idx="2">
                  <c:v>5656715660.7799969</c:v>
                </c:pt>
                <c:pt idx="3">
                  <c:v>4842652861.0999937</c:v>
                </c:pt>
                <c:pt idx="4">
                  <c:v>4584801825.369997</c:v>
                </c:pt>
                <c:pt idx="5">
                  <c:v>3199301152.7600012</c:v>
                </c:pt>
                <c:pt idx="6">
                  <c:v>1782306618.6299946</c:v>
                </c:pt>
                <c:pt idx="7">
                  <c:v>5064123388.9900017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6D-41BB-8C2F-8EEC01F18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7219867971542E-2"/>
          <c:y val="3.8254443201606717E-2"/>
          <c:w val="0.94997794740831065"/>
          <c:h val="0.85478759982621844"/>
        </c:manualLayout>
      </c:layout>
      <c:lineChart>
        <c:grouping val="standard"/>
        <c:varyColors val="0"/>
        <c:ser>
          <c:idx val="0"/>
          <c:order val="0"/>
          <c:tx>
            <c:strRef>
              <c:f>DCLxRCL!$A$3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06508C"/>
              </a:solidFill>
            </a:ln>
          </c:spPr>
          <c:marker>
            <c:spPr>
              <a:solidFill>
                <a:srgbClr val="06508C"/>
              </a:solidFill>
              <a:ln w="28575">
                <a:solidFill>
                  <a:srgbClr val="06508C"/>
                </a:solidFill>
              </a:ln>
            </c:spPr>
          </c:marker>
          <c:dLbls>
            <c:dLbl>
              <c:idx val="0"/>
              <c:layout>
                <c:manualLayout>
                  <c:x val="-4.6662741343274604E-2"/>
                  <c:y val="3.197348960755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1-4A89-9D06-90CD631D01C8}"/>
                </c:ext>
              </c:extLst>
            </c:dLbl>
            <c:dLbl>
              <c:idx val="1"/>
              <c:layout>
                <c:manualLayout>
                  <c:x val="-4.7769440963518386E-2"/>
                  <c:y val="4.25882654449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1-4A89-9D06-90CD631D01C8}"/>
                </c:ext>
              </c:extLst>
            </c:dLbl>
            <c:dLbl>
              <c:idx val="2"/>
              <c:layout>
                <c:manualLayout>
                  <c:x val="-3.9436108359582146E-2"/>
                  <c:y val="4.58300808820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11-4A89-9D06-90CD631D01C8}"/>
                </c:ext>
              </c:extLst>
            </c:dLbl>
            <c:dLbl>
              <c:idx val="3"/>
              <c:layout>
                <c:manualLayout>
                  <c:x val="-4.3884963808629232E-2"/>
                  <c:y val="-4.444222650947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1-4A89-9D06-90CD631D01C8}"/>
                </c:ext>
              </c:extLst>
            </c:dLbl>
            <c:dLbl>
              <c:idx val="4"/>
              <c:layout>
                <c:manualLayout>
                  <c:x val="-3.8879082388114938E-2"/>
                  <c:y val="4.305437213692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11-4A89-9D06-90CD631D01C8}"/>
                </c:ext>
              </c:extLst>
            </c:dLbl>
            <c:dLbl>
              <c:idx val="5"/>
              <c:layout>
                <c:manualLayout>
                  <c:x val="-4.7205062669360531E-2"/>
                  <c:y val="-3.05534723416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1-4A89-9D06-90CD631D01C8}"/>
                </c:ext>
              </c:extLst>
            </c:dLbl>
            <c:dLbl>
              <c:idx val="6"/>
              <c:layout>
                <c:manualLayout>
                  <c:x val="-2.6639215661217575E-2"/>
                  <c:y val="5.14243822299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11-4A89-9D06-90CD631D01C8}"/>
                </c:ext>
              </c:extLst>
            </c:dLbl>
            <c:dLbl>
              <c:idx val="7"/>
              <c:layout>
                <c:manualLayout>
                  <c:x val="-4.998529097823616E-2"/>
                  <c:y val="-3.194132671424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11-4A89-9D06-90CD631D01C8}"/>
                </c:ext>
              </c:extLst>
            </c:dLbl>
            <c:dLbl>
              <c:idx val="8"/>
              <c:layout>
                <c:manualLayout>
                  <c:x val="-4.8885943680683108E-2"/>
                  <c:y val="-4.305437213692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11-4A89-9D06-90CD631D01C8}"/>
                </c:ext>
              </c:extLst>
            </c:dLbl>
            <c:dLbl>
              <c:idx val="9"/>
              <c:layout>
                <c:manualLayout>
                  <c:x val="-2.8337252092151561E-2"/>
                  <c:y val="-5.555552719321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11-4A89-9D06-90CD631D01C8}"/>
                </c:ext>
              </c:extLst>
            </c:dLbl>
            <c:dLbl>
              <c:idx val="10"/>
              <c:layout>
                <c:manualLayout>
                  <c:x val="-4.2240844410759995E-2"/>
                  <c:y val="-3.565996980772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11-4A89-9D06-90CD631D01C8}"/>
                </c:ext>
              </c:extLst>
            </c:dLbl>
            <c:dLbl>
              <c:idx val="12"/>
              <c:layout>
                <c:manualLayout>
                  <c:x val="6.138926863732839E-3"/>
                  <c:y val="1.2905488572217693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611-4A89-9D06-90CD631D01C8}"/>
                </c:ext>
              </c:extLst>
            </c:dLbl>
            <c:dLbl>
              <c:idx val="13"/>
              <c:layout>
                <c:manualLayout>
                  <c:x val="-2.0008821036675749E-2"/>
                  <c:y val="2.5934523496525131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611-4A89-9D06-90CD631D01C8}"/>
                </c:ext>
              </c:extLst>
            </c:dLbl>
            <c:dLbl>
              <c:idx val="14"/>
              <c:layout>
                <c:manualLayout>
                  <c:x val="-1.3339214024450662E-2"/>
                  <c:y val="2.839192170224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11-4A89-9D06-90CD631D01C8}"/>
                </c:ext>
              </c:extLst>
            </c:dLbl>
            <c:dLbl>
              <c:idx val="16"/>
              <c:layout>
                <c:manualLayout>
                  <c:x val="-2.3343624542788537E-2"/>
                  <c:y val="3.89017852447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11-4A89-9D06-90CD631D01C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6508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DCLxRCL!$B$2:$T$2</c:f>
              <c:strCach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3ºB  2025</c:v>
                </c:pt>
              </c:strCache>
            </c:strRef>
          </c:cat>
          <c:val>
            <c:numRef>
              <c:f>DCLxRCL!$B$3:$T$3</c:f>
              <c:numCache>
                <c:formatCode>0%</c:formatCode>
                <c:ptCount val="17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2.3384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1.8841000000000001</c:v>
                </c:pt>
                <c:pt idx="15" formatCode="0.00%">
                  <c:v>2.1132</c:v>
                </c:pt>
                <c:pt idx="16" formatCode="0.00%">
                  <c:v>1.9631000000000001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5B0-499E-8E41-99064279CA4A}"/>
            </c:ext>
          </c:extLst>
        </c:ser>
        <c:ser>
          <c:idx val="1"/>
          <c:order val="1"/>
          <c:tx>
            <c:strRef>
              <c:f>DCLxRCL!$A$4</c:f>
              <c:strCache>
                <c:ptCount val="1"/>
                <c:pt idx="0">
                  <c:v>Limite</c:v>
                </c:pt>
              </c:strCache>
            </c:strRef>
          </c:tx>
          <c:spPr>
            <a:ln w="38100">
              <a:solidFill>
                <a:srgbClr val="BF9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3D-4C28-97C1-6A2D96F88D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3D-4C28-97C1-6A2D96F88D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3D-4C28-97C1-6A2D96F88D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3D-4C28-97C1-6A2D96F88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3D-4C28-97C1-6A2D96F88D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3D-4C28-97C1-6A2D96F88D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3D-4C28-97C1-6A2D96F88D5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3D-4C28-97C1-6A2D96F88D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3D-4C28-97C1-6A2D96F88D5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3D-4C28-97C1-6A2D96F88D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3D-4C28-97C1-6A2D96F88D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D-4C28-97C1-6A2D96F88D5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3D-4C28-97C1-6A2D96F88D5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3D-4C28-97C1-6A2D96F88D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D-4C28-97C1-6A2D96F88D5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3D-4C28-97C1-6A2D96F88D51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50" b="1">
                      <a:solidFill>
                        <a:srgbClr val="BF9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C3D-4C28-97C1-6A2D96F88D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DCLxRCL!$B$2:$T$2</c:f>
              <c:strCach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3ºB  2025</c:v>
                </c:pt>
              </c:strCache>
            </c:strRef>
          </c:cat>
          <c:val>
            <c:numRef>
              <c:f>DCLxRCL!$B$4:$T$4</c:f>
              <c:numCache>
                <c:formatCode>0%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B0-499E-8E41-99064279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pt-BR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5475272957168081E-2"/>
          <c:y val="4.7048885211789494E-2"/>
          <c:w val="0.19088323585987138"/>
          <c:h val="4.947131620893877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Estoque!$C$37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Estoque!$D$36:$E$36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Estoque!$D$37:$E$37</c:f>
              <c:numCache>
                <c:formatCode>#,##0</c:formatCode>
                <c:ptCount val="2"/>
                <c:pt idx="0">
                  <c:v>163.74471317709001</c:v>
                </c:pt>
                <c:pt idx="1">
                  <c:v>184.69338048953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8-4DB2-BEFB-8F2367459760}"/>
            </c:ext>
          </c:extLst>
        </c:ser>
        <c:ser>
          <c:idx val="1"/>
          <c:order val="1"/>
          <c:tx>
            <c:strRef>
              <c:f>Estoque!$C$38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Estoque!$D$36:$E$36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Estoque!$D$38:$E$38</c:f>
              <c:numCache>
                <c:formatCode>#,##0</c:formatCode>
                <c:ptCount val="2"/>
                <c:pt idx="0">
                  <c:v>18.93845233175</c:v>
                </c:pt>
                <c:pt idx="1">
                  <c:v>20.109302746000001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8-4DB2-BEFB-8F2367459760}"/>
            </c:ext>
          </c:extLst>
        </c:ser>
        <c:ser>
          <c:idx val="2"/>
          <c:order val="2"/>
          <c:tx>
            <c:strRef>
              <c:f>Estoque!$C$39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Estoque!$D$36:$E$36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Estoque!$D$39:$E$39</c:f>
              <c:numCache>
                <c:formatCode>#,##0</c:formatCode>
                <c:ptCount val="2"/>
                <c:pt idx="0">
                  <c:v>13.810040323700001</c:v>
                </c:pt>
                <c:pt idx="1">
                  <c:v>12.52957021269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8-4DB2-BEFB-8F2367459760}"/>
            </c:ext>
          </c:extLst>
        </c:ser>
        <c:ser>
          <c:idx val="3"/>
          <c:order val="3"/>
          <c:tx>
            <c:strRef>
              <c:f>Estoque!$C$40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44005544005544E-3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A4-43E7-BDEF-C9CBEC11B5B2}"/>
                </c:ext>
              </c:extLst>
            </c:dLbl>
            <c:dLbl>
              <c:idx val="1"/>
              <c:layout>
                <c:manualLayout>
                  <c:x val="0"/>
                  <c:y val="-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4-43E7-BDEF-C9CBEC11B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Estoque!$D$36:$E$36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Estoque!$D$40:$E$40</c:f>
              <c:numCache>
                <c:formatCode>#,##0</c:formatCode>
                <c:ptCount val="2"/>
                <c:pt idx="0">
                  <c:v>5.8163636100099998</c:v>
                </c:pt>
                <c:pt idx="1">
                  <c:v>7.7688085306000003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8-4DB2-BEFB-8F23674597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87362640"/>
        <c:axId val="17487376"/>
      </c:barChart>
      <c:catAx>
        <c:axId val="198736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7376"/>
        <c:crosses val="autoZero"/>
        <c:auto val="1"/>
        <c:lblAlgn val="ctr"/>
        <c:lblOffset val="100"/>
        <c:noMultiLvlLbl val="0"/>
      </c:catAx>
      <c:valAx>
        <c:axId val="174873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8736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604432254020867E-3"/>
          <c:y val="2.474802015838733E-2"/>
          <c:w val="0.41824533053686408"/>
          <c:h val="6.1505709464502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5.7761272767198432E-2"/>
          <c:w val="0.92166197706664965"/>
          <c:h val="0.8188405058985250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Tabela__Serviço!$A$35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Tabela__Serviço!$AE$34:$AF$34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Tabela__Serviço!$AE$35:$AF$35</c:f>
              <c:numCache>
                <c:formatCode>#,##0</c:formatCode>
                <c:ptCount val="2"/>
                <c:pt idx="0" formatCode="_-* #,##0_-;\-* #,##0_-;_-* &quot;-&quot;??_-;_-@_-">
                  <c:v>3704</c:v>
                </c:pt>
                <c:pt idx="1">
                  <c:v>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E-4C8F-B8D5-05690AA77600}"/>
            </c:ext>
          </c:extLst>
        </c:ser>
        <c:ser>
          <c:idx val="3"/>
          <c:order val="1"/>
          <c:tx>
            <c:strRef>
              <c:f>Tabela__Serviço!$A$36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Tabela__Serviço!$AE$34:$AF$34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Tabela__Serviço!$AE$36:$AF$36</c:f>
              <c:numCache>
                <c:formatCode>#,##0</c:formatCode>
                <c:ptCount val="2"/>
                <c:pt idx="0" formatCode="_-* #,##0_-;\-* #,##0_-;_-* &quot;-&quot;??_-;_-@_-">
                  <c:v>194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E-4C8F-B8D5-05690AA7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31326521841202515"/>
          <c:h val="7.621736363014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60684034310193E-5"/>
          <c:y val="5.0925925925925923E-2"/>
          <c:w val="0.99987576755994856"/>
          <c:h val="0.85103897665665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19'!$D$25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37-4A26-8901-1CEA9E1C68FE}"/>
              </c:ext>
            </c:extLst>
          </c:dPt>
          <c:dLbls>
            <c:dLbl>
              <c:idx val="9"/>
              <c:layout>
                <c:manualLayout>
                  <c:x val="0"/>
                  <c:y val="-4.4176706827309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37-4A26-8901-1CEA9E1C68F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37-4A26-8901-1CEA9E1C6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19'!$C$28:$C$39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3ºB 2025</c:v>
                </c:pt>
              </c:strCache>
            </c:strRef>
          </c:cat>
          <c:val>
            <c:numRef>
              <c:f>'SLIDE 19'!$D$28:$D$39</c:f>
              <c:numCache>
                <c:formatCode>#,##0</c:formatCode>
                <c:ptCount val="12"/>
                <c:pt idx="0">
                  <c:v>3531</c:v>
                </c:pt>
                <c:pt idx="1">
                  <c:v>6370</c:v>
                </c:pt>
                <c:pt idx="2">
                  <c:v>13508</c:v>
                </c:pt>
                <c:pt idx="3">
                  <c:v>20317</c:v>
                </c:pt>
                <c:pt idx="4">
                  <c:v>18827</c:v>
                </c:pt>
                <c:pt idx="5">
                  <c:v>18592</c:v>
                </c:pt>
                <c:pt idx="6">
                  <c:v>14436</c:v>
                </c:pt>
                <c:pt idx="7">
                  <c:v>11359</c:v>
                </c:pt>
                <c:pt idx="8">
                  <c:v>7496</c:v>
                </c:pt>
                <c:pt idx="9">
                  <c:v>3934</c:v>
                </c:pt>
                <c:pt idx="10">
                  <c:v>4354</c:v>
                </c:pt>
                <c:pt idx="11" formatCode="_-* #,##0_-;\-* #,##0_-;_-* &quot;-&quot;??_-;_-@_-">
                  <c:v>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7-4A26-8901-1CEA9E1C6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57359472"/>
        <c:axId val="757356592"/>
      </c:barChart>
      <c:catAx>
        <c:axId val="7573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757356592"/>
        <c:crosses val="autoZero"/>
        <c:auto val="1"/>
        <c:lblAlgn val="ctr"/>
        <c:lblOffset val="100"/>
        <c:noMultiLvlLbl val="0"/>
      </c:catAx>
      <c:valAx>
        <c:axId val="757356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5735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73700767585251E-2"/>
          <c:y val="5.5383245671707208E-2"/>
          <c:w val="0.95605259846482948"/>
          <c:h val="0.906346975673898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one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3Bi2025'!$B$70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3Bi2025'!$C$69</c:f>
              <c:strCache>
                <c:ptCount val="1"/>
                <c:pt idx="0">
                  <c:v>3º B</c:v>
                </c:pt>
              </c:strCache>
              <c:extLst/>
            </c:strRef>
          </c:cat>
          <c:val>
            <c:numRef>
              <c:f>'Gráficos 3Bi2025'!$C$70</c:f>
              <c:numCache>
                <c:formatCode>#,##0</c:formatCode>
                <c:ptCount val="1"/>
                <c:pt idx="0">
                  <c:v>47209.365850569993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0D-40B1-B096-7A6CD2346F9E}"/>
            </c:ext>
          </c:extLst>
        </c:ser>
        <c:ser>
          <c:idx val="1"/>
          <c:order val="1"/>
          <c:tx>
            <c:strRef>
              <c:f>'Gráficos 3Bi2025'!$B$71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3Bi2025'!$C$69</c:f>
              <c:strCache>
                <c:ptCount val="1"/>
                <c:pt idx="0">
                  <c:v>3º B</c:v>
                </c:pt>
              </c:strCache>
              <c:extLst/>
            </c:strRef>
          </c:cat>
          <c:val>
            <c:numRef>
              <c:f>'Gráficos 3Bi2025'!$C$71</c:f>
              <c:numCache>
                <c:formatCode>#,##0</c:formatCode>
                <c:ptCount val="1"/>
                <c:pt idx="0">
                  <c:v>54594.53606287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20D-40B1-B096-7A6CD2346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3Bi2025'!$B$23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3Bi2025'!$C$46</c:f>
              <c:strCache>
                <c:ptCount val="1"/>
                <c:pt idx="0">
                  <c:v>3º B</c:v>
                </c:pt>
              </c:strCache>
              <c:extLst/>
            </c:strRef>
          </c:cat>
          <c:val>
            <c:numRef>
              <c:f>'Gráficos 3Bi2025'!$C$47</c:f>
              <c:numCache>
                <c:formatCode>#,##0,,</c:formatCode>
                <c:ptCount val="1"/>
                <c:pt idx="0">
                  <c:v>12304759375.280001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4C3-44A1-A9F5-FFFC0CE0B119}"/>
            </c:ext>
          </c:extLst>
        </c:ser>
        <c:ser>
          <c:idx val="1"/>
          <c:order val="1"/>
          <c:tx>
            <c:strRef>
              <c:f>'Gráficos 3Bi2025'!$B$24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3Bi2025'!$C$46</c:f>
              <c:strCache>
                <c:ptCount val="1"/>
                <c:pt idx="0">
                  <c:v>3º B</c:v>
                </c:pt>
              </c:strCache>
              <c:extLst/>
            </c:strRef>
          </c:cat>
          <c:val>
            <c:numRef>
              <c:f>'Gráficos 3Bi2025'!$C$48</c:f>
              <c:numCache>
                <c:formatCode>#,##0,,</c:formatCode>
                <c:ptCount val="1"/>
                <c:pt idx="0">
                  <c:v>13838032938.24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4C3-44A1-A9F5-FFFC0CE0B1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3Bi2025'!$B$23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958571219440792E-3"/>
                  <c:y val="3.3312349176371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B7-4A47-99B2-168ACB04FC15}"/>
                </c:ext>
              </c:extLst>
            </c:dLbl>
            <c:dLbl>
              <c:idx val="1"/>
              <c:layout>
                <c:manualLayout>
                  <c:x val="-9.2958571219441642E-3"/>
                  <c:y val="-6.6624698352743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B7-4A47-99B2-168ACB04FC15}"/>
                </c:ext>
              </c:extLst>
            </c:dLbl>
            <c:dLbl>
              <c:idx val="2"/>
              <c:layout>
                <c:manualLayout>
                  <c:x val="-1.85917142438881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B7-4A47-99B2-168ACB04F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3Bi2025'!$C$22:$E$22</c:f>
              <c:strCache>
                <c:ptCount val="3"/>
                <c:pt idx="0">
                  <c:v>1º B</c:v>
                </c:pt>
                <c:pt idx="1">
                  <c:v>2º B</c:v>
                </c:pt>
                <c:pt idx="2">
                  <c:v>3º B</c:v>
                </c:pt>
              </c:strCache>
            </c:strRef>
          </c:cat>
          <c:val>
            <c:numRef>
              <c:f>'Gráficos 3Bi2025'!$C$23:$E$23</c:f>
              <c:numCache>
                <c:formatCode>#,##0,,</c:formatCode>
                <c:ptCount val="3"/>
                <c:pt idx="0">
                  <c:v>8263285736.4399996</c:v>
                </c:pt>
                <c:pt idx="1">
                  <c:v>7745938876.5900002</c:v>
                </c:pt>
                <c:pt idx="2">
                  <c:v>8240689905.7600002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7-4A47-99B2-168ACB04FC15}"/>
            </c:ext>
          </c:extLst>
        </c:ser>
        <c:ser>
          <c:idx val="1"/>
          <c:order val="1"/>
          <c:tx>
            <c:strRef>
              <c:f>'Gráficos 3Bi2025'!$B$24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3Bi2025'!$C$22:$E$22</c:f>
              <c:strCache>
                <c:ptCount val="3"/>
                <c:pt idx="0">
                  <c:v>1º B</c:v>
                </c:pt>
                <c:pt idx="1">
                  <c:v>2º B</c:v>
                </c:pt>
                <c:pt idx="2">
                  <c:v>3º B</c:v>
                </c:pt>
              </c:strCache>
            </c:strRef>
          </c:cat>
          <c:val>
            <c:numRef>
              <c:f>'Gráficos 3Bi2025'!$C$24:$E$24</c:f>
              <c:numCache>
                <c:formatCode>#,##0,,</c:formatCode>
                <c:ptCount val="3"/>
                <c:pt idx="0">
                  <c:v>9120739498.9099998</c:v>
                </c:pt>
                <c:pt idx="1">
                  <c:v>9506368396.2000008</c:v>
                </c:pt>
                <c:pt idx="2">
                  <c:v>9049440883.0599995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7-4A47-99B2-168ACB04FC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0685972280626"/>
          <c:y val="3.0304529440248968E-3"/>
          <c:w val="0.51316845715690385"/>
          <c:h val="0.9969694841801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.10648148148148148"/>
          <c:w val="0.93888888888888888"/>
          <c:h val="0.7317443132108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9'!$B$13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0-4174-93ED-B19D248D37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9'!$C$12:$D$12</c:f>
              <c:strCache>
                <c:ptCount val="2"/>
                <c:pt idx="0">
                  <c:v>3ºB 2024</c:v>
                </c:pt>
                <c:pt idx="1">
                  <c:v>3ºB 2025</c:v>
                </c:pt>
              </c:strCache>
            </c:strRef>
          </c:cat>
          <c:val>
            <c:numRef>
              <c:f>'SLIDE 9'!$C$13:$D$13</c:f>
              <c:numCache>
                <c:formatCode>#,##0,,</c:formatCode>
                <c:ptCount val="2"/>
                <c:pt idx="0">
                  <c:v>45690242742.940262</c:v>
                </c:pt>
                <c:pt idx="1">
                  <c:v>46990912486.880028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A0-4174-93ED-B19D248D3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</cdr:x>
      <cdr:y>0.04231</cdr:y>
    </cdr:from>
    <cdr:to>
      <cdr:x>0.97939</cdr:x>
      <cdr:y>0.90921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5939243" y="230061"/>
          <a:ext cx="4953835" cy="471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spcBef>
              <a:spcPts val="1200"/>
            </a:spcBef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spcBef>
              <a:spcPts val="1200"/>
            </a:spcBef>
            <a:tabLst>
              <a:tab pos="457200" algn="l"/>
            </a:tabLst>
          </a:pPr>
          <a:r>
            <a:rPr lang="pt-BR" sz="1800" b="1" dirty="0">
              <a:solidFill>
                <a:schemeClr val="tx1"/>
              </a:solidFill>
              <a:cs typeface="Segoe UI" panose="020B0502040204020203" pitchFamily="34" charset="0"/>
            </a:rPr>
            <a:t>Principais Destaques</a:t>
          </a:r>
          <a:endParaRPr lang="pt-BR" sz="600" b="1" dirty="0">
            <a:solidFill>
              <a:schemeClr val="tx1"/>
            </a:solidFill>
            <a:highlight>
              <a:srgbClr val="FFFF00"/>
            </a:highlight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cs typeface="Segoe UI" panose="020B0502040204020203" pitchFamily="34" charset="0"/>
            </a:rPr>
            <a:t>Despesa apresenta </a:t>
          </a:r>
          <a:r>
            <a:rPr lang="pt-BR" sz="1300" b="1" kern="1200" dirty="0">
              <a:solidFill>
                <a:schemeClr val="tx1"/>
              </a:solidFill>
              <a:cs typeface="Segoe UI" panose="020B0502040204020203" pitchFamily="34" charset="0"/>
            </a:rPr>
            <a:t>aumento de R$ 1,3 bi (+2,8%) </a:t>
          </a:r>
          <a:r>
            <a:rPr lang="pt-BR" sz="1300" kern="1200" dirty="0">
              <a:solidFill>
                <a:schemeClr val="tx1"/>
              </a:solidFill>
              <a:cs typeface="Segoe UI" panose="020B0502040204020203" pitchFamily="34" charset="0"/>
            </a:rPr>
            <a:t>em relação ao mesmo período do ano anterior. As maiores variações foram o aumento em Outras Despesas Correntes (+R$ 2,2 bi) e a queda no Serviço da Dívida (- R$ 1,7 bi).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 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Em Outras Despesas Correntes, destaque para o crescimento das despesas com Educação, Transporte, Saúde e Essenciais à Justiça, que, juntas, representam aumento de R$ 1,9 bi na comparação contra o 3º bimestre de 2024.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A </a:t>
          </a:r>
          <a:r>
            <a:rPr lang="pt-BR" sz="1300" b="1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redução de 44% no Serviço da Dívida 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ocorreu devido à liminar do STF, obtida em maio de 2024, no âmbito da ACO 3678, garantindo pagamento à União, durante o ano de 2025</a:t>
          </a:r>
          <a:r>
            <a:rPr lang="pt-BR" sz="1300" kern="120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, o 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valor correspondente às parcelas devidas em 2023.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3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marL="342900" indent="-342900" algn="just" rtl="0">
            <a:spcBef>
              <a:spcPts val="1200"/>
            </a:spcBef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0.78596</cdr:x>
      <cdr:y>0.09121</cdr:y>
    </cdr:from>
    <cdr:to>
      <cdr:x>0.94732</cdr:x>
      <cdr:y>0.21473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7114856-45F1-624A-D71C-F7612EC64DC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141470" y="267336"/>
          <a:ext cx="1876687" cy="36200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2D4410EC-7B76-45CD-B0CF-D982096413D0}" type="datetimeFigureOut">
              <a:rPr lang="pt-BR" smtClean="0"/>
              <a:pPr/>
              <a:t>28/08/2025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C3CB2FD-119E-4FEB-8FC3-F550743965E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highlight>
                  <a:srgbClr val="FFFF00"/>
                </a:highlight>
              </a:rPr>
              <a:t>Encargo especial – tem despesas dos grupos 2 e 6 (grupo 3, outras correntes – maiores são o PASEP e recomposição dos depósitos judiciais)</a:t>
            </a:r>
          </a:p>
          <a:p>
            <a:r>
              <a:rPr lang="pt-BR">
                <a:highlight>
                  <a:srgbClr val="FFFF00"/>
                </a:highlight>
              </a:rPr>
              <a:t>Dívida coma  União = </a:t>
            </a:r>
            <a:r>
              <a:rPr lang="pt-BR" sz="1200">
                <a:latin typeface="+mj-lt"/>
                <a:cs typeface="Segoe UI"/>
              </a:rPr>
              <a:t>Gestão da Dívida Interna – Refinanciada do ERJ</a:t>
            </a:r>
          </a:p>
          <a:p>
            <a:r>
              <a:rPr lang="pt-BR" sz="1200">
                <a:highlight>
                  <a:srgbClr val="FFFF00"/>
                </a:highlight>
                <a:latin typeface="+mj-lt"/>
                <a:cs typeface="Segoe UI"/>
              </a:rPr>
              <a:t>Conferido: gráfico e destaques</a:t>
            </a:r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sz="1100">
                <a:cs typeface="Segoe UI" panose="020B0502040204020203" pitchFamily="34" charset="0"/>
              </a:rPr>
              <a:t>Conferido: tabela e destaque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2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Despesa conferido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Conferido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Tabela de resultado primário conferida.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Receita Corrente Líquida sofre diferentes ajustes para o cálculo do limite de pessoal e para o cálculo da DCL, de forma que são valores diferentes para cada índice. A RCL aqui apresentada é a RCL ajustada para o Índice de Despesa de Pessoal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D697-CB41-4E45-95C5-3A238D55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287A57-1C51-9A72-AE30-46107CB2F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4F3A3E-905B-E97B-7207-6FBD04553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Valor de RP 3º Bimestre de 2025: conferido com o Anexo 7 do RREO (somatório dos saldos totais Exceto </a:t>
            </a:r>
            <a:r>
              <a:rPr lang="pt-BR" err="1"/>
              <a:t>Intra</a:t>
            </a:r>
            <a:r>
              <a:rPr lang="pt-BR"/>
              <a:t> + </a:t>
            </a:r>
            <a:r>
              <a:rPr lang="pt-BR" err="1"/>
              <a:t>Intra</a:t>
            </a:r>
            <a:r>
              <a:rPr lang="pt-BR"/>
              <a:t>)</a:t>
            </a:r>
          </a:p>
          <a:p>
            <a:r>
              <a:rPr lang="pt-BR"/>
              <a:t>Destaque 2020 – 3º Bi 2025 conferido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95CE36-AEDD-1AAC-9FDE-33325A42D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900"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EAF5-4AAE-F52A-1635-33F68803B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AFC90D-DF20-9078-C92A-D7B490A70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D89EA1-C70A-15CE-DE50-1C49166AE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RELATÓRIO PRÉVIO – 1 RECOMENDAÇÃO – METODOLOGIA APURAÇÃO SUPERÁVIT FINANCEIRO</a:t>
            </a:r>
          </a:p>
          <a:p>
            <a:r>
              <a:rPr lang="pt-BR"/>
              <a:t>ACÓRDÃO – 2 RECOMENDAÇÕES – SUPERÁVIT + DIÁLOGO COM UNIÃO SOLUÇÃO SOBRE DÍVIDA</a:t>
            </a:r>
          </a:p>
          <a:p>
            <a:r>
              <a:rPr lang="pt-BR"/>
              <a:t>2021 – 4, 1 virou uma depois da resposta do TC, MP discordou, tirou 3 e uma transformou em ressalva para o voto</a:t>
            </a:r>
          </a:p>
          <a:p>
            <a:r>
              <a:rPr lang="pt-BR"/>
              <a:t>2022 – só tinha 1, tirada no voto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04FC36-6D2C-374D-DC4A-978598A5C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9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E0AB-D6F3-0197-0919-E3FAB58F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A437E8-0C01-7B20-EFEB-09C606C51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A59894-7F44-0838-CCEF-5077BA34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1,3bi do serviço da dívida = soma grupo 2 (juros e encargos) e 6 (amortização) - aqui tem união e outras pequenas</a:t>
            </a:r>
          </a:p>
          <a:p>
            <a:r>
              <a:rPr lang="pt-BR"/>
              <a:t>Conferido: gráfico e destaques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141EA-C882-CB53-0247-A75FD40E4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70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01FD00-3627-98BA-B286-15ADD66C8974}"/>
              </a:ext>
            </a:extLst>
          </p:cNvPr>
          <p:cNvGrpSpPr/>
          <p:nvPr userDrawn="1"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DCF407-166D-4A45-AE06-F8C1DF20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BEBA5E-EA88-9242-2372-6A7958B802C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28.08.25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28.08.25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28/08/2025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AGO.2025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295622" y="1930549"/>
            <a:ext cx="7728311" cy="25240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Relatório Resumido da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/>
                <a:cs typeface="Segoe UI"/>
              </a:rPr>
              <a:t>Execução Orçamentária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3º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bimestre de </a:t>
            </a: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2025</a:t>
            </a:r>
            <a:endParaRPr lang="pt-BR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FAB6D-434A-B960-460C-D04B868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4BD8583-AB6C-F730-0F26-5E04AA5924EC}"/>
              </a:ext>
            </a:extLst>
          </p:cNvPr>
          <p:cNvSpPr/>
          <p:nvPr/>
        </p:nvSpPr>
        <p:spPr>
          <a:xfrm>
            <a:off x="1052945" y="1963332"/>
            <a:ext cx="10132292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79E2DCF-2BA6-1091-70F0-41BB5C4645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350216"/>
              </p:ext>
            </p:extLst>
          </p:nvPr>
        </p:nvGraphicFramePr>
        <p:xfrm>
          <a:off x="78099" y="1661804"/>
          <a:ext cx="11122257" cy="543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BFCEBC1-3A61-1012-8C99-30E1D9B6F01A}"/>
              </a:ext>
            </a:extLst>
          </p:cNvPr>
          <p:cNvSpPr txBox="1"/>
          <p:nvPr/>
        </p:nvSpPr>
        <p:spPr>
          <a:xfrm>
            <a:off x="1052945" y="1563223"/>
            <a:ext cx="1013229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COMPARATIVO DA DESPESA DO 3º BIMESTRE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689EEDFF-FE4E-77CB-AB3F-FE2A811F5C89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COMPARATIVO DESPESA 2024 E 2025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F567E440-32F9-65FA-CB47-673301D28179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Despesa apresenta relativa estabilidade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9E09A3-7F97-3403-7629-D638B29FE097}"/>
              </a:ext>
            </a:extLst>
          </p:cNvPr>
          <p:cNvSpPr txBox="1"/>
          <p:nvPr/>
        </p:nvSpPr>
        <p:spPr>
          <a:xfrm>
            <a:off x="1052945" y="6158673"/>
            <a:ext cx="7180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800" err="1">
                <a:latin typeface="Segoe UI" panose="020B0502040204020203" pitchFamily="34" charset="0"/>
                <a:cs typeface="Segoe UI" panose="020B0502040204020203" pitchFamily="34" charset="0"/>
              </a:rPr>
              <a:t>Intraorçamentárias</a:t>
            </a:r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pt-BR" sz="800">
                <a:latin typeface="Segoe UI" panose="020B0502040204020203" pitchFamily="34" charset="0"/>
                <a:cs typeface="Segoe UI" panose="020B0502040204020203" pitchFamily="34" charset="0"/>
              </a:rPr>
              <a:t>**Despesas liquidadas.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CD924679-2ABB-7B1B-8E3A-1B8916178BDC}"/>
              </a:ext>
            </a:extLst>
          </p:cNvPr>
          <p:cNvSpPr txBox="1">
            <a:spLocks/>
          </p:cNvSpPr>
          <p:nvPr/>
        </p:nvSpPr>
        <p:spPr>
          <a:xfrm>
            <a:off x="9480571" y="166180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F3DA33A-CDE0-75A2-C8BE-F8255164DC4E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A7A7B2-64E3-983D-D61F-DC1A852AB3CD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F144D5CC-35E6-9D3F-9C5E-B4254E802A75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FABCC2C-AB46-0112-BDF2-43E9321DBD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B4B12E9-1656-2C73-143A-87E984906C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BD7231-0BBF-2F92-F096-5AAAD8E16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47447"/>
              </p:ext>
            </p:extLst>
          </p:nvPr>
        </p:nvGraphicFramePr>
        <p:xfrm>
          <a:off x="928620" y="1927895"/>
          <a:ext cx="5159141" cy="408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265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30448"/>
            <a:ext cx="11351389" cy="2894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F1AED4B-4900-4997-A047-BA1160F35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623315"/>
              </p:ext>
            </p:extLst>
          </p:nvPr>
        </p:nvGraphicFramePr>
        <p:xfrm>
          <a:off x="334962" y="1878806"/>
          <a:ext cx="11630896" cy="293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02F9D4F-B2A1-107A-9E0C-E8FFD51D47BB}"/>
              </a:ext>
            </a:extLst>
          </p:cNvPr>
          <p:cNvSpPr/>
          <p:nvPr/>
        </p:nvSpPr>
        <p:spPr>
          <a:xfrm>
            <a:off x="420305" y="4725038"/>
            <a:ext cx="11351389" cy="164664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440289"/>
            <a:ext cx="1135138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Segoe UI" panose="020B0502040204020203" pitchFamily="34" charset="0"/>
              </a:rPr>
              <a:t>DESPESAS LIQUIDADAS POR FUNÇÃO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Destaque para queda em Encargos Especiais e aumento em Educação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401567" y="4755193"/>
            <a:ext cx="11351389" cy="15850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Previdência Social: </a:t>
            </a:r>
            <a:r>
              <a:rPr lang="pt-BR" sz="1100">
                <a:latin typeface="+mj-lt"/>
                <a:cs typeface="Segoe UI"/>
              </a:rPr>
              <a:t>Resultado estável na comparação com o 1º semestre do ano anterior, com destaque para as principais despesas no período: Encargos com Inativos das áreas da Educação (R$ 2,4 bi), da Polícia Militar (R$ 2,3 bi), do Tribunal de Justiça (R$ 1,4 bi) e Bombeiros (R$ 1,0 bi).</a:t>
            </a:r>
            <a:endParaRPr lang="pt-BR" sz="300">
              <a:latin typeface="+mj-lt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Encargos Especiais:</a:t>
            </a:r>
            <a:r>
              <a:rPr lang="pt-BR" sz="1100">
                <a:latin typeface="+mj-lt"/>
                <a:cs typeface="Segoe UI"/>
              </a:rPr>
              <a:t> Queda de R$ 1,7 bi no pagamento da </a:t>
            </a:r>
            <a:r>
              <a:rPr lang="pt-BR" sz="1100" u="sng">
                <a:latin typeface="+mj-lt"/>
                <a:cs typeface="Segoe UI"/>
              </a:rPr>
              <a:t>Dívida com a União </a:t>
            </a:r>
            <a:r>
              <a:rPr lang="pt-BR" sz="1100">
                <a:latin typeface="+mj-lt"/>
                <a:cs typeface="Segoe UI"/>
              </a:rPr>
              <a:t>(-44%), resultado da </a:t>
            </a:r>
            <a:r>
              <a:rPr lang="pt-BR" sz="1100" u="sng">
                <a:latin typeface="+mj-lt"/>
                <a:cs typeface="Segoe UI"/>
              </a:rPr>
              <a:t>manutenção da </a:t>
            </a:r>
            <a:r>
              <a:rPr lang="pt-BR" sz="1100" u="sng" kern="1200">
                <a:latin typeface="+mj-lt"/>
                <a:cs typeface="Segoe UI"/>
              </a:rPr>
              <a:t>decisão liminar do STF</a:t>
            </a:r>
            <a:r>
              <a:rPr lang="pt-BR" sz="1100" kern="1200">
                <a:latin typeface="+mj-lt"/>
                <a:cs typeface="Segoe UI"/>
              </a:rPr>
              <a:t>, obtida em maio de 2024 (ACO 3678). </a:t>
            </a:r>
            <a:endParaRPr lang="pt-BR" sz="1100">
              <a:latin typeface="+mj-lt"/>
              <a:cs typeface="Segoe UI"/>
            </a:endParaRP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Educação: </a:t>
            </a:r>
            <a:r>
              <a:rPr lang="pt-BR" sz="1100">
                <a:latin typeface="+mj-lt"/>
                <a:cs typeface="Segoe UI"/>
              </a:rPr>
              <a:t>Crescimento das despesas em R$ 784 mi, com destaque para as seguintes ações: </a:t>
            </a:r>
            <a:r>
              <a:rPr lang="pt-BR" sz="1100" u="sng">
                <a:latin typeface="+mj-lt"/>
                <a:cs typeface="Segoe UI"/>
              </a:rPr>
              <a:t>Aprimoramento e Efetividade do Ensino Público (+R$ 526 mi)</a:t>
            </a:r>
            <a:r>
              <a:rPr lang="pt-BR" sz="1100">
                <a:latin typeface="+mj-lt"/>
                <a:cs typeface="Segoe UI"/>
              </a:rPr>
              <a:t>, Ações de Pessoal e Encargos Sociais (+R$ 138 mi), Valorização do Desenvolvimento Profissional (+R$ 78 mi) e Ampliação da Rede e Melhoria da Infraestrutura (+R$ 44 mi). </a:t>
            </a: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Saúde: </a:t>
            </a:r>
            <a:r>
              <a:rPr lang="pt-BR" sz="1100">
                <a:latin typeface="+mj-lt"/>
                <a:cs typeface="Segoe UI"/>
              </a:rPr>
              <a:t>Aumento de R$ 312 mi devido ao crescimento dos </a:t>
            </a:r>
            <a:r>
              <a:rPr lang="pt-BR" sz="1100" u="sng">
                <a:latin typeface="+mj-lt"/>
                <a:cs typeface="Segoe UI"/>
              </a:rPr>
              <a:t>repasses aos municípios (+R$ 339 mi) </a:t>
            </a:r>
            <a:r>
              <a:rPr lang="pt-BR" sz="1100">
                <a:latin typeface="+mj-lt"/>
                <a:cs typeface="Segoe UI"/>
              </a:rPr>
              <a:t>e apoio às unidades de saúde (contrato de gestão) (+R$ 208 mi).</a:t>
            </a:r>
          </a:p>
          <a:p>
            <a:pPr algn="just">
              <a:spcBef>
                <a:spcPts val="600"/>
              </a:spcBef>
            </a:pPr>
            <a:r>
              <a:rPr lang="pt-BR" sz="1100" b="1">
                <a:latin typeface="+mj-lt"/>
                <a:cs typeface="Segoe UI"/>
              </a:rPr>
              <a:t>Demais:</a:t>
            </a:r>
            <a:r>
              <a:rPr lang="pt-BR" sz="1100">
                <a:latin typeface="+mj-lt"/>
                <a:cs typeface="Segoe UI"/>
              </a:rPr>
              <a:t> Destaque para a Função Transporte (+R$ 495 mi), Cultura (+R$ 100 mi), Agricultura (+R$ 58 mi) e Direitos da Cidadania (+R$ 51 mi).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01567" y="6401836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488215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80AEA-61B8-DE4F-6772-7A064733A488}"/>
              </a:ext>
            </a:extLst>
          </p:cNvPr>
          <p:cNvSpPr txBox="1"/>
          <p:nvPr/>
        </p:nvSpPr>
        <p:spPr>
          <a:xfrm>
            <a:off x="838881" y="190189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0%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AF65F-26B1-1416-32E7-C2E37AA715DD}"/>
              </a:ext>
            </a:extLst>
          </p:cNvPr>
          <p:cNvSpPr txBox="1"/>
          <p:nvPr/>
        </p:nvSpPr>
        <p:spPr>
          <a:xfrm>
            <a:off x="2202171" y="264109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9%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4A8EB-AB3B-1BC0-2546-4DB425859184}"/>
              </a:ext>
            </a:extLst>
          </p:cNvPr>
          <p:cNvSpPr txBox="1"/>
          <p:nvPr/>
        </p:nvSpPr>
        <p:spPr>
          <a:xfrm>
            <a:off x="3662536" y="295223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6%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8D3F-8399-1E4E-9473-1FEA70FF3236}"/>
              </a:ext>
            </a:extLst>
          </p:cNvPr>
          <p:cNvSpPr txBox="1"/>
          <p:nvPr/>
        </p:nvSpPr>
        <p:spPr>
          <a:xfrm>
            <a:off x="5058299" y="3058828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19%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A735-ED83-0521-8250-AEC9125B3DA3}"/>
              </a:ext>
            </a:extLst>
          </p:cNvPr>
          <p:cNvSpPr txBox="1"/>
          <p:nvPr/>
        </p:nvSpPr>
        <p:spPr>
          <a:xfrm>
            <a:off x="6467027" y="308258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7%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41BA8-B9E8-C8A3-8557-E9F08FA7861B}"/>
              </a:ext>
            </a:extLst>
          </p:cNvPr>
          <p:cNvSpPr txBox="1"/>
          <p:nvPr/>
        </p:nvSpPr>
        <p:spPr>
          <a:xfrm>
            <a:off x="7876658" y="3004757"/>
            <a:ext cx="72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-34%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E5E80D-DC44-8F1B-627B-675801783ECD}"/>
              </a:ext>
            </a:extLst>
          </p:cNvPr>
          <p:cNvSpPr txBox="1"/>
          <p:nvPr/>
        </p:nvSpPr>
        <p:spPr>
          <a:xfrm>
            <a:off x="9398774" y="342900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6%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37897D-3ADB-58C9-0E5A-1FE916A7DAC1}"/>
              </a:ext>
            </a:extLst>
          </p:cNvPr>
          <p:cNvSpPr txBox="1"/>
          <p:nvPr/>
        </p:nvSpPr>
        <p:spPr>
          <a:xfrm>
            <a:off x="10816849" y="3058828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19%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6BB39C2-857E-1A39-7820-8745885C5BFE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B1D270D-3DD0-9B5B-B06C-DC9BABB42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B87484-726A-978E-66C0-31BBD4051E1E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208301" y="2080300"/>
            <a:ext cx="3725435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Serviço da dívida: 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a</a:t>
            </a: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 </a:t>
            </a:r>
            <a:r>
              <a:rPr lang="pt-BR" sz="1400">
                <a:latin typeface="+mj-lt"/>
                <a:cs typeface="Segoe UI"/>
              </a:rPr>
              <a:t>queda nos Juros e Encargos da Dívida e na Amortização da Dívida em relação ao 3° bimestre de 2024 (</a:t>
            </a:r>
            <a:r>
              <a:rPr lang="pt-BR" sz="1400" b="0" i="0">
                <a:solidFill>
                  <a:srgbClr val="001D35"/>
                </a:solidFill>
                <a:effectLst/>
                <a:latin typeface="Google Sans"/>
              </a:rPr>
              <a:t>≅ </a:t>
            </a:r>
            <a:r>
              <a:rPr lang="pt-BR" sz="1400">
                <a:latin typeface="+mj-lt"/>
                <a:cs typeface="Segoe UI"/>
              </a:rPr>
              <a:t>45%), decorre da manutenção da decisão liminar do STF, obtida em maio de 2024.</a:t>
            </a:r>
          </a:p>
          <a:p>
            <a:pPr algn="just">
              <a:tabLst>
                <a:tab pos="457200" algn="l"/>
              </a:tabLst>
            </a:pPr>
            <a:endParaRPr lang="pt-BR" sz="1400">
              <a:highlight>
                <a:srgbClr val="FFFF00"/>
              </a:highlight>
              <a:latin typeface="+mj-l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+mj-lt"/>
                <a:cs typeface="Segoe UI"/>
              </a:rPr>
              <a:t>Outras Despesas Correntes: </a:t>
            </a:r>
            <a:r>
              <a:rPr lang="pt-BR" sz="1400">
                <a:latin typeface="+mj-lt"/>
                <a:cs typeface="Segoe UI"/>
              </a:rPr>
              <a:t> crescimento do gasto em Educação (R$ 683 mi), principalmente com material de distribuição gratuita (R$ 461 mi) e ampliação da rede e melhoria de infraestrutura (R$ 44 mi). Aumento das despesas Judiciárias e Essenciais à Justiça (R$ 588 mi) e com Transporte (R$ 514 mi), concentrados em obras de infraestrutura e transporte coletivo, também foram impactos relevantes para o resultado.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74785"/>
              </p:ext>
            </p:extLst>
          </p:nvPr>
        </p:nvGraphicFramePr>
        <p:xfrm>
          <a:off x="428462" y="1774367"/>
          <a:ext cx="7516002" cy="41559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99132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3ºB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3ºB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42.877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44.726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Pessoal e Encargos Sociais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29.956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-3%</a:t>
                      </a:r>
                      <a:endParaRPr lang="pt-BR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Juros e Encargos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-1.099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Outras Despesas Correntes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Investimentos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Inversões Financeiras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Amortização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45.690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46.991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509868" y="1698170"/>
            <a:ext cx="3342708" cy="45295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0501" y="729561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queda real de 2%, com destaque para os juros e encargos e a amortização da dívida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791680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428462" y="6051510"/>
            <a:ext cx="4334825" cy="5693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Segoe UI"/>
              </a:rPr>
              <a:t>Fonte: </a:t>
            </a:r>
            <a:r>
              <a:rPr lang="pt-BR" sz="1000" b="0" i="0" u="none" strike="noStrike" kern="1200">
                <a:effectLst/>
                <a:cs typeface="Segoe UI"/>
              </a:rPr>
              <a:t>Relatório Resumido da Execução </a:t>
            </a:r>
            <a:r>
              <a:rPr lang="pt-BR" sz="1000">
                <a:cs typeface="Segoe UI"/>
              </a:rPr>
              <a:t>O</a:t>
            </a:r>
            <a:r>
              <a:rPr lang="pt-BR" sz="1000" b="0" i="0" u="none" strike="noStrike" kern="1200">
                <a:effectLst/>
                <a:cs typeface="Segoe UI"/>
              </a:rPr>
              <a:t>rçamentária</a:t>
            </a:r>
            <a:endParaRPr lang="pt-BR" b="0" i="0" u="none" strike="noStrike">
              <a:effectLst/>
              <a:cs typeface="Segoe U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/>
              </a:rPr>
              <a:t>*Exclui Despesas </a:t>
            </a:r>
            <a:r>
              <a:rPr lang="pt-BR" sz="1000" b="0" i="0" u="none" strike="noStrike" kern="1200" err="1">
                <a:effectLst/>
                <a:cs typeface="Segoe UI"/>
              </a:rPr>
              <a:t>Intraorçamentárias</a:t>
            </a:r>
            <a:endParaRPr lang="pt-BR" b="0" i="0" u="none" strike="noStrike">
              <a:effectLst/>
              <a:cs typeface="Segoe UI"/>
            </a:endParaRPr>
          </a:p>
          <a:p>
            <a:pPr fontAlgn="ctr"/>
            <a:r>
              <a:rPr lang="pt-BR" sz="1000" b="0" i="0" u="none" strike="noStrike" kern="1200">
                <a:effectLst/>
                <a:cs typeface="Segoe UI"/>
              </a:rPr>
              <a:t>**</a:t>
            </a:r>
            <a:r>
              <a:rPr lang="pt-BR" sz="1100">
                <a:cs typeface="Segoe UI"/>
              </a:rPr>
              <a:t>Despesas liquidadas de </a:t>
            </a:r>
            <a:r>
              <a:rPr lang="pt-BR" sz="1100" err="1">
                <a:cs typeface="Segoe UI"/>
              </a:rPr>
              <a:t>jan</a:t>
            </a:r>
            <a:r>
              <a:rPr lang="pt-BR" sz="1100">
                <a:cs typeface="Segoe UI"/>
              </a:rPr>
              <a:t> a </a:t>
            </a:r>
            <a:r>
              <a:rPr lang="pt-BR" sz="1100" err="1">
                <a:cs typeface="Segoe UI"/>
              </a:rPr>
              <a:t>jun</a:t>
            </a:r>
            <a:r>
              <a:rPr lang="pt-BR" sz="1100">
                <a:cs typeface="Segoe UI"/>
              </a:rPr>
              <a:t> de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239798" y="1446422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39839D-3205-FA32-EF34-855A8C912B13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F0F561-ACE5-0AFD-DC8F-85492162A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466609-E6BF-35A1-CE89-501A9C163106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9434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RESULTADO ORÇAMENTÁRIO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299520" y="811622"/>
            <a:ext cx="11592960" cy="48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Resultado orçamentário de R$ 6,8 bi, superior ao observado no mesmo período do ano anterior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470398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754107" y="6319152"/>
            <a:ext cx="433482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</a:t>
            </a:r>
            <a:r>
              <a:rPr lang="pt-BR" sz="1100">
                <a:latin typeface="Segoe UI"/>
                <a:cs typeface="Segoe UI"/>
              </a:rPr>
              <a:t>Despesas liquidadas de </a:t>
            </a:r>
            <a:r>
              <a:rPr lang="pt-BR" sz="1100" err="1">
                <a:latin typeface="Segoe UI"/>
                <a:cs typeface="Segoe UI"/>
              </a:rPr>
              <a:t>jan</a:t>
            </a:r>
            <a:r>
              <a:rPr lang="pt-BR" sz="1100">
                <a:latin typeface="Segoe UI"/>
                <a:cs typeface="Segoe UI"/>
              </a:rPr>
              <a:t> a </a:t>
            </a:r>
            <a:r>
              <a:rPr lang="pt-BR" sz="1100" err="1">
                <a:latin typeface="Segoe UI"/>
                <a:cs typeface="Segoe UI"/>
              </a:rPr>
              <a:t>jun</a:t>
            </a:r>
            <a:r>
              <a:rPr lang="pt-BR" sz="1100">
                <a:latin typeface="Segoe UI"/>
                <a:cs typeface="Segoe UI"/>
              </a:rPr>
              <a:t> de 2025</a:t>
            </a:r>
          </a:p>
          <a:p>
            <a:endParaRPr lang="pt-BR"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08317"/>
              </p:ext>
            </p:extLst>
          </p:nvPr>
        </p:nvGraphicFramePr>
        <p:xfrm>
          <a:off x="754107" y="1804727"/>
          <a:ext cx="10683786" cy="43436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3ºB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3ºB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50.598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58.639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8.040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47.064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54.490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7.426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-41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-28,3%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-31,9%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3.389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4.044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Segoe UI" panose="020B0502040204020203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49.424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51.843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42.877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Intraorçamentárias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04400"/>
            <a:ext cx="0" cy="394401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026165" y="142710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136751" y="6092287"/>
            <a:ext cx="7333662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liquidadas de </a:t>
            </a:r>
            <a:r>
              <a:rPr lang="pt-BR" sz="1050" err="1">
                <a:latin typeface="Segoe UI"/>
                <a:cs typeface="Segoe UI"/>
              </a:rPr>
              <a:t>jan</a:t>
            </a:r>
            <a:r>
              <a:rPr lang="pt-BR" sz="1050">
                <a:latin typeface="Segoe UI"/>
                <a:cs typeface="Segoe UI"/>
              </a:rPr>
              <a:t> a </a:t>
            </a:r>
            <a:r>
              <a:rPr lang="pt-BR" sz="1050" err="1">
                <a:latin typeface="Segoe UI"/>
                <a:cs typeface="Segoe UI"/>
              </a:rPr>
              <a:t>jun</a:t>
            </a:r>
            <a:r>
              <a:rPr lang="pt-BR" sz="1050">
                <a:latin typeface="Segoe UI"/>
                <a:cs typeface="Segoe UI"/>
              </a:rPr>
              <a:t> de 2025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6547"/>
              </p:ext>
            </p:extLst>
          </p:nvPr>
        </p:nvGraphicFramePr>
        <p:xfrm>
          <a:off x="1123950" y="1745318"/>
          <a:ext cx="9811904" cy="4343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3.271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1.143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736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1.465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B1D2F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8.960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4.264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6.699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3.353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2.261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-5.689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-3.500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502460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4841818" y="2049776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acima da meta da LDO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84362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Primário 3ºB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49.652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41.488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8.164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-4.794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72313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Nominal </a:t>
                      </a:r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3ºB 2025</a:t>
                      </a:r>
                      <a:endParaRPr lang="pt-BR" sz="20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(31/12/2024)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195.944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(30/06/2025)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196.140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-1.044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-20.659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  <p:sp>
        <p:nvSpPr>
          <p:cNvPr id="4" name="Título 2">
            <a:extLst>
              <a:ext uri="{FF2B5EF4-FFF2-40B4-BE49-F238E27FC236}">
                <a16:creationId xmlns:a16="http://schemas.microsoft.com/office/drawing/2014/main" id="{1A476DAF-40E0-F536-0761-B8FA7E8981DA}"/>
              </a:ext>
            </a:extLst>
          </p:cNvPr>
          <p:cNvSpPr txBox="1">
            <a:spLocks/>
          </p:cNvSpPr>
          <p:nvPr/>
        </p:nvSpPr>
        <p:spPr>
          <a:xfrm>
            <a:off x="9860325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62F878-269E-F452-055E-76B0DAC60E31}"/>
              </a:ext>
            </a:extLst>
          </p:cNvPr>
          <p:cNvSpPr txBox="1">
            <a:spLocks/>
          </p:cNvSpPr>
          <p:nvPr/>
        </p:nvSpPr>
        <p:spPr>
          <a:xfrm>
            <a:off x="4058050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CDC7AF-141E-727A-8F7A-58579A884517}"/>
              </a:ext>
            </a:extLst>
          </p:cNvPr>
          <p:cNvCxnSpPr/>
          <p:nvPr/>
        </p:nvCxnSpPr>
        <p:spPr>
          <a:xfrm>
            <a:off x="4070573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2EE25F-330D-BCD5-6426-D28C1E28EBD3}"/>
              </a:ext>
            </a:extLst>
          </p:cNvPr>
          <p:cNvCxnSpPr/>
          <p:nvPr/>
        </p:nvCxnSpPr>
        <p:spPr>
          <a:xfrm>
            <a:off x="10287978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168EAB-F15D-4D76-490C-90FDEA49EEEE}"/>
              </a:ext>
            </a:extLst>
          </p:cNvPr>
          <p:cNvSpPr txBox="1"/>
          <p:nvPr/>
        </p:nvSpPr>
        <p:spPr>
          <a:xfrm>
            <a:off x="522901" y="6196179"/>
            <a:ext cx="4334825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pagas de </a:t>
            </a:r>
            <a:r>
              <a:rPr lang="pt-BR" sz="1050" err="1">
                <a:latin typeface="Segoe UI"/>
                <a:cs typeface="Segoe UI"/>
              </a:rPr>
              <a:t>jan</a:t>
            </a:r>
            <a:r>
              <a:rPr lang="pt-BR" sz="1050">
                <a:latin typeface="Segoe UI"/>
                <a:cs typeface="Segoe UI"/>
              </a:rPr>
              <a:t> a </a:t>
            </a:r>
            <a:r>
              <a:rPr lang="pt-BR" sz="1050" err="1">
                <a:latin typeface="Segoe UI"/>
                <a:cs typeface="Segoe UI"/>
              </a:rPr>
              <a:t>jun</a:t>
            </a:r>
            <a:r>
              <a:rPr lang="pt-BR" sz="1050">
                <a:latin typeface="Segoe UI"/>
                <a:cs typeface="Segoe UI"/>
              </a:rPr>
              <a:t> de 2025</a:t>
            </a:r>
          </a:p>
          <a:p>
            <a:r>
              <a:rPr lang="pt-BR" sz="1050">
                <a:latin typeface="Segoe UI"/>
                <a:cs typeface="Segoe UI"/>
              </a:rPr>
              <a:t>Sem RPPS</a:t>
            </a:r>
          </a:p>
        </p:txBody>
      </p:sp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4" y="755197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 não excedeu os limites máximos com a DCL e com despesas de Pessoal (últimos 12 meses)</a:t>
            </a:r>
            <a:endParaRPr lang="pt-BR" sz="1800">
              <a:cs typeface="Segoe UI"/>
            </a:endParaRPr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2025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41449" y="5922285"/>
            <a:ext cx="7077075" cy="5693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 i="0" u="none" strike="noStrike" kern="1200">
                <a:effectLst/>
                <a:latin typeface="+mj-lt"/>
                <a:cs typeface="Segoe UI"/>
              </a:rPr>
              <a:t>Fonte: </a:t>
            </a:r>
            <a:r>
              <a:rPr lang="pt-BR" sz="1000" b="0" i="0" u="none" strike="noStrike" kern="1200">
                <a:effectLst/>
                <a:latin typeface="+mj-lt"/>
                <a:cs typeface="Segoe UI"/>
              </a:rPr>
              <a:t>Relatório </a:t>
            </a:r>
            <a:r>
              <a:rPr lang="pt-BR" sz="1000">
                <a:latin typeface="+mj-lt"/>
                <a:cs typeface="Segoe UI"/>
              </a:rPr>
              <a:t>Resumido da Execução Orçamentária</a:t>
            </a: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Segoe UI"/>
              </a:rPr>
              <a:t>¹ Limite Máximo 49% da RCL</a:t>
            </a:r>
            <a:r>
              <a:rPr lang="pt-BR" sz="1050">
                <a:latin typeface="+mj-lt"/>
                <a:cs typeface="Segoe UI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  <a:cs typeface="Segoe UI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Segoe UI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  <a:cs typeface="Segoe U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1767"/>
              </p:ext>
            </p:extLst>
          </p:nvPr>
        </p:nvGraphicFramePr>
        <p:xfrm>
          <a:off x="841449" y="2005200"/>
          <a:ext cx="10356275" cy="30450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6642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94421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 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3ºB 2025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99.883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Despesa com Pessoal </a:t>
                      </a:r>
                    </a:p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48.975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44.060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44,11%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199.825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196.140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196,31%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371163" y="168029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7842654-AE8A-1BBE-9785-29E29F5F5496}"/>
              </a:ext>
            </a:extLst>
          </p:cNvPr>
          <p:cNvCxnSpPr/>
          <p:nvPr/>
        </p:nvCxnSpPr>
        <p:spPr>
          <a:xfrm>
            <a:off x="4421556" y="303251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39D031-93AB-42F6-805C-07D089B88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39905"/>
              </p:ext>
            </p:extLst>
          </p:nvPr>
        </p:nvGraphicFramePr>
        <p:xfrm>
          <a:off x="383518" y="1435664"/>
          <a:ext cx="11424961" cy="39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DÍVIDA ATÉ 3º BIMESTRE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DCL frente ao ano de 2024, alcançando o montante de R$ 196 bilhões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383518" y="5797880"/>
            <a:ext cx="114800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 sz="1600"/>
              <a:t>Mesmo com o aumento da Dívida Consolidada, o Estado conseguiu ficar abaixo do limite de 200% da relação DCL/RCL.</a:t>
            </a:r>
            <a:endParaRPr lang="pt-BR" sz="1600">
              <a:latin typeface="Calibri"/>
              <a:ea typeface="Calibri"/>
              <a:cs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399728" y="6486525"/>
            <a:ext cx="3531260" cy="3924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Fonte: </a:t>
            </a:r>
            <a:r>
              <a:rPr lang="pt-BR" sz="1000">
                <a:latin typeface="Segoe UI"/>
                <a:cs typeface="Segoe UI"/>
              </a:rPr>
              <a:t>Relatório Resumido da Execução Orçamentária</a:t>
            </a:r>
          </a:p>
          <a:p>
            <a:endParaRPr lang="pt-BR" sz="9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2904814-ECA0-E9A1-1988-FBCFD9F2F9ED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140C2D-39AA-4D63-832C-F6FD74304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FC62D5-1976-1278-29DA-930FA572BA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511273" y="2837681"/>
            <a:ext cx="2779759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terceiro bimestre de 2024, a Dívida Consolidada sofreu acréscimo, pois o Estado do Rio de Janeiro permanece honrando parcialmente as dívidas com a União e as garantidas pela União devido à </a:t>
            </a:r>
            <a:r>
              <a:rPr lang="pt-BR" sz="1500">
                <a:cs typeface="Segoe UI"/>
              </a:rPr>
              <a:t>liminar </a:t>
            </a:r>
            <a:r>
              <a:rPr lang="pt-BR" sz="1600"/>
              <a:t>(ACO) nº 3.678, </a:t>
            </a:r>
            <a:r>
              <a:rPr lang="pt-BR" sz="1500">
                <a:cs typeface="Segoe UI"/>
              </a:rPr>
              <a:t>  que limita os pagamentos àqueles praticados no exercício de 2023. </a:t>
            </a:r>
            <a:endParaRPr lang="pt-BR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 de R$ 23 bilhões frente a 2024, alcançando o montante de R$ 225 bilhões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477937"/>
            <a:ext cx="4350769" cy="238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950" b="1">
                <a:latin typeface="Segoe UI"/>
                <a:cs typeface="Segoe UI"/>
              </a:rPr>
              <a:t>Fonte: </a:t>
            </a:r>
            <a:r>
              <a:rPr lang="pt-BR" sz="950">
                <a:latin typeface="Segoe UI"/>
                <a:cs typeface="Segoe UI"/>
              </a:rPr>
              <a:t>SIAFE-RIO</a:t>
            </a:r>
            <a:endParaRPr lang="pt-BR" sz="9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B2B9B95-1997-417B-B3C2-BB0EEF10D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269259"/>
              </p:ext>
            </p:extLst>
          </p:nvPr>
        </p:nvGraphicFramePr>
        <p:xfrm>
          <a:off x="1033271" y="2240868"/>
          <a:ext cx="7478001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8E071CA9-1539-D103-6036-895E9D4B7228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29C075-BF22-F782-6EC0-EDA3A004A2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F88142A-8517-50B3-2D2B-5541BCB94004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3684AD8-00BC-0A3C-FB9F-8AB445533177}"/>
              </a:ext>
            </a:extLst>
          </p:cNvPr>
          <p:cNvGrpSpPr/>
          <p:nvPr/>
        </p:nvGrpSpPr>
        <p:grpSpPr>
          <a:xfrm>
            <a:off x="2775813" y="2561847"/>
            <a:ext cx="4291483" cy="465404"/>
            <a:chOff x="-482077" y="-257498"/>
            <a:chExt cx="2614780" cy="357188"/>
          </a:xfrm>
        </p:grpSpPr>
        <p:sp>
          <p:nvSpPr>
            <p:cNvPr id="18" name="CaixaDeTexto 2">
              <a:extLst>
                <a:ext uri="{FF2B5EF4-FFF2-40B4-BE49-F238E27FC236}">
                  <a16:creationId xmlns:a16="http://schemas.microsoft.com/office/drawing/2014/main" id="{0775BBC8-4164-C8FC-1607-D6332C067599}"/>
                </a:ext>
              </a:extLst>
            </p:cNvPr>
            <p:cNvSpPr txBox="1"/>
            <p:nvPr/>
          </p:nvSpPr>
          <p:spPr>
            <a:xfrm>
              <a:off x="1643523" y="-257498"/>
              <a:ext cx="489180" cy="18295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225</a:t>
              </a:r>
            </a:p>
          </p:txBody>
        </p:sp>
        <p:sp>
          <p:nvSpPr>
            <p:cNvPr id="19" name="CaixaDeTexto 3">
              <a:extLst>
                <a:ext uri="{FF2B5EF4-FFF2-40B4-BE49-F238E27FC236}">
                  <a16:creationId xmlns:a16="http://schemas.microsoft.com/office/drawing/2014/main" id="{73749DD3-81A2-40BE-8CD1-4B1E50038D77}"/>
                </a:ext>
              </a:extLst>
            </p:cNvPr>
            <p:cNvSpPr txBox="1"/>
            <p:nvPr/>
          </p:nvSpPr>
          <p:spPr>
            <a:xfrm>
              <a:off x="-482077" y="-138435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202</a:t>
              </a:r>
              <a:endParaRPr lang="pt-BR" sz="1600" b="1">
                <a:cs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608796" y="1512107"/>
            <a:ext cx="1100170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608797" y="1912217"/>
            <a:ext cx="11001706" cy="4366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126664" y="2205351"/>
            <a:ext cx="4345756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/>
              <a:t>A queda no serviço da dívida junto à União se dá pela aplicação da liminar no âmbito da Ação Cível Originária (ACO) nº 3.678, obtida em maio de 2024, que limita o pagamento das parcelas mensais da Dívida do ERJ com a União, durante o exercício de 2025, àquelas realizadas em 2023.  Previamente à aplicação da liminar, o ERJ pagava o serviço da dívida de acordo com a regra do RRF com a aplicação da penalidade de 30 pontos percentuais.</a:t>
            </a:r>
            <a:endParaRPr lang="pt-BR" sz="1600">
              <a:cs typeface="Segoe UI"/>
            </a:endParaRPr>
          </a:p>
          <a:p>
            <a:pPr algn="just"/>
            <a:endParaRPr lang="pt-BR" sz="1600"/>
          </a:p>
          <a:p>
            <a:pPr algn="just"/>
            <a:r>
              <a:rPr lang="pt-BR" sz="1600"/>
              <a:t>O ERJ continua cumprindo o pagamento dos parcelamentos junto à RFB e à CEDAE.</a:t>
            </a:r>
            <a:endParaRPr lang="pt-BR" sz="1600">
              <a:cs typeface="Segoe UI"/>
            </a:endParaRPr>
          </a:p>
          <a:p>
            <a:pPr algn="just"/>
            <a:endParaRPr lang="pt-BR" sz="1600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Aplicação da liminar no âmbito da Ação Cível Originária (ACO) nº 3.678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SIAFE-RIO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43365"/>
              </p:ext>
            </p:extLst>
          </p:nvPr>
        </p:nvGraphicFramePr>
        <p:xfrm>
          <a:off x="855330" y="2079544"/>
          <a:ext cx="5886718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881248" y="3618019"/>
            <a:ext cx="6972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cs typeface="Segoe UI"/>
              </a:rPr>
              <a:t>2.188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2169366" y="2383617"/>
            <a:ext cx="7640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cs typeface="Segoe UI"/>
              </a:rPr>
              <a:t>3.898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7A1445-BE46-C906-AC21-3851F989A2DB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1D853F-220B-599F-FAE0-B0224E044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70FB20F-B36A-CE7F-3102-253B8362B15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2025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99335"/>
              </p:ext>
            </p:extLst>
          </p:nvPr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2025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(maio/24)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ATUALIZADO 2025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3,74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5,60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15,00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86,42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70,23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2025: Boletim Focus/BCB - 17 de maio de 2024.</a:t>
            </a:r>
          </a:p>
          <a:p>
            <a:r>
              <a:rPr lang="pt-BR" sz="1000">
                <a:latin typeface="Segoe UI"/>
                <a:cs typeface="Segoe UI"/>
              </a:rPr>
              <a:t>           Atualizado 2025: Boletim Focus/BCB – 08 de agosto de 2025. Brent (EIA) – 18 de agosto de 2025.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5C95F-D846-1D1D-00DE-89666215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0BE602C3-A091-152E-6FCB-C2A5905C0E27}"/>
              </a:ext>
            </a:extLst>
          </p:cNvPr>
          <p:cNvSpPr/>
          <p:nvPr/>
        </p:nvSpPr>
        <p:spPr>
          <a:xfrm>
            <a:off x="6067412" y="1075977"/>
            <a:ext cx="5651113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2020 - 3ºB 2025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  <a:latin typeface="Segoe UI"/>
                <a:cs typeface="Segoe UI"/>
              </a:rPr>
              <a:t>Redução:</a:t>
            </a:r>
            <a:br>
              <a:rPr lang="pt-BR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/>
                <a:cs typeface="Segoe UI"/>
              </a:rPr>
              <a:t>Esforço do Estado na redução do estoque. Em 30/06/2025, o estoque de RP era de R$ 1 bi. Deste total, cerca de R$ 419 mi, são referentes a despesas empenhadas em 2024.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5F579E8-A0E2-747B-05AD-CF6ABDB9116A}"/>
              </a:ext>
            </a:extLst>
          </p:cNvPr>
          <p:cNvSpPr/>
          <p:nvPr/>
        </p:nvSpPr>
        <p:spPr>
          <a:xfrm>
            <a:off x="4155438" y="1075977"/>
            <a:ext cx="1911974" cy="510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2018 - 2019</a:t>
            </a:r>
          </a:p>
          <a:p>
            <a:pPr algn="ctr"/>
            <a:r>
              <a:rPr lang="pt-BR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Estabilização: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RRF ajudou a manter o nível do estoque. Paga-se um montante equivalente ao RP gerado.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E5BAA7-E327-8237-DCEF-028EDB2530C7}"/>
              </a:ext>
            </a:extLst>
          </p:cNvPr>
          <p:cNvSpPr/>
          <p:nvPr/>
        </p:nvSpPr>
        <p:spPr>
          <a:xfrm>
            <a:off x="473475" y="1075977"/>
            <a:ext cx="3681963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2015 - 2017</a:t>
            </a:r>
          </a:p>
          <a:p>
            <a:pPr algn="ctr"/>
            <a:r>
              <a:rPr lang="pt-BR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</a:t>
            </a:r>
            <a:r>
              <a:rPr lang="pt-BR" sz="2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ERJ passou a se financiar com RP. Estoque passou de R$ 3,5 bi para R$ 20,3 bi</a:t>
            </a:r>
          </a:p>
        </p:txBody>
      </p:sp>
      <p:sp>
        <p:nvSpPr>
          <p:cNvPr id="19" name="Título 15">
            <a:extLst>
              <a:ext uri="{FF2B5EF4-FFF2-40B4-BE49-F238E27FC236}">
                <a16:creationId xmlns:a16="http://schemas.microsoft.com/office/drawing/2014/main" id="{79AD29DB-3358-4631-D12B-AC227C355A0E}"/>
              </a:ext>
            </a:extLst>
          </p:cNvPr>
          <p:cNvSpPr txBox="1">
            <a:spLocks/>
          </p:cNvSpPr>
          <p:nvPr/>
        </p:nvSpPr>
        <p:spPr>
          <a:xfrm>
            <a:off x="399616" y="145801"/>
            <a:ext cx="8735148" cy="89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</a:t>
            </a:r>
          </a:p>
          <a:p>
            <a:r>
              <a:rPr lang="pt-BR" sz="2200" b="0"/>
              <a:t>(Em R$ Milhões)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D47833-9D3B-C863-C19C-A6E07D2CA22C}"/>
              </a:ext>
            </a:extLst>
          </p:cNvPr>
          <p:cNvSpPr txBox="1"/>
          <p:nvPr/>
        </p:nvSpPr>
        <p:spPr>
          <a:xfrm>
            <a:off x="473474" y="6247209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2194B4F-2752-2060-3529-AFC9637600DA}"/>
              </a:ext>
            </a:extLst>
          </p:cNvPr>
          <p:cNvCxnSpPr>
            <a:cxnSpLocks/>
          </p:cNvCxnSpPr>
          <p:nvPr/>
        </p:nvCxnSpPr>
        <p:spPr>
          <a:xfrm>
            <a:off x="6512560" y="3071191"/>
            <a:ext cx="5069840" cy="1742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4ACF20-DC58-E014-421E-8F87F647F62D}"/>
              </a:ext>
            </a:extLst>
          </p:cNvPr>
          <p:cNvSpPr txBox="1"/>
          <p:nvPr/>
        </p:nvSpPr>
        <p:spPr>
          <a:xfrm>
            <a:off x="9749355" y="4579560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>
                <a:solidFill>
                  <a:schemeClr val="accent1"/>
                </a:solidFill>
              </a:rPr>
              <a:t>4,7% da RCL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EA290E3-54E2-4588-980F-B77EBABC7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51129"/>
              </p:ext>
            </p:extLst>
          </p:nvPr>
        </p:nvGraphicFramePr>
        <p:xfrm>
          <a:off x="473475" y="2148839"/>
          <a:ext cx="11245050" cy="40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81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2D1C75-00F9-1A57-EB04-51A931C581A1}"/>
              </a:ext>
            </a:extLst>
          </p:cNvPr>
          <p:cNvSpPr/>
          <p:nvPr/>
        </p:nvSpPr>
        <p:spPr>
          <a:xfrm>
            <a:off x="8776355" y="0"/>
            <a:ext cx="3415645" cy="11500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67B0AC2-33C8-60E3-9A3F-0CEF6D4E9448}"/>
              </a:ext>
            </a:extLst>
          </p:cNvPr>
          <p:cNvGrpSpPr/>
          <p:nvPr/>
        </p:nvGrpSpPr>
        <p:grpSpPr>
          <a:xfrm>
            <a:off x="3307150" y="645715"/>
            <a:ext cx="5469205" cy="5566570"/>
            <a:chOff x="3361397" y="694399"/>
            <a:chExt cx="5469205" cy="5566570"/>
          </a:xfrm>
          <a:solidFill>
            <a:srgbClr val="002060"/>
          </a:soli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6C0AC26-0F2E-0363-B015-C2B326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97" y="694399"/>
              <a:ext cx="5469205" cy="5469202"/>
            </a:xfrm>
            <a:prstGeom prst="rect">
              <a:avLst/>
            </a:prstGeom>
            <a:grpFill/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48F9315-B62E-71A1-34D3-432BE1F3FF1A}"/>
                </a:ext>
              </a:extLst>
            </p:cNvPr>
            <p:cNvSpPr/>
            <p:nvPr/>
          </p:nvSpPr>
          <p:spPr>
            <a:xfrm>
              <a:off x="4388176" y="5110899"/>
              <a:ext cx="3415645" cy="115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949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718ABA-97BF-F0C4-87B2-CC13DDAE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801675B-3B91-3DF5-1081-7A4F9554962E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AGO.2025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280FB95-3EE8-B4E4-A468-22C94969BA57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56F308-5B4F-073A-C32D-F9C0B29D8DF1}"/>
              </a:ext>
            </a:extLst>
          </p:cNvPr>
          <p:cNvSpPr txBox="1"/>
          <p:nvPr/>
        </p:nvSpPr>
        <p:spPr>
          <a:xfrm>
            <a:off x="4169380" y="1815786"/>
            <a:ext cx="7546276" cy="248721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ts val="6500"/>
              </a:lnSpc>
              <a:defRPr/>
            </a:pP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Contas de Governo</a:t>
            </a:r>
            <a:endParaRPr lang="pt-BR">
              <a:solidFill>
                <a:schemeClr val="bg1"/>
              </a:solidFill>
            </a:endParaRPr>
          </a:p>
          <a:p>
            <a:pPr>
              <a:lnSpc>
                <a:spcPts val="6500"/>
              </a:lnSpc>
              <a:defRPr/>
            </a:pPr>
            <a:r>
              <a:rPr lang="pt-BR" sz="4400" b="1">
                <a:solidFill>
                  <a:schemeClr val="bg1"/>
                </a:solidFill>
                <a:latin typeface="Segoe UI"/>
                <a:cs typeface="Segoe UI"/>
              </a:rPr>
              <a:t>Exercício 2024</a:t>
            </a:r>
            <a:endParaRPr lang="pt-BR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3600">
                <a:solidFill>
                  <a:schemeClr val="bg1"/>
                </a:solidFill>
                <a:latin typeface="Segoe UI"/>
                <a:cs typeface="Segoe UI"/>
              </a:rPr>
              <a:t>Parecer TCE-RJ</a:t>
            </a:r>
          </a:p>
        </p:txBody>
      </p:sp>
    </p:spTree>
    <p:extLst>
      <p:ext uri="{BB962C8B-B14F-4D97-AF65-F5344CB8AC3E}">
        <p14:creationId xmlns:p14="http://schemas.microsoft.com/office/powerpoint/2010/main" val="192435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174792-989D-642B-4A49-7789136B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E713B02-6887-7887-55BD-D329CAE0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851" y="6385606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z="1800" smtClean="0"/>
              <a:pPr/>
              <a:t>23</a:t>
            </a:fld>
            <a:endParaRPr lang="pt-BR" sz="18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B538E4-5067-FFCD-D7CB-2D2F111A90BD}"/>
              </a:ext>
            </a:extLst>
          </p:cNvPr>
          <p:cNvSpPr/>
          <p:nvPr/>
        </p:nvSpPr>
        <p:spPr>
          <a:xfrm>
            <a:off x="3127289" y="1740223"/>
            <a:ext cx="8904196" cy="4651433"/>
          </a:xfrm>
          <a:prstGeom prst="rect">
            <a:avLst/>
          </a:prstGeom>
          <a:solidFill>
            <a:schemeClr val="bg1"/>
          </a:solidFill>
          <a:ln w="190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B5072F-E57D-F20C-3B91-3B476D7A81D5}"/>
              </a:ext>
            </a:extLst>
          </p:cNvPr>
          <p:cNvSpPr/>
          <p:nvPr/>
        </p:nvSpPr>
        <p:spPr>
          <a:xfrm>
            <a:off x="99" y="2909754"/>
            <a:ext cx="12192000" cy="506352"/>
          </a:xfrm>
          <a:prstGeom prst="rect">
            <a:avLst/>
          </a:prstGeom>
          <a:solidFill>
            <a:srgbClr val="20386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FEE0D79-8A54-0E72-585D-905DE64A0D10}"/>
              </a:ext>
            </a:extLst>
          </p:cNvPr>
          <p:cNvSpPr txBox="1">
            <a:spLocks/>
          </p:cNvSpPr>
          <p:nvPr/>
        </p:nvSpPr>
        <p:spPr>
          <a:xfrm>
            <a:off x="282789" y="349312"/>
            <a:ext cx="11748696" cy="116325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800" b="1">
                <a:solidFill>
                  <a:schemeClr val="bg2">
                    <a:lumMod val="25000"/>
                  </a:schemeClr>
                </a:solidFill>
                <a:latin typeface="Segoe UI"/>
                <a:cs typeface="Segoe UI"/>
              </a:rPr>
              <a:t>EVOLUÇÃO DAS CONTAS DE GOVERNO </a:t>
            </a:r>
            <a:br>
              <a:rPr lang="pt-BR" sz="1800" b="1"/>
            </a:br>
            <a:r>
              <a:rPr lang="pt-BR" sz="1800" b="1">
                <a:solidFill>
                  <a:schemeClr val="bg2">
                    <a:lumMod val="50000"/>
                  </a:schemeClr>
                </a:solidFill>
                <a:latin typeface="Segoe UI"/>
                <a:cs typeface="Segoe UI"/>
              </a:rPr>
              <a:t>Apontamentos do Parecer Prévio do TCE-RJ e Aprovação na ALERJ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E1FEA9B-4116-E937-12B7-5207F636C44C}"/>
              </a:ext>
            </a:extLst>
          </p:cNvPr>
          <p:cNvSpPr/>
          <p:nvPr/>
        </p:nvSpPr>
        <p:spPr>
          <a:xfrm>
            <a:off x="-4095" y="1807642"/>
            <a:ext cx="12196194" cy="506352"/>
          </a:xfrm>
          <a:prstGeom prst="rect">
            <a:avLst/>
          </a:prstGeom>
          <a:solidFill>
            <a:srgbClr val="20386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4" name="Arredondar Retângulo em um Canto Diagonal 26">
            <a:extLst>
              <a:ext uri="{FF2B5EF4-FFF2-40B4-BE49-F238E27FC236}">
                <a16:creationId xmlns:a16="http://schemas.microsoft.com/office/drawing/2014/main" id="{7FC413F6-BE08-B894-47E4-2BEA7F4605BC}"/>
              </a:ext>
            </a:extLst>
          </p:cNvPr>
          <p:cNvSpPr/>
          <p:nvPr/>
        </p:nvSpPr>
        <p:spPr>
          <a:xfrm>
            <a:off x="498079" y="1740223"/>
            <a:ext cx="2447652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DETERMINAÇÕES</a:t>
            </a:r>
          </a:p>
        </p:txBody>
      </p:sp>
      <p:sp>
        <p:nvSpPr>
          <p:cNvPr id="16" name="Arredondar Retângulo em um Canto Diagonal 26">
            <a:extLst>
              <a:ext uri="{FF2B5EF4-FFF2-40B4-BE49-F238E27FC236}">
                <a16:creationId xmlns:a16="http://schemas.microsoft.com/office/drawing/2014/main" id="{E2AC6024-5626-9144-C21D-2139293D5238}"/>
              </a:ext>
            </a:extLst>
          </p:cNvPr>
          <p:cNvSpPr/>
          <p:nvPr/>
        </p:nvSpPr>
        <p:spPr>
          <a:xfrm>
            <a:off x="559067" y="2814080"/>
            <a:ext cx="2335868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>
                <a:solidFill>
                  <a:srgbClr val="203864"/>
                </a:solidFill>
                <a:latin typeface="Segoe UI"/>
              </a:rPr>
              <a:t>IRREGULARIDADES</a:t>
            </a:r>
          </a:p>
        </p:txBody>
      </p:sp>
      <p:sp>
        <p:nvSpPr>
          <p:cNvPr id="20" name="Arredondar Retângulo em um Canto Diagonal 26">
            <a:extLst>
              <a:ext uri="{FF2B5EF4-FFF2-40B4-BE49-F238E27FC236}">
                <a16:creationId xmlns:a16="http://schemas.microsoft.com/office/drawing/2014/main" id="{42C4B5A6-62C2-0407-8DAD-19170A09A069}"/>
              </a:ext>
            </a:extLst>
          </p:cNvPr>
          <p:cNvSpPr/>
          <p:nvPr/>
        </p:nvSpPr>
        <p:spPr>
          <a:xfrm>
            <a:off x="498079" y="2277152"/>
            <a:ext cx="2570012" cy="637358"/>
          </a:xfrm>
          <a:prstGeom prst="round2DiagRect">
            <a:avLst/>
          </a:prstGeom>
          <a:noFill/>
          <a:ln w="3175">
            <a:noFill/>
          </a:ln>
          <a:effectLst>
            <a:outerShdw blurRad="190500" sx="110000" sy="110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>
                <a:solidFill>
                  <a:srgbClr val="203864"/>
                </a:solidFill>
                <a:latin typeface="Segoe UI"/>
              </a:rPr>
              <a:t>RESSALVAS/IMPROP.</a:t>
            </a: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72D8B2D-4DB7-93BB-A8FA-18162CA62EA7}"/>
              </a:ext>
            </a:extLst>
          </p:cNvPr>
          <p:cNvGrpSpPr/>
          <p:nvPr/>
        </p:nvGrpSpPr>
        <p:grpSpPr>
          <a:xfrm>
            <a:off x="3372392" y="3664431"/>
            <a:ext cx="861210" cy="442236"/>
            <a:chOff x="5206972" y="3417760"/>
            <a:chExt cx="861210" cy="442236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AD707C7-67CC-A95E-4CFE-5031B80C25DE}"/>
                </a:ext>
              </a:extLst>
            </p:cNvPr>
            <p:cNvSpPr/>
            <p:nvPr/>
          </p:nvSpPr>
          <p:spPr>
            <a:xfrm>
              <a:off x="5206972" y="3417760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4A701050-1BC1-8EF4-FC0D-FF750A5C7538}"/>
                </a:ext>
              </a:extLst>
            </p:cNvPr>
            <p:cNvSpPr txBox="1"/>
            <p:nvPr/>
          </p:nvSpPr>
          <p:spPr>
            <a:xfrm>
              <a:off x="5206972" y="3473456"/>
              <a:ext cx="86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F698794-0A23-1A57-5503-67FF42923DAF}"/>
              </a:ext>
            </a:extLst>
          </p:cNvPr>
          <p:cNvGrpSpPr/>
          <p:nvPr/>
        </p:nvGrpSpPr>
        <p:grpSpPr>
          <a:xfrm>
            <a:off x="4323168" y="3664431"/>
            <a:ext cx="861210" cy="442236"/>
            <a:chOff x="6123353" y="3417760"/>
            <a:chExt cx="861210" cy="442236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ED6787FA-E9C7-F61D-06B0-8204C8AC775B}"/>
                </a:ext>
              </a:extLst>
            </p:cNvPr>
            <p:cNvSpPr/>
            <p:nvPr/>
          </p:nvSpPr>
          <p:spPr>
            <a:xfrm>
              <a:off x="6123353" y="3417760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8D4F339B-4C61-1771-99C7-B34E3477805B}"/>
                </a:ext>
              </a:extLst>
            </p:cNvPr>
            <p:cNvSpPr txBox="1"/>
            <p:nvPr/>
          </p:nvSpPr>
          <p:spPr>
            <a:xfrm>
              <a:off x="6123353" y="3473456"/>
              <a:ext cx="86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1F66CE2-D7FA-1F1D-71CF-56E991EC66DB}"/>
              </a:ext>
            </a:extLst>
          </p:cNvPr>
          <p:cNvGrpSpPr/>
          <p:nvPr/>
        </p:nvGrpSpPr>
        <p:grpSpPr>
          <a:xfrm>
            <a:off x="5273944" y="3664431"/>
            <a:ext cx="861210" cy="442236"/>
            <a:chOff x="7025401" y="3412205"/>
            <a:chExt cx="861210" cy="442236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EC24BCA-AF78-D0AB-6A26-824CE3521DBC}"/>
                </a:ext>
              </a:extLst>
            </p:cNvPr>
            <p:cNvSpPr/>
            <p:nvPr/>
          </p:nvSpPr>
          <p:spPr>
            <a:xfrm>
              <a:off x="7025401" y="34122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30648B58-C414-43F5-6A78-AEAA2AD0C423}"/>
                </a:ext>
              </a:extLst>
            </p:cNvPr>
            <p:cNvSpPr txBox="1"/>
            <p:nvPr/>
          </p:nvSpPr>
          <p:spPr>
            <a:xfrm>
              <a:off x="7025401" y="3467901"/>
              <a:ext cx="86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1662147C-8B23-41E2-2E88-FED8628572F3}"/>
              </a:ext>
            </a:extLst>
          </p:cNvPr>
          <p:cNvGrpSpPr/>
          <p:nvPr/>
        </p:nvGrpSpPr>
        <p:grpSpPr>
          <a:xfrm>
            <a:off x="6224720" y="3664431"/>
            <a:ext cx="861210" cy="442236"/>
            <a:chOff x="7969184" y="3404036"/>
            <a:chExt cx="861210" cy="442236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2F3C297-28A6-E80F-0F6B-E686A7637331}"/>
                </a:ext>
              </a:extLst>
            </p:cNvPr>
            <p:cNvSpPr/>
            <p:nvPr/>
          </p:nvSpPr>
          <p:spPr>
            <a:xfrm>
              <a:off x="7969184" y="3404036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A60AA351-A99D-AE2F-EB70-4152A266C2C3}"/>
                </a:ext>
              </a:extLst>
            </p:cNvPr>
            <p:cNvSpPr txBox="1"/>
            <p:nvPr/>
          </p:nvSpPr>
          <p:spPr>
            <a:xfrm>
              <a:off x="7969184" y="3459732"/>
              <a:ext cx="86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3CA9A7CF-150A-6378-229A-C424A1CB03DC}"/>
              </a:ext>
            </a:extLst>
          </p:cNvPr>
          <p:cNvGrpSpPr/>
          <p:nvPr/>
        </p:nvGrpSpPr>
        <p:grpSpPr>
          <a:xfrm>
            <a:off x="7175496" y="3664431"/>
            <a:ext cx="861210" cy="442236"/>
            <a:chOff x="8900526" y="3413905"/>
            <a:chExt cx="861210" cy="442236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A6826FD-05C6-D3C1-BE89-E2E35FE87A0B}"/>
                </a:ext>
              </a:extLst>
            </p:cNvPr>
            <p:cNvSpPr/>
            <p:nvPr/>
          </p:nvSpPr>
          <p:spPr>
            <a:xfrm>
              <a:off x="8900526" y="34139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9842687B-7F40-0DC6-9C19-1743185CF7E3}"/>
                </a:ext>
              </a:extLst>
            </p:cNvPr>
            <p:cNvSpPr txBox="1"/>
            <p:nvPr/>
          </p:nvSpPr>
          <p:spPr>
            <a:xfrm>
              <a:off x="8900526" y="3469601"/>
              <a:ext cx="86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E74E4320-34C4-8520-2060-78101673E5D8}"/>
              </a:ext>
            </a:extLst>
          </p:cNvPr>
          <p:cNvGrpSpPr/>
          <p:nvPr/>
        </p:nvGrpSpPr>
        <p:grpSpPr>
          <a:xfrm>
            <a:off x="8126272" y="3664431"/>
            <a:ext cx="861210" cy="442236"/>
            <a:chOff x="9850347" y="3415337"/>
            <a:chExt cx="861210" cy="442236"/>
          </a:xfrm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46A44E9A-CDC9-80C4-9B5C-7E2B27D03171}"/>
                </a:ext>
              </a:extLst>
            </p:cNvPr>
            <p:cNvSpPr/>
            <p:nvPr/>
          </p:nvSpPr>
          <p:spPr>
            <a:xfrm>
              <a:off x="9850347" y="3415337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AC17C3C3-470E-71A2-A842-EE0716728BF5}"/>
                </a:ext>
              </a:extLst>
            </p:cNvPr>
            <p:cNvSpPr txBox="1"/>
            <p:nvPr/>
          </p:nvSpPr>
          <p:spPr>
            <a:xfrm>
              <a:off x="9850347" y="3471033"/>
              <a:ext cx="86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</p:grpSp>
      <p:pic>
        <p:nvPicPr>
          <p:cNvPr id="50" name="Picture 2" descr="Picture 2">
            <a:extLst>
              <a:ext uri="{FF2B5EF4-FFF2-40B4-BE49-F238E27FC236}">
                <a16:creationId xmlns:a16="http://schemas.microsoft.com/office/drawing/2014/main" id="{C97A02FE-94D9-9845-4CAF-DCF85DBB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7" y="4378935"/>
            <a:ext cx="1490704" cy="858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4" descr="Picture 4">
            <a:extLst>
              <a:ext uri="{FF2B5EF4-FFF2-40B4-BE49-F238E27FC236}">
                <a16:creationId xmlns:a16="http://schemas.microsoft.com/office/drawing/2014/main" id="{598AF649-550E-DC07-D186-91D2189C9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3" y="5477706"/>
            <a:ext cx="200025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Retângulo: Cantos Arredondados 29">
            <a:extLst>
              <a:ext uri="{FF2B5EF4-FFF2-40B4-BE49-F238E27FC236}">
                <a16:creationId xmlns:a16="http://schemas.microsoft.com/office/drawing/2014/main" id="{2A9A7E9B-804A-6884-B719-B50404334812}"/>
              </a:ext>
            </a:extLst>
          </p:cNvPr>
          <p:cNvSpPr txBox="1"/>
          <p:nvPr/>
        </p:nvSpPr>
        <p:spPr>
          <a:xfrm>
            <a:off x="3430324" y="296960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</a:t>
            </a:r>
            <a:endParaRPr/>
          </a:p>
        </p:txBody>
      </p:sp>
      <p:sp>
        <p:nvSpPr>
          <p:cNvPr id="58" name="Retângulo: Cantos Arredondados 30">
            <a:extLst>
              <a:ext uri="{FF2B5EF4-FFF2-40B4-BE49-F238E27FC236}">
                <a16:creationId xmlns:a16="http://schemas.microsoft.com/office/drawing/2014/main" id="{1EBF644F-0681-AC47-900D-FA8EEAD371D9}"/>
              </a:ext>
            </a:extLst>
          </p:cNvPr>
          <p:cNvSpPr txBox="1"/>
          <p:nvPr/>
        </p:nvSpPr>
        <p:spPr>
          <a:xfrm>
            <a:off x="4381100" y="296960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8</a:t>
            </a:r>
            <a:endParaRPr/>
          </a:p>
        </p:txBody>
      </p:sp>
      <p:sp>
        <p:nvSpPr>
          <p:cNvPr id="60" name="Retângulo: Cantos Arredondados 31">
            <a:extLst>
              <a:ext uri="{FF2B5EF4-FFF2-40B4-BE49-F238E27FC236}">
                <a16:creationId xmlns:a16="http://schemas.microsoft.com/office/drawing/2014/main" id="{366E6BAE-B059-41D8-4C1D-A77A74CA869C}"/>
              </a:ext>
            </a:extLst>
          </p:cNvPr>
          <p:cNvSpPr txBox="1"/>
          <p:nvPr/>
        </p:nvSpPr>
        <p:spPr>
          <a:xfrm>
            <a:off x="5331876" y="296960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14</a:t>
            </a:r>
            <a:endParaRPr/>
          </a:p>
        </p:txBody>
      </p:sp>
      <p:sp>
        <p:nvSpPr>
          <p:cNvPr id="62" name="Retângulo: Cantos Arredondados 32">
            <a:extLst>
              <a:ext uri="{FF2B5EF4-FFF2-40B4-BE49-F238E27FC236}">
                <a16:creationId xmlns:a16="http://schemas.microsoft.com/office/drawing/2014/main" id="{3920AB31-C9EC-7713-5749-981D60178BCA}"/>
              </a:ext>
            </a:extLst>
          </p:cNvPr>
          <p:cNvSpPr txBox="1"/>
          <p:nvPr/>
        </p:nvSpPr>
        <p:spPr>
          <a:xfrm>
            <a:off x="6282652" y="296960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7</a:t>
            </a:r>
            <a:endParaRPr/>
          </a:p>
        </p:txBody>
      </p:sp>
      <p:sp>
        <p:nvSpPr>
          <p:cNvPr id="64" name="Retângulo: Cantos Arredondados 33">
            <a:extLst>
              <a:ext uri="{FF2B5EF4-FFF2-40B4-BE49-F238E27FC236}">
                <a16:creationId xmlns:a16="http://schemas.microsoft.com/office/drawing/2014/main" id="{B297DDAF-7F59-7929-7FB9-1C5C8EAC5E1D}"/>
              </a:ext>
            </a:extLst>
          </p:cNvPr>
          <p:cNvSpPr txBox="1"/>
          <p:nvPr/>
        </p:nvSpPr>
        <p:spPr>
          <a:xfrm>
            <a:off x="7233428" y="296960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4</a:t>
            </a:r>
            <a:endParaRPr/>
          </a:p>
        </p:txBody>
      </p:sp>
      <p:sp>
        <p:nvSpPr>
          <p:cNvPr id="68" name="Retângulo: Cantos Arredondados 37">
            <a:extLst>
              <a:ext uri="{FF2B5EF4-FFF2-40B4-BE49-F238E27FC236}">
                <a16:creationId xmlns:a16="http://schemas.microsoft.com/office/drawing/2014/main" id="{89C18061-762A-2EFA-2A50-A6AAA64ED45B}"/>
              </a:ext>
            </a:extLst>
          </p:cNvPr>
          <p:cNvSpPr txBox="1"/>
          <p:nvPr/>
        </p:nvSpPr>
        <p:spPr>
          <a:xfrm>
            <a:off x="3422661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25</a:t>
            </a:r>
            <a:endParaRPr/>
          </a:p>
        </p:txBody>
      </p:sp>
      <p:sp>
        <p:nvSpPr>
          <p:cNvPr id="70" name="Retângulo: Cantos Arredondados 38">
            <a:extLst>
              <a:ext uri="{FF2B5EF4-FFF2-40B4-BE49-F238E27FC236}">
                <a16:creationId xmlns:a16="http://schemas.microsoft.com/office/drawing/2014/main" id="{D924A6E9-0EF4-5AFA-719C-53AF774BDC8B}"/>
              </a:ext>
            </a:extLst>
          </p:cNvPr>
          <p:cNvSpPr txBox="1"/>
          <p:nvPr/>
        </p:nvSpPr>
        <p:spPr>
          <a:xfrm>
            <a:off x="4374714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31</a:t>
            </a:r>
            <a:endParaRPr/>
          </a:p>
        </p:txBody>
      </p:sp>
      <p:sp>
        <p:nvSpPr>
          <p:cNvPr id="72" name="Retângulo: Cantos Arredondados 39">
            <a:extLst>
              <a:ext uri="{FF2B5EF4-FFF2-40B4-BE49-F238E27FC236}">
                <a16:creationId xmlns:a16="http://schemas.microsoft.com/office/drawing/2014/main" id="{59328A5F-3CFD-340B-F98C-54E8FB3B6B9E}"/>
              </a:ext>
            </a:extLst>
          </p:cNvPr>
          <p:cNvSpPr txBox="1"/>
          <p:nvPr/>
        </p:nvSpPr>
        <p:spPr>
          <a:xfrm>
            <a:off x="5326767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31</a:t>
            </a:r>
          </a:p>
        </p:txBody>
      </p:sp>
      <p:sp>
        <p:nvSpPr>
          <p:cNvPr id="74" name="Retângulo: Cantos Arredondados 40">
            <a:extLst>
              <a:ext uri="{FF2B5EF4-FFF2-40B4-BE49-F238E27FC236}">
                <a16:creationId xmlns:a16="http://schemas.microsoft.com/office/drawing/2014/main" id="{7619697E-3114-FF11-7F48-BB2537708392}"/>
              </a:ext>
            </a:extLst>
          </p:cNvPr>
          <p:cNvSpPr txBox="1"/>
          <p:nvPr/>
        </p:nvSpPr>
        <p:spPr>
          <a:xfrm>
            <a:off x="6278820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39</a:t>
            </a:r>
            <a:endParaRPr/>
          </a:p>
        </p:txBody>
      </p:sp>
      <p:sp>
        <p:nvSpPr>
          <p:cNvPr id="76" name="Retângulo: Cantos Arredondados 41">
            <a:extLst>
              <a:ext uri="{FF2B5EF4-FFF2-40B4-BE49-F238E27FC236}">
                <a16:creationId xmlns:a16="http://schemas.microsoft.com/office/drawing/2014/main" id="{3F8473D2-2250-6D5C-D2AF-379B3BCB0CCC}"/>
              </a:ext>
            </a:extLst>
          </p:cNvPr>
          <p:cNvSpPr txBox="1"/>
          <p:nvPr/>
        </p:nvSpPr>
        <p:spPr>
          <a:xfrm>
            <a:off x="7230873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34</a:t>
            </a:r>
            <a:endParaRPr/>
          </a:p>
        </p:txBody>
      </p:sp>
      <p:sp>
        <p:nvSpPr>
          <p:cNvPr id="80" name="Retângulo: Cantos Arredondados 45">
            <a:extLst>
              <a:ext uri="{FF2B5EF4-FFF2-40B4-BE49-F238E27FC236}">
                <a16:creationId xmlns:a16="http://schemas.microsoft.com/office/drawing/2014/main" id="{AFF6FA45-A71B-7441-52D2-444C8F5D3325}"/>
              </a:ext>
            </a:extLst>
          </p:cNvPr>
          <p:cNvSpPr txBox="1"/>
          <p:nvPr/>
        </p:nvSpPr>
        <p:spPr>
          <a:xfrm>
            <a:off x="3426196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54</a:t>
            </a:r>
            <a:endParaRPr/>
          </a:p>
        </p:txBody>
      </p:sp>
      <p:sp>
        <p:nvSpPr>
          <p:cNvPr id="82" name="Retângulo: Cantos Arredondados 46">
            <a:extLst>
              <a:ext uri="{FF2B5EF4-FFF2-40B4-BE49-F238E27FC236}">
                <a16:creationId xmlns:a16="http://schemas.microsoft.com/office/drawing/2014/main" id="{9253C276-01B8-D85A-64D1-521BF281B8CA}"/>
              </a:ext>
            </a:extLst>
          </p:cNvPr>
          <p:cNvSpPr txBox="1"/>
          <p:nvPr/>
        </p:nvSpPr>
        <p:spPr>
          <a:xfrm>
            <a:off x="4377660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63</a:t>
            </a:r>
            <a:endParaRPr/>
          </a:p>
        </p:txBody>
      </p:sp>
      <p:sp>
        <p:nvSpPr>
          <p:cNvPr id="84" name="Retângulo: Cantos Arredondados 47">
            <a:extLst>
              <a:ext uri="{FF2B5EF4-FFF2-40B4-BE49-F238E27FC236}">
                <a16:creationId xmlns:a16="http://schemas.microsoft.com/office/drawing/2014/main" id="{D5B806C5-D037-8D32-C332-C78E2E55961F}"/>
              </a:ext>
            </a:extLst>
          </p:cNvPr>
          <p:cNvSpPr txBox="1"/>
          <p:nvPr/>
        </p:nvSpPr>
        <p:spPr>
          <a:xfrm>
            <a:off x="5329124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68</a:t>
            </a:r>
            <a:endParaRPr/>
          </a:p>
        </p:txBody>
      </p:sp>
      <p:sp>
        <p:nvSpPr>
          <p:cNvPr id="86" name="Retângulo: Cantos Arredondados 48">
            <a:extLst>
              <a:ext uri="{FF2B5EF4-FFF2-40B4-BE49-F238E27FC236}">
                <a16:creationId xmlns:a16="http://schemas.microsoft.com/office/drawing/2014/main" id="{A7C3DDEA-3241-DC57-DE4B-4EFAD25C0156}"/>
              </a:ext>
            </a:extLst>
          </p:cNvPr>
          <p:cNvSpPr txBox="1"/>
          <p:nvPr/>
        </p:nvSpPr>
        <p:spPr>
          <a:xfrm>
            <a:off x="6280588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65</a:t>
            </a:r>
            <a:endParaRPr/>
          </a:p>
        </p:txBody>
      </p:sp>
      <p:sp>
        <p:nvSpPr>
          <p:cNvPr id="88" name="Retângulo: Cantos Arredondados 49">
            <a:extLst>
              <a:ext uri="{FF2B5EF4-FFF2-40B4-BE49-F238E27FC236}">
                <a16:creationId xmlns:a16="http://schemas.microsoft.com/office/drawing/2014/main" id="{504A2301-8DE5-355B-F9AB-35F9FDF134FE}"/>
              </a:ext>
            </a:extLst>
          </p:cNvPr>
          <p:cNvSpPr txBox="1"/>
          <p:nvPr/>
        </p:nvSpPr>
        <p:spPr>
          <a:xfrm>
            <a:off x="7232052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51</a:t>
            </a:r>
            <a:endParaRPr/>
          </a:p>
        </p:txBody>
      </p:sp>
      <p:sp>
        <p:nvSpPr>
          <p:cNvPr id="90" name="Retângulo: Cantos Arredondados 31">
            <a:extLst>
              <a:ext uri="{FF2B5EF4-FFF2-40B4-BE49-F238E27FC236}">
                <a16:creationId xmlns:a16="http://schemas.microsoft.com/office/drawing/2014/main" id="{3864F7AD-E16A-FD5D-DC53-1CA64165B092}"/>
              </a:ext>
            </a:extLst>
          </p:cNvPr>
          <p:cNvSpPr txBox="1"/>
          <p:nvPr/>
        </p:nvSpPr>
        <p:spPr>
          <a:xfrm>
            <a:off x="8184204" y="2969604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---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2" name="Retângulo: Cantos Arredondados 32">
            <a:extLst>
              <a:ext uri="{FF2B5EF4-FFF2-40B4-BE49-F238E27FC236}">
                <a16:creationId xmlns:a16="http://schemas.microsoft.com/office/drawing/2014/main" id="{F4A221E4-05EE-37A6-6636-88B48C84DA78}"/>
              </a:ext>
            </a:extLst>
          </p:cNvPr>
          <p:cNvSpPr txBox="1"/>
          <p:nvPr/>
        </p:nvSpPr>
        <p:spPr>
          <a:xfrm>
            <a:off x="9134983" y="2985666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---</a:t>
            </a:r>
            <a:endParaRPr lang="pt-BR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94" name="Retângulo: Cantos Arredondados 39">
            <a:extLst>
              <a:ext uri="{FF2B5EF4-FFF2-40B4-BE49-F238E27FC236}">
                <a16:creationId xmlns:a16="http://schemas.microsoft.com/office/drawing/2014/main" id="{307A4592-C2C1-1951-8D5F-BFBCF09FC813}"/>
              </a:ext>
            </a:extLst>
          </p:cNvPr>
          <p:cNvSpPr txBox="1"/>
          <p:nvPr/>
        </p:nvSpPr>
        <p:spPr>
          <a:xfrm>
            <a:off x="8182926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32</a:t>
            </a:r>
            <a:endParaRPr/>
          </a:p>
        </p:txBody>
      </p:sp>
      <p:sp>
        <p:nvSpPr>
          <p:cNvPr id="96" name="Retângulo: Cantos Arredondados 40">
            <a:extLst>
              <a:ext uri="{FF2B5EF4-FFF2-40B4-BE49-F238E27FC236}">
                <a16:creationId xmlns:a16="http://schemas.microsoft.com/office/drawing/2014/main" id="{D7472ED5-7048-569E-36C4-54D5D139D239}"/>
              </a:ext>
            </a:extLst>
          </p:cNvPr>
          <p:cNvSpPr txBox="1"/>
          <p:nvPr/>
        </p:nvSpPr>
        <p:spPr>
          <a:xfrm>
            <a:off x="9134983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27</a:t>
            </a:r>
            <a:endParaRPr/>
          </a:p>
        </p:txBody>
      </p:sp>
      <p:sp>
        <p:nvSpPr>
          <p:cNvPr id="98" name="Retângulo: Cantos Arredondados 47">
            <a:extLst>
              <a:ext uri="{FF2B5EF4-FFF2-40B4-BE49-F238E27FC236}">
                <a16:creationId xmlns:a16="http://schemas.microsoft.com/office/drawing/2014/main" id="{7E9A5ED7-B6CF-F19C-7284-4C6C3A7F1C5F}"/>
              </a:ext>
            </a:extLst>
          </p:cNvPr>
          <p:cNvSpPr txBox="1"/>
          <p:nvPr/>
        </p:nvSpPr>
        <p:spPr>
          <a:xfrm>
            <a:off x="8183516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64</a:t>
            </a:r>
            <a:endParaRPr/>
          </a:p>
        </p:txBody>
      </p:sp>
      <p:sp>
        <p:nvSpPr>
          <p:cNvPr id="100" name="Retângulo: Cantos Arredondados 48">
            <a:extLst>
              <a:ext uri="{FF2B5EF4-FFF2-40B4-BE49-F238E27FC236}">
                <a16:creationId xmlns:a16="http://schemas.microsoft.com/office/drawing/2014/main" id="{EE13247E-A635-5268-A15C-A392A503DC50}"/>
              </a:ext>
            </a:extLst>
          </p:cNvPr>
          <p:cNvSpPr txBox="1"/>
          <p:nvPr/>
        </p:nvSpPr>
        <p:spPr>
          <a:xfrm>
            <a:off x="9134983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rPr lang="pt-BR"/>
              <a:t>69</a:t>
            </a:r>
            <a:endParaRPr/>
          </a:p>
        </p:txBody>
      </p:sp>
      <p:pic>
        <p:nvPicPr>
          <p:cNvPr id="102" name="Gráfico 101" descr="Fechar com preenchimento sólido">
            <a:extLst>
              <a:ext uri="{FF2B5EF4-FFF2-40B4-BE49-F238E27FC236}">
                <a16:creationId xmlns:a16="http://schemas.microsoft.com/office/drawing/2014/main" id="{5ADBDD64-5B92-75D9-D8CD-7C027D690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1757" y="4527985"/>
            <a:ext cx="690688" cy="690688"/>
          </a:xfrm>
          <a:prstGeom prst="rect">
            <a:avLst/>
          </a:prstGeom>
        </p:spPr>
      </p:pic>
      <p:pic>
        <p:nvPicPr>
          <p:cNvPr id="104" name="Gráfico 103" descr="Fechar com preenchimento sólido">
            <a:extLst>
              <a:ext uri="{FF2B5EF4-FFF2-40B4-BE49-F238E27FC236}">
                <a16:creationId xmlns:a16="http://schemas.microsoft.com/office/drawing/2014/main" id="{60722839-E4B3-B301-418D-7547597F2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4406" y="4527985"/>
            <a:ext cx="690688" cy="690688"/>
          </a:xfrm>
          <a:prstGeom prst="rect">
            <a:avLst/>
          </a:prstGeom>
        </p:spPr>
      </p:pic>
      <p:pic>
        <p:nvPicPr>
          <p:cNvPr id="106" name="Gráfico 105" descr="Fechar com preenchimento sólido">
            <a:extLst>
              <a:ext uri="{FF2B5EF4-FFF2-40B4-BE49-F238E27FC236}">
                <a16:creationId xmlns:a16="http://schemas.microsoft.com/office/drawing/2014/main" id="{722D1FE4-C7B4-113F-005B-0743F9175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7055" y="4527985"/>
            <a:ext cx="690688" cy="690688"/>
          </a:xfrm>
          <a:prstGeom prst="rect">
            <a:avLst/>
          </a:prstGeom>
        </p:spPr>
      </p:pic>
      <p:pic>
        <p:nvPicPr>
          <p:cNvPr id="108" name="Gráfico 107" descr="Fechar com preenchimento sólido">
            <a:extLst>
              <a:ext uri="{FF2B5EF4-FFF2-40B4-BE49-F238E27FC236}">
                <a16:creationId xmlns:a16="http://schemas.microsoft.com/office/drawing/2014/main" id="{18520943-3405-95C5-CDD1-BB08B2568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9704" y="4527985"/>
            <a:ext cx="690688" cy="690688"/>
          </a:xfrm>
          <a:prstGeom prst="rect">
            <a:avLst/>
          </a:prstGeom>
        </p:spPr>
      </p:pic>
      <p:pic>
        <p:nvPicPr>
          <p:cNvPr id="112" name="Gráfico 111" descr="Selo Tick1 com preenchimento sólido">
            <a:extLst>
              <a:ext uri="{FF2B5EF4-FFF2-40B4-BE49-F238E27FC236}">
                <a16:creationId xmlns:a16="http://schemas.microsoft.com/office/drawing/2014/main" id="{CD3280B4-5034-1D11-89B9-CA59C8D47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2312" y="4527985"/>
            <a:ext cx="690688" cy="690688"/>
          </a:xfrm>
          <a:prstGeom prst="rect">
            <a:avLst/>
          </a:prstGeom>
        </p:spPr>
      </p:pic>
      <p:pic>
        <p:nvPicPr>
          <p:cNvPr id="116" name="Gráfico 115" descr="Selo Tick1 com preenchimento sólido">
            <a:extLst>
              <a:ext uri="{FF2B5EF4-FFF2-40B4-BE49-F238E27FC236}">
                <a16:creationId xmlns:a16="http://schemas.microsoft.com/office/drawing/2014/main" id="{92AD3606-6133-7B99-B796-CB846FBF5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3997" y="5557896"/>
            <a:ext cx="690688" cy="690688"/>
          </a:xfrm>
          <a:prstGeom prst="rect">
            <a:avLst/>
          </a:prstGeom>
        </p:spPr>
      </p:pic>
      <p:pic>
        <p:nvPicPr>
          <p:cNvPr id="118" name="Gráfico 117" descr="Selo Tick1 com preenchimento sólido">
            <a:extLst>
              <a:ext uri="{FF2B5EF4-FFF2-40B4-BE49-F238E27FC236}">
                <a16:creationId xmlns:a16="http://schemas.microsoft.com/office/drawing/2014/main" id="{0F71717B-49C8-4306-9286-F217DE285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25495" y="5557896"/>
            <a:ext cx="690688" cy="690688"/>
          </a:xfrm>
          <a:prstGeom prst="rect">
            <a:avLst/>
          </a:prstGeom>
        </p:spPr>
      </p:pic>
      <p:pic>
        <p:nvPicPr>
          <p:cNvPr id="120" name="Gráfico 119" descr="Selo Tick1 com preenchimento sólido">
            <a:extLst>
              <a:ext uri="{FF2B5EF4-FFF2-40B4-BE49-F238E27FC236}">
                <a16:creationId xmlns:a16="http://schemas.microsoft.com/office/drawing/2014/main" id="{5C5705B2-D0F5-9F0A-2650-02037F417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6993" y="5557896"/>
            <a:ext cx="690688" cy="690688"/>
          </a:xfrm>
          <a:prstGeom prst="rect">
            <a:avLst/>
          </a:prstGeom>
        </p:spPr>
      </p:pic>
      <p:pic>
        <p:nvPicPr>
          <p:cNvPr id="122" name="Gráfico 121" descr="Selo Tick1 com preenchimento sólido">
            <a:extLst>
              <a:ext uri="{FF2B5EF4-FFF2-40B4-BE49-F238E27FC236}">
                <a16:creationId xmlns:a16="http://schemas.microsoft.com/office/drawing/2014/main" id="{59847A79-EA9D-61D0-6ADB-1A2E3E833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8491" y="5557896"/>
            <a:ext cx="690688" cy="690688"/>
          </a:xfrm>
          <a:prstGeom prst="rect">
            <a:avLst/>
          </a:prstGeom>
        </p:spPr>
      </p:pic>
      <p:pic>
        <p:nvPicPr>
          <p:cNvPr id="124" name="Gráfico 123" descr="Selo Tick1 com preenchimento sólido">
            <a:extLst>
              <a:ext uri="{FF2B5EF4-FFF2-40B4-BE49-F238E27FC236}">
                <a16:creationId xmlns:a16="http://schemas.microsoft.com/office/drawing/2014/main" id="{5EC8DA65-A3EA-7A4F-0A6F-B8702FC1C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9989" y="5557896"/>
            <a:ext cx="690688" cy="690688"/>
          </a:xfrm>
          <a:prstGeom prst="rect">
            <a:avLst/>
          </a:prstGeom>
        </p:spPr>
      </p:pic>
      <p:pic>
        <p:nvPicPr>
          <p:cNvPr id="126" name="Gráfico 125" descr="Selo Tick1 com preenchimento sólido">
            <a:extLst>
              <a:ext uri="{FF2B5EF4-FFF2-40B4-BE49-F238E27FC236}">
                <a16:creationId xmlns:a16="http://schemas.microsoft.com/office/drawing/2014/main" id="{1FAE5D3B-4727-C1EF-BF00-8A3CB6872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1487" y="5557896"/>
            <a:ext cx="690688" cy="690688"/>
          </a:xfrm>
          <a:prstGeom prst="rect">
            <a:avLst/>
          </a:prstGeom>
        </p:spPr>
      </p:pic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0D45480F-C2A4-4FE8-5908-F4B70CC53D61}"/>
              </a:ext>
            </a:extLst>
          </p:cNvPr>
          <p:cNvCxnSpPr>
            <a:cxnSpLocks/>
          </p:cNvCxnSpPr>
          <p:nvPr/>
        </p:nvCxnSpPr>
        <p:spPr>
          <a:xfrm>
            <a:off x="11406935" y="4106667"/>
            <a:ext cx="0" cy="42131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Gráfico 129" descr="Fechar com preenchimento sólido">
            <a:extLst>
              <a:ext uri="{FF2B5EF4-FFF2-40B4-BE49-F238E27FC236}">
                <a16:creationId xmlns:a16="http://schemas.microsoft.com/office/drawing/2014/main" id="{12E4A9AB-5F5F-F5DB-8955-1EEB27689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2992" y="4497044"/>
            <a:ext cx="690688" cy="690688"/>
          </a:xfrm>
          <a:prstGeom prst="rect">
            <a:avLst/>
          </a:prstGeom>
        </p:spPr>
      </p:pic>
      <p:pic>
        <p:nvPicPr>
          <p:cNvPr id="132" name="Gráfico 131" descr="Selo Tick1 com preenchimento sólido">
            <a:extLst>
              <a:ext uri="{FF2B5EF4-FFF2-40B4-BE49-F238E27FC236}">
                <a16:creationId xmlns:a16="http://schemas.microsoft.com/office/drawing/2014/main" id="{B5255561-FBD6-BB93-B379-9C27699CB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6834" y="4497044"/>
            <a:ext cx="690688" cy="690688"/>
          </a:xfrm>
          <a:prstGeom prst="rect">
            <a:avLst/>
          </a:prstGeom>
        </p:spPr>
      </p:pic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17669DFA-B970-3A64-BDD7-15DC27458D5E}"/>
              </a:ext>
            </a:extLst>
          </p:cNvPr>
          <p:cNvGrpSpPr/>
          <p:nvPr/>
        </p:nvGrpSpPr>
        <p:grpSpPr>
          <a:xfrm>
            <a:off x="10954574" y="3677487"/>
            <a:ext cx="861210" cy="442236"/>
            <a:chOff x="10814058" y="3404036"/>
            <a:chExt cx="861210" cy="442236"/>
          </a:xfrm>
        </p:grpSpPr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C3EAE209-6101-95B9-FBFC-4B9D3103307A}"/>
                </a:ext>
              </a:extLst>
            </p:cNvPr>
            <p:cNvSpPr/>
            <p:nvPr/>
          </p:nvSpPr>
          <p:spPr>
            <a:xfrm>
              <a:off x="10814058" y="3404036"/>
              <a:ext cx="861210" cy="442236"/>
            </a:xfrm>
            <a:prstGeom prst="rect">
              <a:avLst/>
            </a:prstGeom>
            <a:solidFill>
              <a:srgbClr val="E7E6E6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5" name="CaixaDeTexto 134">
              <a:extLst>
                <a:ext uri="{FF2B5EF4-FFF2-40B4-BE49-F238E27FC236}">
                  <a16:creationId xmlns:a16="http://schemas.microsoft.com/office/drawing/2014/main" id="{34877804-F10A-6762-6DA3-7E5C15945434}"/>
                </a:ext>
              </a:extLst>
            </p:cNvPr>
            <p:cNvSpPr txBox="1"/>
            <p:nvPr/>
          </p:nvSpPr>
          <p:spPr>
            <a:xfrm>
              <a:off x="10814058" y="3459732"/>
              <a:ext cx="8612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/>
                  <a:cs typeface="Segoe UI"/>
                </a:rPr>
                <a:t>2024</a:t>
              </a:r>
              <a:endParaRPr lang="pt-BR" b="1">
                <a:solidFill>
                  <a:srgbClr val="3C3C3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8" name="Retângulo: Cantos Arredondados 32">
            <a:extLst>
              <a:ext uri="{FF2B5EF4-FFF2-40B4-BE49-F238E27FC236}">
                <a16:creationId xmlns:a16="http://schemas.microsoft.com/office/drawing/2014/main" id="{4808F8EF-128F-8029-3645-2DF68901D71D}"/>
              </a:ext>
            </a:extLst>
          </p:cNvPr>
          <p:cNvSpPr txBox="1"/>
          <p:nvPr/>
        </p:nvSpPr>
        <p:spPr>
          <a:xfrm>
            <a:off x="11012506" y="2998722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---</a:t>
            </a:r>
            <a:endParaRPr lang="pt-BR">
              <a:highlight>
                <a:srgbClr val="FFFF00"/>
              </a:highlight>
            </a:endParaRPr>
          </a:p>
        </p:txBody>
      </p:sp>
      <p:sp>
        <p:nvSpPr>
          <p:cNvPr id="140" name="Retângulo: Cantos Arredondados 40">
            <a:extLst>
              <a:ext uri="{FF2B5EF4-FFF2-40B4-BE49-F238E27FC236}">
                <a16:creationId xmlns:a16="http://schemas.microsoft.com/office/drawing/2014/main" id="{90064F8C-683C-1B77-EF9C-537B175AC681}"/>
              </a:ext>
            </a:extLst>
          </p:cNvPr>
          <p:cNvSpPr txBox="1"/>
          <p:nvPr/>
        </p:nvSpPr>
        <p:spPr>
          <a:xfrm>
            <a:off x="11012506" y="2471685"/>
            <a:ext cx="9709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ctr">
            <a:spAutoFit/>
          </a:bodyPr>
          <a:lstStyle>
            <a:lvl1pPr algn="ctr"/>
          </a:lstStyle>
          <a:p>
            <a:r>
              <a:rPr lang="pt-BR">
                <a:ea typeface="Calibri"/>
                <a:cs typeface="Calibri"/>
              </a:rPr>
              <a:t>16</a:t>
            </a:r>
            <a:endParaRPr/>
          </a:p>
        </p:txBody>
      </p:sp>
      <p:sp>
        <p:nvSpPr>
          <p:cNvPr id="142" name="Retângulo: Cantos Arredondados 48">
            <a:extLst>
              <a:ext uri="{FF2B5EF4-FFF2-40B4-BE49-F238E27FC236}">
                <a16:creationId xmlns:a16="http://schemas.microsoft.com/office/drawing/2014/main" id="{2B0ED8FF-990D-7997-4194-CFC646BFBE5D}"/>
              </a:ext>
            </a:extLst>
          </p:cNvPr>
          <p:cNvSpPr txBox="1"/>
          <p:nvPr/>
        </p:nvSpPr>
        <p:spPr>
          <a:xfrm>
            <a:off x="11012506" y="1911674"/>
            <a:ext cx="9388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ctr">
            <a:spAutoFit/>
          </a:bodyPr>
          <a:lstStyle>
            <a:lvl1pPr algn="ctr"/>
          </a:lstStyle>
          <a:p>
            <a:r>
              <a:rPr lang="pt-BR">
                <a:ea typeface="Calibri"/>
                <a:cs typeface="Calibri"/>
              </a:rPr>
              <a:t>38</a:t>
            </a:r>
          </a:p>
        </p:txBody>
      </p:sp>
      <p:pic>
        <p:nvPicPr>
          <p:cNvPr id="144" name="Gráfico 143" descr="Selo Tick1 com preenchimento sólido">
            <a:extLst>
              <a:ext uri="{FF2B5EF4-FFF2-40B4-BE49-F238E27FC236}">
                <a16:creationId xmlns:a16="http://schemas.microsoft.com/office/drawing/2014/main" id="{D0B8A1DE-724C-F34E-5203-24975F387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62312" y="5570956"/>
            <a:ext cx="690688" cy="690688"/>
          </a:xfrm>
          <a:prstGeom prst="rect">
            <a:avLst/>
          </a:prstGeom>
        </p:spPr>
      </p:pic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36B8EFBD-BD2C-1380-8BE7-AC22E8A76A57}"/>
              </a:ext>
            </a:extLst>
          </p:cNvPr>
          <p:cNvGrpSpPr/>
          <p:nvPr/>
        </p:nvGrpSpPr>
        <p:grpSpPr>
          <a:xfrm>
            <a:off x="9077051" y="3657951"/>
            <a:ext cx="861210" cy="442236"/>
            <a:chOff x="8900526" y="3413905"/>
            <a:chExt cx="861210" cy="442236"/>
          </a:xfrm>
        </p:grpSpPr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763FBE7F-22FD-F8F9-136B-5A959BB9873B}"/>
                </a:ext>
              </a:extLst>
            </p:cNvPr>
            <p:cNvSpPr/>
            <p:nvPr/>
          </p:nvSpPr>
          <p:spPr>
            <a:xfrm>
              <a:off x="8900526" y="34139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7" name="CaixaDeTexto 146">
              <a:extLst>
                <a:ext uri="{FF2B5EF4-FFF2-40B4-BE49-F238E27FC236}">
                  <a16:creationId xmlns:a16="http://schemas.microsoft.com/office/drawing/2014/main" id="{D293DB46-C9AA-6D48-2EFA-B24600EDAA08}"/>
                </a:ext>
              </a:extLst>
            </p:cNvPr>
            <p:cNvSpPr txBox="1"/>
            <p:nvPr/>
          </p:nvSpPr>
          <p:spPr>
            <a:xfrm>
              <a:off x="8900526" y="3469601"/>
              <a:ext cx="8612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/>
                  <a:cs typeface="Segoe UI"/>
                </a:rPr>
                <a:t>2022*</a:t>
              </a:r>
              <a:endParaRPr lang="pt-BR" b="1" baseline="30000">
                <a:solidFill>
                  <a:srgbClr val="3C3C3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0" name="Gráfico 149" descr="Selo Tick1 com preenchimento sólido">
            <a:extLst>
              <a:ext uri="{FF2B5EF4-FFF2-40B4-BE49-F238E27FC236}">
                <a16:creationId xmlns:a16="http://schemas.microsoft.com/office/drawing/2014/main" id="{A4AE3F12-1255-2C28-F103-18514C17D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0422" y="4497044"/>
            <a:ext cx="690688" cy="690688"/>
          </a:xfrm>
          <a:prstGeom prst="rect">
            <a:avLst/>
          </a:prstGeom>
        </p:spPr>
      </p:pic>
      <p:sp>
        <p:nvSpPr>
          <p:cNvPr id="3" name="Retângulo: Cantos Arredondados 32">
            <a:extLst>
              <a:ext uri="{FF2B5EF4-FFF2-40B4-BE49-F238E27FC236}">
                <a16:creationId xmlns:a16="http://schemas.microsoft.com/office/drawing/2014/main" id="{E64C9DD2-6829-B6F5-3260-365ACD874BEF}"/>
              </a:ext>
            </a:extLst>
          </p:cNvPr>
          <p:cNvSpPr txBox="1"/>
          <p:nvPr/>
        </p:nvSpPr>
        <p:spPr>
          <a:xfrm>
            <a:off x="10058908" y="2985666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---</a:t>
            </a:r>
            <a:endParaRPr lang="pt-BR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5" name="Retângulo: Cantos Arredondados 40">
            <a:extLst>
              <a:ext uri="{FF2B5EF4-FFF2-40B4-BE49-F238E27FC236}">
                <a16:creationId xmlns:a16="http://schemas.microsoft.com/office/drawing/2014/main" id="{76BC795F-964B-2FBA-7075-9DCFFAE5B932}"/>
              </a:ext>
            </a:extLst>
          </p:cNvPr>
          <p:cNvSpPr txBox="1"/>
          <p:nvPr/>
        </p:nvSpPr>
        <p:spPr>
          <a:xfrm>
            <a:off x="10058908" y="2458629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33</a:t>
            </a:r>
            <a:endParaRPr/>
          </a:p>
        </p:txBody>
      </p:sp>
      <p:sp>
        <p:nvSpPr>
          <p:cNvPr id="7" name="Retângulo: Cantos Arredondados 48">
            <a:extLst>
              <a:ext uri="{FF2B5EF4-FFF2-40B4-BE49-F238E27FC236}">
                <a16:creationId xmlns:a16="http://schemas.microsoft.com/office/drawing/2014/main" id="{8C367E56-2A30-3375-7296-6311A473BE90}"/>
              </a:ext>
            </a:extLst>
          </p:cNvPr>
          <p:cNvSpPr txBox="1"/>
          <p:nvPr/>
        </p:nvSpPr>
        <p:spPr>
          <a:xfrm>
            <a:off x="10058908" y="1898618"/>
            <a:ext cx="7453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 algn="ctr"/>
          </a:lstStyle>
          <a:p>
            <a:r>
              <a:rPr lang="pt-BR"/>
              <a:t>21</a:t>
            </a:r>
            <a:endParaRPr/>
          </a:p>
        </p:txBody>
      </p:sp>
      <p:pic>
        <p:nvPicPr>
          <p:cNvPr id="9" name="Gráfico 8" descr="Selo Tick1 com preenchimento sólido">
            <a:extLst>
              <a:ext uri="{FF2B5EF4-FFF2-40B4-BE49-F238E27FC236}">
                <a16:creationId xmlns:a16="http://schemas.microsoft.com/office/drawing/2014/main" id="{37F3248E-0D9A-D573-BF05-D441D27FA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6237" y="4527985"/>
            <a:ext cx="690688" cy="690688"/>
          </a:xfrm>
          <a:prstGeom prst="rect">
            <a:avLst/>
          </a:prstGeom>
        </p:spPr>
      </p:pic>
      <p:pic>
        <p:nvPicPr>
          <p:cNvPr id="10" name="Gráfico 9" descr="Selo Tick1 com preenchimento sólido">
            <a:extLst>
              <a:ext uri="{FF2B5EF4-FFF2-40B4-BE49-F238E27FC236}">
                <a16:creationId xmlns:a16="http://schemas.microsoft.com/office/drawing/2014/main" id="{BE1001AE-31C4-7E9D-9037-0CECFF20E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6237" y="5570956"/>
            <a:ext cx="690688" cy="690688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E755ADB-0A3D-469B-0FA6-AA8EC95A8E1E}"/>
              </a:ext>
            </a:extLst>
          </p:cNvPr>
          <p:cNvGrpSpPr/>
          <p:nvPr/>
        </p:nvGrpSpPr>
        <p:grpSpPr>
          <a:xfrm>
            <a:off x="10000976" y="3657951"/>
            <a:ext cx="861210" cy="442236"/>
            <a:chOff x="8900526" y="3413905"/>
            <a:chExt cx="861210" cy="44223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A04B4EE-1B4F-319F-EBCD-5AE482033A50}"/>
                </a:ext>
              </a:extLst>
            </p:cNvPr>
            <p:cNvSpPr/>
            <p:nvPr/>
          </p:nvSpPr>
          <p:spPr>
            <a:xfrm>
              <a:off x="8900526" y="3413905"/>
              <a:ext cx="861210" cy="442236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EE5831A-4D11-F5BD-9B2B-4E92FA8F0DA9}"/>
                </a:ext>
              </a:extLst>
            </p:cNvPr>
            <p:cNvSpPr txBox="1"/>
            <p:nvPr/>
          </p:nvSpPr>
          <p:spPr>
            <a:xfrm>
              <a:off x="8900526" y="3469601"/>
              <a:ext cx="8612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b="1">
                  <a:solidFill>
                    <a:srgbClr val="3C3C3B"/>
                  </a:solidFill>
                  <a:latin typeface="Segoe UI"/>
                  <a:cs typeface="Segoe UI"/>
                </a:rPr>
                <a:t>2023*</a:t>
              </a:r>
              <a:endParaRPr lang="pt-BR" b="1" baseline="30000">
                <a:solidFill>
                  <a:srgbClr val="3C3C3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BDBF8448-CD96-E249-4A04-A7A7F6516504}"/>
              </a:ext>
            </a:extLst>
          </p:cNvPr>
          <p:cNvSpPr txBox="1">
            <a:spLocks/>
          </p:cNvSpPr>
          <p:nvPr/>
        </p:nvSpPr>
        <p:spPr>
          <a:xfrm>
            <a:off x="3068091" y="6417562"/>
            <a:ext cx="7251487" cy="29853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100">
                <a:solidFill>
                  <a:schemeClr val="bg2">
                    <a:lumMod val="50000"/>
                  </a:schemeClr>
                </a:solidFill>
                <a:latin typeface="Segoe UI"/>
                <a:cs typeface="Segoe UI"/>
              </a:rPr>
              <a:t>*Contas aprovadas pela Comissão de Orçamento da ALERJ</a:t>
            </a:r>
            <a:endParaRPr lang="pt-BR" sz="11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07567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2024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2025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83,27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73,96</a:t>
                      </a:r>
                      <a:endParaRPr lang="en-US"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4,96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5,87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 média³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14,453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14,748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707928" y="5758700"/>
            <a:ext cx="10610193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¹ U.S. Energy </a:t>
            </a:r>
            <a:r>
              <a:rPr lang="pt-BR" sz="1050" err="1">
                <a:latin typeface="Segoe UI"/>
                <a:cs typeface="Segoe UI"/>
              </a:rPr>
              <a:t>Information</a:t>
            </a:r>
            <a:r>
              <a:rPr lang="pt-BR" sz="1050">
                <a:latin typeface="Segoe UI"/>
                <a:cs typeface="Segoe UI"/>
              </a:rPr>
              <a:t> </a:t>
            </a:r>
            <a:r>
              <a:rPr lang="pt-BR" sz="1050" err="1">
                <a:latin typeface="Segoe UI"/>
                <a:cs typeface="Segoe UI"/>
              </a:rPr>
              <a:t>Administration</a:t>
            </a:r>
            <a:r>
              <a:rPr lang="pt-BR" sz="1050">
                <a:latin typeface="Segoe UI"/>
                <a:cs typeface="Segoe UI"/>
              </a:rPr>
              <a:t>/EIA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² Banco Central do Brasil/BCB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³ Agência Nacional de Petróleo, Gás Natural e Biocombustíveis/ANP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 baseline="30000">
                <a:latin typeface="Segoe UI"/>
                <a:cs typeface="Segoe UI"/>
              </a:rPr>
              <a:t>* </a:t>
            </a:r>
            <a:r>
              <a:rPr lang="pt-BR" sz="1050">
                <a:latin typeface="Segoe UI"/>
                <a:cs typeface="Segoe UI"/>
              </a:rPr>
              <a:t>Dados considerados entre novembro e abril, referência para as receitas de participações governamentais</a:t>
            </a:r>
            <a:endParaRPr lang="pt-BR" sz="1200">
              <a:latin typeface="Segoe UI"/>
              <a:cs typeface="Segoe U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delay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PIB ERJ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Série histórica do desempenho da economia fluminense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E14BEE-A6CA-4622-2FFB-E600A3F9C962}"/>
              </a:ext>
            </a:extLst>
          </p:cNvPr>
          <p:cNvSpPr txBox="1"/>
          <p:nvPr/>
        </p:nvSpPr>
        <p:spPr>
          <a:xfrm>
            <a:off x="383518" y="5722672"/>
            <a:ext cx="10610193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IBGE – Contas Regionais Trimestrais: 2014 a 2022</a:t>
            </a:r>
          </a:p>
          <a:p>
            <a:r>
              <a:rPr lang="pt-BR" sz="1050">
                <a:latin typeface="Segoe UI"/>
                <a:cs typeface="Segoe UI"/>
              </a:rPr>
              <a:t>FIRJAN – 2023 a 2025, divulgado em 18/04/2025</a:t>
            </a:r>
            <a:endParaRPr lang="pt-BR" sz="1200">
              <a:latin typeface="Segoe UI"/>
              <a:cs typeface="Segoe UI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D2477E-424F-4644-8F77-A7A2ABDEF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41766"/>
              </p:ext>
            </p:extLst>
          </p:nvPr>
        </p:nvGraphicFramePr>
        <p:xfrm>
          <a:off x="383518" y="1329587"/>
          <a:ext cx="11424961" cy="402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B4F9294-703D-8648-01BD-ECC004E95DC4}"/>
              </a:ext>
            </a:extLst>
          </p:cNvPr>
          <p:cNvSpPr txBox="1"/>
          <p:nvPr/>
        </p:nvSpPr>
        <p:spPr>
          <a:xfrm>
            <a:off x="8851900" y="3670300"/>
            <a:ext cx="24511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/>
              <a:t> O PIB do ERJ totalizou </a:t>
            </a:r>
            <a:r>
              <a:rPr lang="pt-BR" b="1"/>
              <a:t>R$ 1,3 trilhão em 2024 </a:t>
            </a:r>
            <a:r>
              <a:rPr lang="pt-BR"/>
              <a:t>em valores correntes (dados da FIRJAN).</a:t>
            </a:r>
          </a:p>
        </p:txBody>
      </p:sp>
    </p:spTree>
    <p:extLst>
      <p:ext uri="{BB962C8B-B14F-4D97-AF65-F5344CB8AC3E}">
        <p14:creationId xmlns:p14="http://schemas.microsoft.com/office/powerpoint/2010/main" val="423345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3º Bimestre 2025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  <a:t>         COMPARATIVO DA RECEITA LÍQUIDA ACUMULADA 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 líquida* apresenta elevação considerável em relação ao período anterior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Fonte: </a:t>
            </a:r>
            <a:r>
              <a:rPr lang="pt-BR" sz="1000">
                <a:latin typeface="Segoe UI"/>
                <a:cs typeface="Segoe UI"/>
              </a:rPr>
              <a:t>Relatório Resumido da Execução Orçamentária.</a:t>
            </a:r>
            <a:b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>
                <a:latin typeface="Segoe UI"/>
                <a:cs typeface="Segoe UI"/>
              </a:rPr>
              <a:t>*Exclui Receitas </a:t>
            </a:r>
            <a:r>
              <a:rPr lang="pt-BR" sz="1000" err="1">
                <a:latin typeface="Segoe UI"/>
                <a:cs typeface="Segoe UI"/>
              </a:rPr>
              <a:t>Intraorçamentárias</a:t>
            </a:r>
            <a:r>
              <a:rPr lang="pt-BR" sz="1000">
                <a:latin typeface="Segoe UI"/>
                <a:cs typeface="Segoe UI"/>
              </a:rPr>
              <a:t>. Receita Líquida, deduzidas Trans. Municípios e FUNDEB. Valores nominais.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latin typeface="Segoe UI" panose="020B0502040204020203" pitchFamily="34" charset="0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BIMESTRE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6849955" y="1964212"/>
            <a:ext cx="4660382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>
                <a:latin typeface="Segoe UI"/>
                <a:cs typeface="Segoe UI"/>
              </a:rPr>
              <a:t>PRINCIPAIS DESTAQUES</a:t>
            </a:r>
          </a:p>
          <a:p>
            <a:pPr lvl="0"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Crescimento nominal de R$ 7,4  bi </a:t>
            </a:r>
            <a:r>
              <a:rPr lang="pt-BR" sz="1400">
                <a:latin typeface="Segoe UI"/>
                <a:cs typeface="Segoe UI"/>
              </a:rPr>
              <a:t>(+15,6%) em relação ao mesmo período do ano anterior devido ao crescimento das receitas tributárias (em especial, de ICMS) e da receita patrimonial (+28,7%). Destaca-se que não há impactos financeiros do aumento da alíquota modal do ICMS no 1º quadrimestre de 2024;</a:t>
            </a: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Na receita patrimonial, </a:t>
            </a:r>
            <a:r>
              <a:rPr lang="pt-BR" sz="1400">
                <a:latin typeface="Segoe UI"/>
                <a:cs typeface="Segoe UI"/>
              </a:rPr>
              <a:t>destaque</a:t>
            </a:r>
            <a:r>
              <a:rPr lang="pt-BR" sz="1400" b="1">
                <a:latin typeface="Segoe UI"/>
                <a:cs typeface="Segoe UI"/>
              </a:rPr>
              <a:t> </a:t>
            </a:r>
            <a:r>
              <a:rPr lang="pt-BR" sz="1400">
                <a:latin typeface="Segoe UI"/>
                <a:cs typeface="Segoe UI"/>
              </a:rPr>
              <a:t>para o ingresso de recursos provenientes da </a:t>
            </a:r>
            <a:r>
              <a:rPr lang="pt-BR" sz="1400" b="1">
                <a:latin typeface="Segoe UI"/>
                <a:cs typeface="Segoe UI"/>
              </a:rPr>
              <a:t>concessão da CEDAE (R$ 1,8 bilhão), </a:t>
            </a:r>
            <a:r>
              <a:rPr lang="pt-BR" sz="1400">
                <a:latin typeface="Segoe UI"/>
                <a:cs typeface="Segoe UI"/>
              </a:rPr>
              <a:t>bem como para a</a:t>
            </a:r>
            <a:r>
              <a:rPr lang="pt-BR" sz="1400" b="1">
                <a:latin typeface="Segoe UI"/>
                <a:cs typeface="Segoe UI"/>
              </a:rPr>
              <a:t> elevação</a:t>
            </a:r>
            <a:r>
              <a:rPr lang="pt-BR" sz="1400">
                <a:latin typeface="Segoe UI"/>
                <a:cs typeface="Segoe UI"/>
              </a:rPr>
              <a:t> da receita de Royalties &amp; Participações Especiais (+12,5%);</a:t>
            </a: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/>
              <a:ea typeface="Calibri Ligh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Aumento </a:t>
            </a:r>
            <a:r>
              <a:rPr lang="pt-BR" sz="1400">
                <a:latin typeface="Segoe UI"/>
                <a:cs typeface="Segoe UI"/>
              </a:rPr>
              <a:t>das transferências constitucionais no 1º semestre de 2025 em virtude da compensação pela  LC nº 194/2022 (+16,7%) recebida em 2025 e da antecipação da parcela de 2024 para 2023. </a:t>
            </a:r>
            <a:endParaRPr lang="pt-BR" sz="1400" b="1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2584"/>
              </p:ext>
            </p:extLst>
          </p:nvPr>
        </p:nvGraphicFramePr>
        <p:xfrm>
          <a:off x="1216800" y="2221200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DB066A2-C8AE-4BD5-AF6E-57798207C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278642"/>
              </p:ext>
            </p:extLst>
          </p:nvPr>
        </p:nvGraphicFramePr>
        <p:xfrm>
          <a:off x="847344" y="2057400"/>
          <a:ext cx="6534000" cy="41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261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ARRECADAÇÃO DE R&amp;</a:t>
            </a:r>
            <a:r>
              <a:rPr lang="pt-BR" sz="2000">
                <a:latin typeface="Segoe UI"/>
                <a:cs typeface="Segoe UI" panose="020B0502040204020203" pitchFamily="34" charset="0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REALIZADA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BIMESTRE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Receitas com R&amp;PE acumuladas em 2025 apresentam elevação em relação ao mesmo período de 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pPr>
              <a:defRPr/>
            </a:pPr>
            <a:r>
              <a:rPr lang="pt-BR" sz="110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municípios) 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36389"/>
              </p:ext>
            </p:extLst>
          </p:nvPr>
        </p:nvGraphicFramePr>
        <p:xfrm>
          <a:off x="8460509" y="2179553"/>
          <a:ext cx="2280070" cy="1261943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301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203581" y="2520039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203581" y="2848483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A32F02-FEF7-E04C-7260-2EAC7E5EFB7A}"/>
              </a:ext>
            </a:extLst>
          </p:cNvPr>
          <p:cNvSpPr txBox="1"/>
          <p:nvPr/>
        </p:nvSpPr>
        <p:spPr>
          <a:xfrm>
            <a:off x="8094154" y="5172979"/>
            <a:ext cx="280760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600"/>
              <a:t>Atenção à diferença entre a receita arrecadada e os parâmetros realizados</a:t>
            </a:r>
            <a:endParaRPr lang="pt-BR" sz="16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21A7E06-0390-44E5-B974-073531737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648371"/>
              </p:ext>
            </p:extLst>
          </p:nvPr>
        </p:nvGraphicFramePr>
        <p:xfrm>
          <a:off x="2367039" y="2091989"/>
          <a:ext cx="5464800" cy="38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eta: para Baixo 8">
            <a:extLst>
              <a:ext uri="{FF2B5EF4-FFF2-40B4-BE49-F238E27FC236}">
                <a16:creationId xmlns:a16="http://schemas.microsoft.com/office/drawing/2014/main" id="{69E02513-1039-4C7D-CA6A-665C5D8599B7}"/>
              </a:ext>
            </a:extLst>
          </p:cNvPr>
          <p:cNvSpPr/>
          <p:nvPr/>
        </p:nvSpPr>
        <p:spPr>
          <a:xfrm rot="10800000">
            <a:off x="10203581" y="3164785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D6BF14F-2647-8F96-0D81-B42F43F72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21378"/>
              </p:ext>
            </p:extLst>
          </p:nvPr>
        </p:nvGraphicFramePr>
        <p:xfrm>
          <a:off x="8439509" y="3651849"/>
          <a:ext cx="2279427" cy="1138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7742">
                  <a:extLst>
                    <a:ext uri="{9D8B030D-6E8A-4147-A177-3AD203B41FA5}">
                      <a16:colId xmlns:a16="http://schemas.microsoft.com/office/drawing/2014/main" val="1695784751"/>
                    </a:ext>
                  </a:extLst>
                </a:gridCol>
                <a:gridCol w="651265">
                  <a:extLst>
                    <a:ext uri="{9D8B030D-6E8A-4147-A177-3AD203B41FA5}">
                      <a16:colId xmlns:a16="http://schemas.microsoft.com/office/drawing/2014/main" val="389281328"/>
                    </a:ext>
                  </a:extLst>
                </a:gridCol>
                <a:gridCol w="670420">
                  <a:extLst>
                    <a:ext uri="{9D8B030D-6E8A-4147-A177-3AD203B41FA5}">
                      <a16:colId xmlns:a16="http://schemas.microsoft.com/office/drawing/2014/main" val="2827861638"/>
                    </a:ext>
                  </a:extLst>
                </a:gridCol>
              </a:tblGrid>
              <a:tr h="3795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49291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Royalties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39817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6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3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497677" y="1645104"/>
            <a:ext cx="9720224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1497674" y="2045214"/>
            <a:ext cx="9720224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500" b="1" baseline="0">
                <a:latin typeface="Segoe UI"/>
              </a:rPr>
              <a:t>Receitas Tributárias: </a:t>
            </a:r>
            <a:r>
              <a:rPr lang="pt-BR" sz="1500" baseline="0">
                <a:latin typeface="Segoe UI"/>
              </a:rPr>
              <a:t>Aumento expressivo da arrecadação de ICMS (+16,2%), em especial nas </a:t>
            </a:r>
            <a:r>
              <a:rPr lang="pt-BR" sz="1500" b="1" baseline="0">
                <a:latin typeface="Segoe UI"/>
              </a:rPr>
              <a:t>atividades de extração de petróleo e gás natural, distribuição de energia elétrica e transporte rodoviário de cargas</a:t>
            </a:r>
            <a:r>
              <a:rPr lang="pt-BR" sz="1500" baseline="0">
                <a:latin typeface="Segoe UI"/>
              </a:rPr>
              <a:t>. 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ICMS apresenta aumento nos bimestres de 2025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 e FUNDEB). Desconsidera o FECP.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513232" y="1696646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BIMESTRE</a:t>
            </a:r>
            <a:endParaRPr lang="pt-BR" sz="2800" b="1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518C76-B0B5-3C7C-18BB-037CC7A63027}"/>
              </a:ext>
            </a:extLst>
          </p:cNvPr>
          <p:cNvSpPr/>
          <p:nvPr/>
        </p:nvSpPr>
        <p:spPr>
          <a:xfrm>
            <a:off x="5645726" y="5505532"/>
            <a:ext cx="1142999" cy="39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7C4B44-EFB2-AEDE-DA03-0082798DF8F1}"/>
              </a:ext>
            </a:extLst>
          </p:cNvPr>
          <p:cNvSpPr txBox="1"/>
          <p:nvPr/>
        </p:nvSpPr>
        <p:spPr>
          <a:xfrm>
            <a:off x="7900597" y="2261349"/>
            <a:ext cx="3321816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ICMS: </a:t>
            </a:r>
            <a:r>
              <a:rPr lang="pt-BR" sz="1500">
                <a:latin typeface="Segoe UI"/>
                <a:cs typeface="Segoe UI"/>
              </a:rPr>
              <a:t>Aumento expressivo da arrecadação de ICMS (+14,1%), em especial nas </a:t>
            </a:r>
            <a:r>
              <a:rPr lang="pt-BR" sz="1500" b="1">
                <a:latin typeface="Segoe UI"/>
                <a:cs typeface="Segoe UI"/>
              </a:rPr>
              <a:t>atividades de extração de petróleo e gás natural, distribuição de energia elétrica e transporte rodoviário de cargas</a:t>
            </a:r>
            <a:r>
              <a:rPr lang="pt-BR" sz="1500">
                <a:latin typeface="Segoe UI"/>
                <a:cs typeface="Segoe UI"/>
              </a:rPr>
              <a:t>. 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500">
                <a:latin typeface="Segoe UI"/>
                <a:cs typeface="Segoe UI"/>
              </a:rPr>
              <a:t>Destaca-se também o efeito do aumento da </a:t>
            </a:r>
            <a:r>
              <a:rPr lang="pt-BR" sz="1500" b="1">
                <a:latin typeface="Segoe UI"/>
                <a:cs typeface="Segoe UI"/>
              </a:rPr>
              <a:t>alíquota modal em 2025 </a:t>
            </a:r>
            <a:r>
              <a:rPr lang="pt-BR" sz="1500">
                <a:latin typeface="Segoe UI"/>
                <a:cs typeface="Segoe UI"/>
              </a:rPr>
              <a:t>(Lei nº 10.253/2023), que começou a ter efeitos de caixa somente em maio de 2024, no 2º Quadrimestre do ano. 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A940DD5-2992-4240-8F60-D65C972F4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80670"/>
              </p:ext>
            </p:extLst>
          </p:nvPr>
        </p:nvGraphicFramePr>
        <p:xfrm>
          <a:off x="2092036" y="2057400"/>
          <a:ext cx="5464800" cy="38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642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233972" y="1558809"/>
            <a:ext cx="346469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Receitas Tributárias: </a:t>
            </a:r>
            <a:r>
              <a:rPr lang="pt-BR" sz="1500">
                <a:latin typeface="Segoe UI"/>
                <a:cs typeface="Segoe UI"/>
              </a:rPr>
              <a:t>Aumento expressivo da arrecadação de ICMS (+14,1%), em especial nas </a:t>
            </a:r>
            <a:r>
              <a:rPr lang="pt-BR" sz="1500" b="1">
                <a:latin typeface="Segoe UI"/>
                <a:cs typeface="Segoe UI"/>
              </a:rPr>
              <a:t>atividades de extração de petróleo e gás natural, distribuição de energia elétrica e transporte rodoviário de cargas</a:t>
            </a:r>
            <a:r>
              <a:rPr lang="pt-BR" sz="1500">
                <a:latin typeface="Segoe UI"/>
                <a:cs typeface="Segoe UI"/>
              </a:rPr>
              <a:t>. Destaca-se, também, o aumento de IRRF, por efeito de base comparativa (a folha de janeiro de 2024 foi antecipada para o mês anterior);</a:t>
            </a:r>
          </a:p>
          <a:p>
            <a:pPr lvl="0" algn="just">
              <a:tabLst>
                <a:tab pos="457200" algn="l"/>
              </a:tabLst>
            </a:pPr>
            <a:endParaRPr lang="pt-BR" sz="15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 Patrimonial</a:t>
            </a:r>
            <a:r>
              <a:rPr lang="pt-BR" sz="1500">
                <a:latin typeface="Segoe UI"/>
                <a:cs typeface="Segoe UI"/>
              </a:rPr>
              <a:t>: Elevação de 28,7% devido ao recebimento de recursos provenientes da concessão da CEDAE (R$ 1,8 bilhão) e de um bom desempenho da arrecadação de R&amp;PE;</a:t>
            </a:r>
            <a:endParaRPr lang="pt-BR" sz="15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5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Transferências Correntes</a:t>
            </a:r>
            <a:r>
              <a:rPr lang="pt-BR" sz="1500">
                <a:latin typeface="Segoe UI"/>
                <a:cs typeface="Segoe UI"/>
              </a:rPr>
              <a:t>: Elevação de 16,7% devido ao ingresso de recursos da compensação de perdas da arrecadação com a LC 194/2022.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RECEITA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ACUMULADA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200"/>
              <a:t>A Receita Líquida* do 3° bimestre de 2025 foi superior ao mesmo período de 2024​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*Exclui Receitas Intraorçamentárias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345554" y="141546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291687-EA46-C76E-0728-2839B7EA877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774800"/>
            <a:ext cx="7556400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66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>Retificados valores de restos a pagar e limite de pessoal</Info>
    <TipoAtualiza_x00e7__x00e3_o xmlns="3787ae0c-a2f2-4ab0-991e-08818e462b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4" ma:contentTypeDescription="Create a new document." ma:contentTypeScope="" ma:versionID="cea411bae764892924b9518471229a6b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1992bb4fd0023fb785b75fa72992d61d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FA8FA-22E0-4D73-B407-2253B5077979}">
  <ds:schemaRefs>
    <ds:schemaRef ds:uri="3787ae0c-a2f2-4ab0-991e-08818e462bd3"/>
    <ds:schemaRef ds:uri="a5c7d926-be96-426a-b7d8-3461508ce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23</Slides>
  <Notes>20</Notes>
  <HiddenSlides>2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1_Tema do Office</vt:lpstr>
      <vt:lpstr>2_Tema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1</cp:revision>
  <cp:lastPrinted>2025-08-27T14:10:19Z</cp:lastPrinted>
  <dcterms:created xsi:type="dcterms:W3CDTF">2020-07-18T23:52:29Z</dcterms:created>
  <dcterms:modified xsi:type="dcterms:W3CDTF">2025-08-28T20:07:24Z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