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9"/>
  </p:notesMasterIdLst>
  <p:sldIdLst>
    <p:sldId id="1746" r:id="rId7"/>
    <p:sldId id="1747" r:id="rId8"/>
    <p:sldId id="1748" r:id="rId9"/>
    <p:sldId id="1749" r:id="rId10"/>
    <p:sldId id="1745" r:id="rId11"/>
    <p:sldId id="1723" r:id="rId12"/>
    <p:sldId id="1724" r:id="rId13"/>
    <p:sldId id="1725" r:id="rId14"/>
    <p:sldId id="1726" r:id="rId15"/>
    <p:sldId id="1727" r:id="rId16"/>
    <p:sldId id="1728" r:id="rId17"/>
    <p:sldId id="1729" r:id="rId18"/>
    <p:sldId id="1730" r:id="rId19"/>
    <p:sldId id="1731" r:id="rId20"/>
    <p:sldId id="1733" r:id="rId21"/>
    <p:sldId id="1682" r:id="rId22"/>
    <p:sldId id="1677" r:id="rId23"/>
    <p:sldId id="1678" r:id="rId24"/>
    <p:sldId id="1721" r:id="rId25"/>
    <p:sldId id="1720" r:id="rId26"/>
    <p:sldId id="1649" r:id="rId27"/>
    <p:sldId id="1734" r:id="rId28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F8031E-94E7-5110-90BF-F659014042FE}" name="Leticia Patino Borges" initials="LP" userId="S::Leticia.Borges@fazenda.rj.gov.br::57ad1a2c-d7a9-42c7-9fb1-529b00cc7347" providerId="AD"/>
  <p188:author id="{F15280B7-2268-01F6-95A6-7B4D34A6261C}" name="Rossana de Souza Albuquerque" initials="RA" userId="S::rossanaa@fazenda.rj.gov.br::492f1278-cb6e-43fc-ba1f-7a59f64c723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55A11"/>
    <a:srgbClr val="006666"/>
    <a:srgbClr val="203864"/>
    <a:srgbClr val="E7E6E6"/>
    <a:srgbClr val="D6DCE5"/>
    <a:srgbClr val="06508C"/>
    <a:srgbClr val="BF9000"/>
    <a:srgbClr val="1E6496"/>
    <a:srgbClr val="0D8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280BD-33DF-87DD-44D3-7999196D0814}" v="5" dt="2024-09-19T15:17:39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Alfradique de Oliveira" userId="4548f309-48ea-4f49-8ee3-9b5af420c807" providerId="ADAL" clId="{A3A8567E-E9A5-224C-AC95-9D109860B35E}"/>
    <pc:docChg chg="undo custSel addSld delSld modSld">
      <pc:chgData name="Eduardo Alfradique de Oliveira" userId="4548f309-48ea-4f49-8ee3-9b5af420c807" providerId="ADAL" clId="{A3A8567E-E9A5-224C-AC95-9D109860B35E}" dt="2024-08-19T16:53:51.901" v="11"/>
      <pc:docMkLst>
        <pc:docMk/>
      </pc:docMkLst>
      <pc:sldChg chg="addSp delSp mod">
        <pc:chgData name="Eduardo Alfradique de Oliveira" userId="4548f309-48ea-4f49-8ee3-9b5af420c807" providerId="ADAL" clId="{A3A8567E-E9A5-224C-AC95-9D109860B35E}" dt="2024-08-19T16:53:11.369" v="10" actId="478"/>
        <pc:sldMkLst>
          <pc:docMk/>
          <pc:sldMk cId="1196487639" sldId="1679"/>
        </pc:sldMkLst>
        <pc:spChg chg="add del">
          <ac:chgData name="Eduardo Alfradique de Oliveira" userId="4548f309-48ea-4f49-8ee3-9b5af420c807" providerId="ADAL" clId="{A3A8567E-E9A5-224C-AC95-9D109860B35E}" dt="2024-08-19T16:53:03.670" v="8" actId="22"/>
          <ac:spMkLst>
            <pc:docMk/>
            <pc:sldMk cId="1196487639" sldId="1679"/>
            <ac:spMk id="6" creationId="{98D038A5-E4C2-C6DD-3A2B-84428C66CAC7}"/>
          </ac:spMkLst>
        </pc:spChg>
        <pc:spChg chg="add del">
          <ac:chgData name="Eduardo Alfradique de Oliveira" userId="4548f309-48ea-4f49-8ee3-9b5af420c807" providerId="ADAL" clId="{A3A8567E-E9A5-224C-AC95-9D109860B35E}" dt="2024-08-19T16:53:11.369" v="10" actId="478"/>
          <ac:spMkLst>
            <pc:docMk/>
            <pc:sldMk cId="1196487639" sldId="1679"/>
            <ac:spMk id="8" creationId="{EB626F42-D46F-E19B-B52E-79F6DDC56A11}"/>
          </ac:spMkLst>
        </pc:spChg>
      </pc:sldChg>
      <pc:sldChg chg="add del setBg">
        <pc:chgData name="Eduardo Alfradique de Oliveira" userId="4548f309-48ea-4f49-8ee3-9b5af420c807" providerId="ADAL" clId="{A3A8567E-E9A5-224C-AC95-9D109860B35E}" dt="2024-08-19T16:53:51.901" v="11"/>
        <pc:sldMkLst>
          <pc:docMk/>
          <pc:sldMk cId="789097331" sldId="1723"/>
        </pc:sldMkLst>
      </pc:sldChg>
      <pc:sldChg chg="add del">
        <pc:chgData name="Eduardo Alfradique de Oliveira" userId="4548f309-48ea-4f49-8ee3-9b5af420c807" providerId="ADAL" clId="{A3A8567E-E9A5-224C-AC95-9D109860B35E}" dt="2024-08-19T16:53:51.901" v="11"/>
        <pc:sldMkLst>
          <pc:docMk/>
          <pc:sldMk cId="2172947587" sldId="1724"/>
        </pc:sldMkLst>
      </pc:sldChg>
      <pc:sldChg chg="add del">
        <pc:chgData name="Eduardo Alfradique de Oliveira" userId="4548f309-48ea-4f49-8ee3-9b5af420c807" providerId="ADAL" clId="{A3A8567E-E9A5-224C-AC95-9D109860B35E}" dt="2024-08-19T16:53:51.901" v="11"/>
        <pc:sldMkLst>
          <pc:docMk/>
          <pc:sldMk cId="551206558" sldId="1725"/>
        </pc:sldMkLst>
      </pc:sldChg>
      <pc:sldChg chg="add del">
        <pc:chgData name="Eduardo Alfradique de Oliveira" userId="4548f309-48ea-4f49-8ee3-9b5af420c807" providerId="ADAL" clId="{A3A8567E-E9A5-224C-AC95-9D109860B35E}" dt="2024-08-19T16:53:51.901" v="11"/>
        <pc:sldMkLst>
          <pc:docMk/>
          <pc:sldMk cId="1922615882" sldId="1726"/>
        </pc:sldMkLst>
      </pc:sldChg>
      <pc:sldChg chg="add del">
        <pc:chgData name="Eduardo Alfradique de Oliveira" userId="4548f309-48ea-4f49-8ee3-9b5af420c807" providerId="ADAL" clId="{A3A8567E-E9A5-224C-AC95-9D109860B35E}" dt="2024-08-19T16:53:51.901" v="11"/>
        <pc:sldMkLst>
          <pc:docMk/>
          <pc:sldMk cId="2344238669" sldId="1727"/>
        </pc:sldMkLst>
      </pc:sldChg>
      <pc:sldChg chg="add del">
        <pc:chgData name="Eduardo Alfradique de Oliveira" userId="4548f309-48ea-4f49-8ee3-9b5af420c807" providerId="ADAL" clId="{A3A8567E-E9A5-224C-AC95-9D109860B35E}" dt="2024-08-19T16:53:51.901" v="11"/>
        <pc:sldMkLst>
          <pc:docMk/>
          <pc:sldMk cId="496429616" sldId="1728"/>
        </pc:sldMkLst>
      </pc:sldChg>
      <pc:sldChg chg="add del">
        <pc:chgData name="Eduardo Alfradique de Oliveira" userId="4548f309-48ea-4f49-8ee3-9b5af420c807" providerId="ADAL" clId="{A3A8567E-E9A5-224C-AC95-9D109860B35E}" dt="2024-08-19T16:53:51.901" v="11"/>
        <pc:sldMkLst>
          <pc:docMk/>
          <pc:sldMk cId="1814976613" sldId="1729"/>
        </pc:sldMkLst>
      </pc:sldChg>
    </pc:docChg>
  </pc:docChgLst>
  <pc:docChgLst>
    <pc:chgData name="Rossana de Souza Albuquerque" userId="S::rossanaa@fazenda.rj.gov.br::492f1278-cb6e-43fc-ba1f-7a59f64c7236" providerId="AD" clId="Web-{D5C863DD-1BFD-B6F6-2CC8-EB9ABFB27316}"/>
    <pc:docChg chg="modSld">
      <pc:chgData name="Rossana de Souza Albuquerque" userId="S::rossanaa@fazenda.rj.gov.br::492f1278-cb6e-43fc-ba1f-7a59f64c7236" providerId="AD" clId="Web-{D5C863DD-1BFD-B6F6-2CC8-EB9ABFB27316}" dt="2024-08-21T14:00:32.514" v="8" actId="1076"/>
      <pc:docMkLst>
        <pc:docMk/>
      </pc:docMkLst>
      <pc:sldChg chg="modSp">
        <pc:chgData name="Rossana de Souza Albuquerque" userId="S::rossanaa@fazenda.rj.gov.br::492f1278-cb6e-43fc-ba1f-7a59f64c7236" providerId="AD" clId="Web-{D5C863DD-1BFD-B6F6-2CC8-EB9ABFB27316}" dt="2024-08-21T13:55:56.661" v="2" actId="20577"/>
        <pc:sldMkLst>
          <pc:docMk/>
          <pc:sldMk cId="1196487639" sldId="1679"/>
        </pc:sldMkLst>
        <pc:spChg chg="mod">
          <ac:chgData name="Rossana de Souza Albuquerque" userId="S::rossanaa@fazenda.rj.gov.br::492f1278-cb6e-43fc-ba1f-7a59f64c7236" providerId="AD" clId="Web-{D5C863DD-1BFD-B6F6-2CC8-EB9ABFB27316}" dt="2024-08-21T13:55:56.661" v="2" actId="20577"/>
          <ac:spMkLst>
            <pc:docMk/>
            <pc:sldMk cId="1196487639" sldId="1679"/>
            <ac:spMk id="5" creationId="{552EBCDC-8130-4191-915B-02B421F4C501}"/>
          </ac:spMkLst>
        </pc:spChg>
      </pc:sldChg>
      <pc:sldChg chg="addSp delSp modSp">
        <pc:chgData name="Rossana de Souza Albuquerque" userId="S::rossanaa@fazenda.rj.gov.br::492f1278-cb6e-43fc-ba1f-7a59f64c7236" providerId="AD" clId="Web-{D5C863DD-1BFD-B6F6-2CC8-EB9ABFB27316}" dt="2024-08-21T14:00:32.514" v="8" actId="1076"/>
        <pc:sldMkLst>
          <pc:docMk/>
          <pc:sldMk cId="3135549556" sldId="1730"/>
        </pc:sldMkLst>
        <pc:graphicFrameChg chg="add del mod">
          <ac:chgData name="Rossana de Souza Albuquerque" userId="S::rossanaa@fazenda.rj.gov.br::492f1278-cb6e-43fc-ba1f-7a59f64c7236" providerId="AD" clId="Web-{D5C863DD-1BFD-B6F6-2CC8-EB9ABFB27316}" dt="2024-08-21T14:00:32.514" v="8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005DE8AC-2FE4-D608-F5A9-554936B67DF0}"/>
    <pc:docChg chg="modSld">
      <pc:chgData name="Liliane Figueiredo da Silva" userId="S::lfigueiredos@fazenda.rj.gov.br::f10f2e6b-1ac0-48fa-8c74-458c8e81f8a6" providerId="AD" clId="Web-{005DE8AC-2FE4-D608-F5A9-554936B67DF0}" dt="2024-08-21T22:19:21.894" v="4" actId="20577"/>
      <pc:docMkLst>
        <pc:docMk/>
      </pc:docMkLst>
      <pc:sldChg chg="modSp">
        <pc:chgData name="Liliane Figueiredo da Silva" userId="S::lfigueiredos@fazenda.rj.gov.br::f10f2e6b-1ac0-48fa-8c74-458c8e81f8a6" providerId="AD" clId="Web-{005DE8AC-2FE4-D608-F5A9-554936B67DF0}" dt="2024-08-21T22:19:21.894" v="4" actId="20577"/>
        <pc:sldMkLst>
          <pc:docMk/>
          <pc:sldMk cId="892823559" sldId="1721"/>
        </pc:sldMkLst>
        <pc:spChg chg="mod">
          <ac:chgData name="Liliane Figueiredo da Silva" userId="S::lfigueiredos@fazenda.rj.gov.br::f10f2e6b-1ac0-48fa-8c74-458c8e81f8a6" providerId="AD" clId="Web-{005DE8AC-2FE4-D608-F5A9-554936B67DF0}" dt="2024-08-21T22:19:21.894" v="4" actId="20577"/>
          <ac:spMkLst>
            <pc:docMk/>
            <pc:sldMk cId="892823559" sldId="1721"/>
            <ac:spMk id="17" creationId="{CC212114-7320-469A-8E7E-D7D3F5077A46}"/>
          </ac:spMkLst>
        </pc:spChg>
      </pc:sldChg>
    </pc:docChg>
  </pc:docChgLst>
  <pc:docChgLst>
    <pc:chgData name="Eduardo Brandao de Andrade" userId="S::ebandrade@fazenda.rj.gov.br::61632ef8-aad2-4654-a71b-1f82b9c6fa25" providerId="AD" clId="Web-{6C09528A-613A-8731-017C-BA94D741C8B6}"/>
    <pc:docChg chg="modSld">
      <pc:chgData name="Eduardo Brandao de Andrade" userId="S::ebandrade@fazenda.rj.gov.br::61632ef8-aad2-4654-a71b-1f82b9c6fa25" providerId="AD" clId="Web-{6C09528A-613A-8731-017C-BA94D741C8B6}" dt="2024-05-27T14:55:22.453" v="6" actId="20577"/>
      <pc:docMkLst>
        <pc:docMk/>
      </pc:docMkLst>
      <pc:sldChg chg="modSp">
        <pc:chgData name="Eduardo Brandao de Andrade" userId="S::ebandrade@fazenda.rj.gov.br::61632ef8-aad2-4654-a71b-1f82b9c6fa25" providerId="AD" clId="Web-{6C09528A-613A-8731-017C-BA94D741C8B6}" dt="2024-05-27T14:55:22.453" v="6" actId="20577"/>
        <pc:sldMkLst>
          <pc:docMk/>
          <pc:sldMk cId="1922615882" sldId="1726"/>
        </pc:sldMkLst>
        <pc:spChg chg="mod">
          <ac:chgData name="Eduardo Brandao de Andrade" userId="S::ebandrade@fazenda.rj.gov.br::61632ef8-aad2-4654-a71b-1f82b9c6fa25" providerId="AD" clId="Web-{6C09528A-613A-8731-017C-BA94D741C8B6}" dt="2024-05-27T14:55:22.453" v="6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Eduardo Brandao de Andrade" userId="S::ebandrade@fazenda.rj.gov.br::61632ef8-aad2-4654-a71b-1f82b9c6fa25" providerId="AD" clId="Web-{6C09528A-613A-8731-017C-BA94D741C8B6}" dt="2024-05-27T14:55:16.172" v="5" actId="20577"/>
        <pc:sldMkLst>
          <pc:docMk/>
          <pc:sldMk cId="1814976613" sldId="1729"/>
        </pc:sldMkLst>
        <pc:spChg chg="mod">
          <ac:chgData name="Eduardo Brandao de Andrade" userId="S::ebandrade@fazenda.rj.gov.br::61632ef8-aad2-4654-a71b-1f82b9c6fa25" providerId="AD" clId="Web-{6C09528A-613A-8731-017C-BA94D741C8B6}" dt="2024-05-27T14:55:16.172" v="5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Eduardo Brandao de Andrade" userId="S::ebandrade@fazenda.rj.gov.br::61632ef8-aad2-4654-a71b-1f82b9c6fa25" providerId="AD" clId="Web-{F2B2D5E1-5599-68A1-A31B-64C5F86F88A1}"/>
    <pc:docChg chg="modSld">
      <pc:chgData name="Eduardo Brandao de Andrade" userId="S::ebandrade@fazenda.rj.gov.br::61632ef8-aad2-4654-a71b-1f82b9c6fa25" providerId="AD" clId="Web-{F2B2D5E1-5599-68A1-A31B-64C5F86F88A1}" dt="2024-08-19T21:05:36.699" v="28" actId="20577"/>
      <pc:docMkLst>
        <pc:docMk/>
      </pc:docMkLst>
      <pc:sldChg chg="modSp">
        <pc:chgData name="Eduardo Brandao de Andrade" userId="S::ebandrade@fazenda.rj.gov.br::61632ef8-aad2-4654-a71b-1f82b9c6fa25" providerId="AD" clId="Web-{F2B2D5E1-5599-68A1-A31B-64C5F86F88A1}" dt="2024-08-19T20:59:45.016" v="7" actId="20577"/>
        <pc:sldMkLst>
          <pc:docMk/>
          <pc:sldMk cId="1922615882" sldId="1726"/>
        </pc:sldMkLst>
        <pc:spChg chg="mod">
          <ac:chgData name="Eduardo Brandao de Andrade" userId="S::ebandrade@fazenda.rj.gov.br::61632ef8-aad2-4654-a71b-1f82b9c6fa25" providerId="AD" clId="Web-{F2B2D5E1-5599-68A1-A31B-64C5F86F88A1}" dt="2024-08-19T20:59:45.016" v="7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Eduardo Brandao de Andrade" userId="S::ebandrade@fazenda.rj.gov.br::61632ef8-aad2-4654-a71b-1f82b9c6fa25" providerId="AD" clId="Web-{F2B2D5E1-5599-68A1-A31B-64C5F86F88A1}" dt="2024-08-19T21:05:36.699" v="28" actId="20577"/>
        <pc:sldMkLst>
          <pc:docMk/>
          <pc:sldMk cId="1814976613" sldId="1729"/>
        </pc:sldMkLst>
        <pc:spChg chg="mod">
          <ac:chgData name="Eduardo Brandao de Andrade" userId="S::ebandrade@fazenda.rj.gov.br::61632ef8-aad2-4654-a71b-1f82b9c6fa25" providerId="AD" clId="Web-{F2B2D5E1-5599-68A1-A31B-64C5F86F88A1}" dt="2024-08-19T21:05:36.699" v="28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Liliane Figueiredo da Silva" userId="S::lfigueiredos@fazenda.rj.gov.br::f10f2e6b-1ac0-48fa-8c74-458c8e81f8a6" providerId="AD" clId="Web-{79F60BC4-09AC-1D4F-645D-21B6DB9C14FC}"/>
    <pc:docChg chg="modSld">
      <pc:chgData name="Liliane Figueiredo da Silva" userId="S::lfigueiredos@fazenda.rj.gov.br::f10f2e6b-1ac0-48fa-8c74-458c8e81f8a6" providerId="AD" clId="Web-{79F60BC4-09AC-1D4F-645D-21B6DB9C14FC}" dt="2024-08-22T12:38:54.774" v="6" actId="20577"/>
      <pc:docMkLst>
        <pc:docMk/>
      </pc:docMkLst>
      <pc:sldChg chg="modSp">
        <pc:chgData name="Liliane Figueiredo da Silva" userId="S::lfigueiredos@fazenda.rj.gov.br::f10f2e6b-1ac0-48fa-8c74-458c8e81f8a6" providerId="AD" clId="Web-{79F60BC4-09AC-1D4F-645D-21B6DB9C14FC}" dt="2024-08-22T12:38:54.774" v="6" actId="20577"/>
        <pc:sldMkLst>
          <pc:docMk/>
          <pc:sldMk cId="2425828303" sldId="1682"/>
        </pc:sldMkLst>
        <pc:spChg chg="mod">
          <ac:chgData name="Liliane Figueiredo da Silva" userId="S::lfigueiredos@fazenda.rj.gov.br::f10f2e6b-1ac0-48fa-8c74-458c8e81f8a6" providerId="AD" clId="Web-{79F60BC4-09AC-1D4F-645D-21B6DB9C14FC}" dt="2024-08-22T12:38:54.774" v="6" actId="20577"/>
          <ac:spMkLst>
            <pc:docMk/>
            <pc:sldMk cId="2425828303" sldId="1682"/>
            <ac:spMk id="7" creationId="{6924F9B9-8182-40A1-AF1E-F4A1A8B7BC71}"/>
          </ac:spMkLst>
        </pc:spChg>
      </pc:sldChg>
    </pc:docChg>
  </pc:docChgLst>
  <pc:docChgLst>
    <pc:chgData name="Leticia Patino Borges" userId="57ad1a2c-d7a9-42c7-9fb1-529b00cc7347" providerId="ADAL" clId="{E0913EE1-B407-4E3A-8CA4-CF3D33118ED8}"/>
    <pc:docChg chg="undo custSel modSld">
      <pc:chgData name="Leticia Patino Borges" userId="57ad1a2c-d7a9-42c7-9fb1-529b00cc7347" providerId="ADAL" clId="{E0913EE1-B407-4E3A-8CA4-CF3D33118ED8}" dt="2024-08-22T13:34:41.555" v="776" actId="13926"/>
      <pc:docMkLst>
        <pc:docMk/>
      </pc:docMkLst>
      <pc:sldChg chg="modSp mod modCm">
        <pc:chgData name="Leticia Patino Borges" userId="57ad1a2c-d7a9-42c7-9fb1-529b00cc7347" providerId="ADAL" clId="{E0913EE1-B407-4E3A-8CA4-CF3D33118ED8}" dt="2024-08-21T21:07:12.121" v="761" actId="20577"/>
        <pc:sldMkLst>
          <pc:docMk/>
          <pc:sldMk cId="896517572" sldId="1649"/>
        </pc:sldMkLst>
        <pc:spChg chg="mod">
          <ac:chgData name="Leticia Patino Borges" userId="57ad1a2c-d7a9-42c7-9fb1-529b00cc7347" providerId="ADAL" clId="{E0913EE1-B407-4E3A-8CA4-CF3D33118ED8}" dt="2024-08-21T19:55:36.083" v="695" actId="1076"/>
          <ac:spMkLst>
            <pc:docMk/>
            <pc:sldMk cId="896517572" sldId="1649"/>
            <ac:spMk id="11" creationId="{BA007B21-05B6-8BB8-7865-18213F80A3DE}"/>
          </ac:spMkLst>
        </pc:spChg>
        <pc:spChg chg="mod">
          <ac:chgData name="Leticia Patino Borges" userId="57ad1a2c-d7a9-42c7-9fb1-529b00cc7347" providerId="ADAL" clId="{E0913EE1-B407-4E3A-8CA4-CF3D33118ED8}" dt="2024-08-21T21:07:12.121" v="761" actId="20577"/>
          <ac:spMkLst>
            <pc:docMk/>
            <pc:sldMk cId="896517572" sldId="1649"/>
            <ac:spMk id="14" creationId="{74025759-056B-411F-9CAC-5841AB0A93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ticia Patino Borges" userId="57ad1a2c-d7a9-42c7-9fb1-529b00cc7347" providerId="ADAL" clId="{E0913EE1-B407-4E3A-8CA4-CF3D33118ED8}" dt="2024-08-21T15:34:30.712" v="691"/>
              <pc2:cmMkLst xmlns:pc2="http://schemas.microsoft.com/office/powerpoint/2019/9/main/command">
                <pc:docMk/>
                <pc:sldMk cId="896517572" sldId="1649"/>
                <pc2:cmMk id="{54DB6632-C419-45ED-88A7-2F7999A2CEB3}"/>
              </pc2:cmMkLst>
              <pc226:cmRplyChg chg="add">
                <pc226:chgData name="Leticia Patino Borges" userId="57ad1a2c-d7a9-42c7-9fb1-529b00cc7347" providerId="ADAL" clId="{E0913EE1-B407-4E3A-8CA4-CF3D33118ED8}" dt="2024-08-21T15:34:30.712" v="691"/>
                <pc2:cmRplyMkLst xmlns:pc2="http://schemas.microsoft.com/office/powerpoint/2019/9/main/command">
                  <pc:docMk/>
                  <pc:sldMk cId="896517572" sldId="1649"/>
                  <pc2:cmMk id="{54DB6632-C419-45ED-88A7-2F7999A2CEB3}"/>
                  <pc2:cmRplyMk id="{2BA505DF-1376-42E1-8F99-B9B6CDA6A518}"/>
                </pc2:cmRplyMkLst>
              </pc226:cmRplyChg>
            </pc226:cmChg>
          </p:ext>
        </pc:extLst>
      </pc:sldChg>
      <pc:sldChg chg="delSp modSp mod">
        <pc:chgData name="Leticia Patino Borges" userId="57ad1a2c-d7a9-42c7-9fb1-529b00cc7347" providerId="ADAL" clId="{E0913EE1-B407-4E3A-8CA4-CF3D33118ED8}" dt="2024-08-19T21:34:46.700" v="668" actId="14100"/>
        <pc:sldMkLst>
          <pc:docMk/>
          <pc:sldMk cId="751185172" sldId="1677"/>
        </pc:sldMkLst>
        <pc:spChg chg="mod">
          <ac:chgData name="Leticia Patino Borges" userId="57ad1a2c-d7a9-42c7-9fb1-529b00cc7347" providerId="ADAL" clId="{E0913EE1-B407-4E3A-8CA4-CF3D33118ED8}" dt="2024-08-19T21:34:46.700" v="668" actId="14100"/>
          <ac:spMkLst>
            <pc:docMk/>
            <pc:sldMk cId="751185172" sldId="1677"/>
            <ac:spMk id="2" creationId="{5FFA14CC-A852-FE29-91EB-15A50EB60650}"/>
          </ac:spMkLst>
        </pc:spChg>
        <pc:spChg chg="del mod">
          <ac:chgData name="Leticia Patino Borges" userId="57ad1a2c-d7a9-42c7-9fb1-529b00cc7347" providerId="ADAL" clId="{E0913EE1-B407-4E3A-8CA4-CF3D33118ED8}" dt="2024-08-19T16:01:07.853" v="230" actId="478"/>
          <ac:spMkLst>
            <pc:docMk/>
            <pc:sldMk cId="751185172" sldId="1677"/>
            <ac:spMk id="15" creationId="{8DF5154A-FCA2-BE96-9C38-D04C45780979}"/>
          </ac:spMkLst>
        </pc:spChg>
        <pc:cxnChg chg="mod">
          <ac:chgData name="Leticia Patino Borges" userId="57ad1a2c-d7a9-42c7-9fb1-529b00cc7347" providerId="ADAL" clId="{E0913EE1-B407-4E3A-8CA4-CF3D33118ED8}" dt="2024-08-19T21:34:41.169" v="667" actId="1037"/>
          <ac:cxnSpMkLst>
            <pc:docMk/>
            <pc:sldMk cId="751185172" sldId="1677"/>
            <ac:cxnSpMk id="12" creationId="{839A6E2F-431F-3DF8-A20A-878711D8384F}"/>
          </ac:cxnSpMkLst>
        </pc:cxnChg>
      </pc:sldChg>
      <pc:sldChg chg="delSp modSp mod">
        <pc:chgData name="Leticia Patino Borges" userId="57ad1a2c-d7a9-42c7-9fb1-529b00cc7347" providerId="ADAL" clId="{E0913EE1-B407-4E3A-8CA4-CF3D33118ED8}" dt="2024-08-19T21:30:48.063" v="648" actId="13926"/>
        <pc:sldMkLst>
          <pc:docMk/>
          <pc:sldMk cId="1579751529" sldId="1678"/>
        </pc:sldMkLst>
        <pc:spChg chg="del">
          <ac:chgData name="Leticia Patino Borges" userId="57ad1a2c-d7a9-42c7-9fb1-529b00cc7347" providerId="ADAL" clId="{E0913EE1-B407-4E3A-8CA4-CF3D33118ED8}" dt="2024-08-19T16:01:14.616" v="231" actId="478"/>
          <ac:spMkLst>
            <pc:docMk/>
            <pc:sldMk cId="1579751529" sldId="1678"/>
            <ac:spMk id="2" creationId="{8A2A30B6-BCEA-46CC-5B2C-C22710640EF4}"/>
          </ac:spMkLst>
        </pc:spChg>
        <pc:graphicFrameChg chg="modGraphic">
          <ac:chgData name="Leticia Patino Borges" userId="57ad1a2c-d7a9-42c7-9fb1-529b00cc7347" providerId="ADAL" clId="{E0913EE1-B407-4E3A-8CA4-CF3D33118ED8}" dt="2024-08-19T21:30:48.063" v="648" actId="13926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Leticia Patino Borges" userId="57ad1a2c-d7a9-42c7-9fb1-529b00cc7347" providerId="ADAL" clId="{E0913EE1-B407-4E3A-8CA4-CF3D33118ED8}" dt="2024-08-19T16:23:40.160" v="286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addSp delSp modSp mod">
        <pc:chgData name="Leticia Patino Borges" userId="57ad1a2c-d7a9-42c7-9fb1-529b00cc7347" providerId="ADAL" clId="{E0913EE1-B407-4E3A-8CA4-CF3D33118ED8}" dt="2024-08-22T13:34:32.091" v="773" actId="13926"/>
        <pc:sldMkLst>
          <pc:docMk/>
          <pc:sldMk cId="2425828303" sldId="1682"/>
        </pc:sldMkLst>
        <pc:spChg chg="del mod">
          <ac:chgData name="Leticia Patino Borges" userId="57ad1a2c-d7a9-42c7-9fb1-529b00cc7347" providerId="ADAL" clId="{E0913EE1-B407-4E3A-8CA4-CF3D33118ED8}" dt="2024-08-19T15:56:33.739" v="168" actId="478"/>
          <ac:spMkLst>
            <pc:docMk/>
            <pc:sldMk cId="2425828303" sldId="1682"/>
            <ac:spMk id="2" creationId="{7DF87AD6-E7E3-5EBA-9035-B137FDB35B79}"/>
          </ac:spMkLst>
        </pc:spChg>
        <pc:spChg chg="add del mod">
          <ac:chgData name="Leticia Patino Borges" userId="57ad1a2c-d7a9-42c7-9fb1-529b00cc7347" providerId="ADAL" clId="{E0913EE1-B407-4E3A-8CA4-CF3D33118ED8}" dt="2024-08-19T20:51:13.621" v="503" actId="478"/>
          <ac:spMkLst>
            <pc:docMk/>
            <pc:sldMk cId="2425828303" sldId="1682"/>
            <ac:spMk id="3" creationId="{3376FA07-E255-3731-BE16-33B7E160B173}"/>
          </ac:spMkLst>
        </pc:spChg>
        <pc:spChg chg="mod">
          <ac:chgData name="Leticia Patino Borges" userId="57ad1a2c-d7a9-42c7-9fb1-529b00cc7347" providerId="ADAL" clId="{E0913EE1-B407-4E3A-8CA4-CF3D33118ED8}" dt="2024-08-19T16:00:38.234" v="226" actId="20577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E0913EE1-B407-4E3A-8CA4-CF3D33118ED8}" dt="2024-08-22T13:34:28.107" v="772" actId="13926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Leticia Patino Borges" userId="57ad1a2c-d7a9-42c7-9fb1-529b00cc7347" providerId="ADAL" clId="{E0913EE1-B407-4E3A-8CA4-CF3D33118ED8}" dt="2024-08-22T13:34:32.091" v="773" actId="13926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delSp modSp mod addCm modCm">
        <pc:chgData name="Leticia Patino Borges" userId="57ad1a2c-d7a9-42c7-9fb1-529b00cc7347" providerId="ADAL" clId="{E0913EE1-B407-4E3A-8CA4-CF3D33118ED8}" dt="2024-08-21T15:41:50.463" v="692"/>
        <pc:sldMkLst>
          <pc:docMk/>
          <pc:sldMk cId="1451531794" sldId="1684"/>
        </pc:sldMkLst>
        <pc:spChg chg="del mod">
          <ac:chgData name="Leticia Patino Borges" userId="57ad1a2c-d7a9-42c7-9fb1-529b00cc7347" providerId="ADAL" clId="{E0913EE1-B407-4E3A-8CA4-CF3D33118ED8}" dt="2024-08-19T18:23:07.566" v="288" actId="478"/>
          <ac:spMkLst>
            <pc:docMk/>
            <pc:sldMk cId="1451531794" sldId="1684"/>
            <ac:spMk id="2" creationId="{807828A9-01C8-4BA3-4603-9395D4644414}"/>
          </ac:spMkLst>
        </pc:spChg>
        <pc:spChg chg="mod">
          <ac:chgData name="Leticia Patino Borges" userId="57ad1a2c-d7a9-42c7-9fb1-529b00cc7347" providerId="ADAL" clId="{E0913EE1-B407-4E3A-8CA4-CF3D33118ED8}" dt="2024-08-21T15:15:53.058" v="672" actId="13926"/>
          <ac:spMkLst>
            <pc:docMk/>
            <pc:sldMk cId="1451531794" sldId="1684"/>
            <ac:spMk id="11" creationId="{FD3E3182-FF29-412A-8BF4-0440BEC5C4BD}"/>
          </ac:spMkLst>
        </pc:spChg>
        <pc:graphicFrameChg chg="modGraphic">
          <ac:chgData name="Leticia Patino Borges" userId="57ad1a2c-d7a9-42c7-9fb1-529b00cc7347" providerId="ADAL" clId="{E0913EE1-B407-4E3A-8CA4-CF3D33118ED8}" dt="2024-08-19T21:31:17.861" v="649" actId="13926"/>
          <ac:graphicFrameMkLst>
            <pc:docMk/>
            <pc:sldMk cId="1451531794" sldId="1684"/>
            <ac:graphicFrameMk id="3" creationId="{4AF67D66-2A8B-2C00-8710-93793FB222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ticia Patino Borges" userId="57ad1a2c-d7a9-42c7-9fb1-529b00cc7347" providerId="ADAL" clId="{E0913EE1-B407-4E3A-8CA4-CF3D33118ED8}" dt="2024-08-21T15:15:16.812" v="669"/>
              <pc2:cmMkLst xmlns:pc2="http://schemas.microsoft.com/office/powerpoint/2019/9/main/command">
                <pc:docMk/>
                <pc:sldMk cId="1451531794" sldId="1684"/>
                <pc2:cmMk id="{5ADEAA13-A67D-4AC0-8D34-52ACF2194DA2}"/>
              </pc2:cmMkLst>
              <pc226:cmRplyChg chg="add">
                <pc226:chgData name="Leticia Patino Borges" userId="57ad1a2c-d7a9-42c7-9fb1-529b00cc7347" providerId="ADAL" clId="{E0913EE1-B407-4E3A-8CA4-CF3D33118ED8}" dt="2024-08-21T15:15:16.812" v="669"/>
                <pc2:cmRplyMkLst xmlns:pc2="http://schemas.microsoft.com/office/powerpoint/2019/9/main/command">
                  <pc:docMk/>
                  <pc:sldMk cId="1451531794" sldId="1684"/>
                  <pc2:cmMk id="{5ADEAA13-A67D-4AC0-8D34-52ACF2194DA2}"/>
                  <pc2:cmRplyMk id="{14034197-E304-4BBE-8BAB-47D8538006E4}"/>
                </pc2:cmRplyMkLst>
              </pc226:cmRplyChg>
            </pc226:cmChg>
            <pc226:cmChg xmlns:pc226="http://schemas.microsoft.com/office/powerpoint/2022/06/main/command" chg="add">
              <pc226:chgData name="Leticia Patino Borges" userId="57ad1a2c-d7a9-42c7-9fb1-529b00cc7347" providerId="ADAL" clId="{E0913EE1-B407-4E3A-8CA4-CF3D33118ED8}" dt="2024-08-21T15:33:54.395" v="690"/>
              <pc2:cmMkLst xmlns:pc2="http://schemas.microsoft.com/office/powerpoint/2019/9/main/command">
                <pc:docMk/>
                <pc:sldMk cId="1451531794" sldId="1684"/>
                <pc2:cmMk id="{59FCDC61-A6C3-430C-BEBF-2F17B5BF1812}"/>
              </pc2:cmMkLst>
            </pc226:cmChg>
            <pc226:cmChg xmlns:pc226="http://schemas.microsoft.com/office/powerpoint/2022/06/main/command" chg="">
              <pc226:chgData name="Leticia Patino Borges" userId="57ad1a2c-d7a9-42c7-9fb1-529b00cc7347" providerId="ADAL" clId="{E0913EE1-B407-4E3A-8CA4-CF3D33118ED8}" dt="2024-08-21T15:41:50.463" v="692"/>
              <pc2:cmMkLst xmlns:pc2="http://schemas.microsoft.com/office/powerpoint/2019/9/main/command">
                <pc:docMk/>
                <pc:sldMk cId="1451531794" sldId="1684"/>
                <pc2:cmMk id="{B498E49B-A7E5-48C3-BC27-8929846A5132}"/>
              </pc2:cmMkLst>
              <pc226:cmRplyChg chg="add">
                <pc226:chgData name="Leticia Patino Borges" userId="57ad1a2c-d7a9-42c7-9fb1-529b00cc7347" providerId="ADAL" clId="{E0913EE1-B407-4E3A-8CA4-CF3D33118ED8}" dt="2024-08-21T15:41:50.463" v="692"/>
                <pc2:cmRplyMkLst xmlns:pc2="http://schemas.microsoft.com/office/powerpoint/2019/9/main/command">
                  <pc:docMk/>
                  <pc:sldMk cId="1451531794" sldId="1684"/>
                  <pc2:cmMk id="{B498E49B-A7E5-48C3-BC27-8929846A5132}"/>
                  <pc2:cmRplyMk id="{64BC1E72-0C12-4E54-A3B3-C5EA0A5C435E}"/>
                </pc2:cmRplyMkLst>
              </pc226:cmRplyChg>
            </pc226:cmChg>
          </p:ext>
        </pc:extLst>
      </pc:sldChg>
      <pc:sldChg chg="modSp mod">
        <pc:chgData name="Leticia Patino Borges" userId="57ad1a2c-d7a9-42c7-9fb1-529b00cc7347" providerId="ADAL" clId="{E0913EE1-B407-4E3A-8CA4-CF3D33118ED8}" dt="2024-08-21T19:55:19.894" v="693" actId="403"/>
        <pc:sldMkLst>
          <pc:docMk/>
          <pc:sldMk cId="789097331" sldId="1723"/>
        </pc:sldMkLst>
        <pc:spChg chg="mod">
          <ac:chgData name="Leticia Patino Borges" userId="57ad1a2c-d7a9-42c7-9fb1-529b00cc7347" providerId="ADAL" clId="{E0913EE1-B407-4E3A-8CA4-CF3D33118ED8}" dt="2024-08-21T19:55:19.894" v="693" actId="403"/>
          <ac:spMkLst>
            <pc:docMk/>
            <pc:sldMk cId="789097331" sldId="1723"/>
            <ac:spMk id="2" creationId="{7CF8998B-7F0A-3F58-4679-FC5181D7AF5A}"/>
          </ac:spMkLst>
        </pc:spChg>
        <pc:spChg chg="mod">
          <ac:chgData name="Leticia Patino Borges" userId="57ad1a2c-d7a9-42c7-9fb1-529b00cc7347" providerId="ADAL" clId="{E0913EE1-B407-4E3A-8CA4-CF3D33118ED8}" dt="2024-08-19T13:48:40.823" v="1" actId="1076"/>
          <ac:spMkLst>
            <pc:docMk/>
            <pc:sldMk cId="789097331" sldId="1723"/>
            <ac:spMk id="2" creationId="{DE0927A4-3869-55CD-2A30-4C84F64B9AFC}"/>
          </ac:spMkLst>
        </pc:spChg>
      </pc:sldChg>
      <pc:sldChg chg="delSp mod">
        <pc:chgData name="Leticia Patino Borges" userId="57ad1a2c-d7a9-42c7-9fb1-529b00cc7347" providerId="ADAL" clId="{E0913EE1-B407-4E3A-8CA4-CF3D33118ED8}" dt="2024-08-21T19:55:49.746" v="696" actId="478"/>
        <pc:sldMkLst>
          <pc:docMk/>
          <pc:sldMk cId="551206558" sldId="1725"/>
        </pc:sldMkLst>
        <pc:spChg chg="del">
          <ac:chgData name="Leticia Patino Borges" userId="57ad1a2c-d7a9-42c7-9fb1-529b00cc7347" providerId="ADAL" clId="{E0913EE1-B407-4E3A-8CA4-CF3D33118ED8}" dt="2024-08-21T19:55:49.746" v="696" actId="478"/>
          <ac:spMkLst>
            <pc:docMk/>
            <pc:sldMk cId="551206558" sldId="1725"/>
            <ac:spMk id="2" creationId="{C0171708-3CE2-5E77-28F7-79B5355B3E10}"/>
          </ac:spMkLst>
        </pc:spChg>
      </pc:sldChg>
      <pc:sldChg chg="addSp delSp modSp mod modNotesTx">
        <pc:chgData name="Leticia Patino Borges" userId="57ad1a2c-d7a9-42c7-9fb1-529b00cc7347" providerId="ADAL" clId="{E0913EE1-B407-4E3A-8CA4-CF3D33118ED8}" dt="2024-08-19T21:27:45.306" v="644" actId="6549"/>
        <pc:sldMkLst>
          <pc:docMk/>
          <pc:sldMk cId="3135549556" sldId="1730"/>
        </pc:sldMkLst>
        <pc:spChg chg="del mod">
          <ac:chgData name="Leticia Patino Borges" userId="57ad1a2c-d7a9-42c7-9fb1-529b00cc7347" providerId="ADAL" clId="{E0913EE1-B407-4E3A-8CA4-CF3D33118ED8}" dt="2024-08-19T15:43:26.022" v="19" actId="478"/>
          <ac:spMkLst>
            <pc:docMk/>
            <pc:sldMk cId="3135549556" sldId="1730"/>
            <ac:spMk id="2" creationId="{F573DBC9-7565-17C3-9E02-4E1CC03E69BD}"/>
          </ac:spMkLst>
        </pc:spChg>
        <pc:spChg chg="mod">
          <ac:chgData name="Leticia Patino Borges" userId="57ad1a2c-d7a9-42c7-9fb1-529b00cc7347" providerId="ADAL" clId="{E0913EE1-B407-4E3A-8CA4-CF3D33118ED8}" dt="2024-08-19T15:44:54.842" v="55" actId="20577"/>
          <ac:spMkLst>
            <pc:docMk/>
            <pc:sldMk cId="3135549556" sldId="1730"/>
            <ac:spMk id="6" creationId="{A10C9780-27F0-4844-A7CB-099B007A4B3F}"/>
          </ac:spMkLst>
        </pc:spChg>
        <pc:graphicFrameChg chg="add mod">
          <ac:chgData name="Leticia Patino Borges" userId="57ad1a2c-d7a9-42c7-9fb1-529b00cc7347" providerId="ADAL" clId="{E0913EE1-B407-4E3A-8CA4-CF3D33118ED8}" dt="2024-08-19T15:45:09.782" v="57" actId="14100"/>
          <ac:graphicFrameMkLst>
            <pc:docMk/>
            <pc:sldMk cId="3135549556" sldId="1730"/>
            <ac:graphicFrameMk id="12" creationId="{F9BD7231-0BBF-2F92-F096-5AAAD8E160CE}"/>
          </ac:graphicFrameMkLst>
        </pc:graphicFrameChg>
        <pc:graphicFrameChg chg="del">
          <ac:chgData name="Leticia Patino Borges" userId="57ad1a2c-d7a9-42c7-9fb1-529b00cc7347" providerId="ADAL" clId="{E0913EE1-B407-4E3A-8CA4-CF3D33118ED8}" dt="2024-08-19T15:44:46.146" v="51" actId="478"/>
          <ac:graphicFrameMkLst>
            <pc:docMk/>
            <pc:sldMk cId="3135549556" sldId="1730"/>
            <ac:graphicFrameMk id="16" creationId="{F9BD7231-0BBF-2F92-F096-5AAAD8E160CE}"/>
          </ac:graphicFrameMkLst>
        </pc:graphicFrameChg>
      </pc:sldChg>
      <pc:sldChg chg="addSp delSp modSp mod">
        <pc:chgData name="Leticia Patino Borges" userId="57ad1a2c-d7a9-42c7-9fb1-529b00cc7347" providerId="ADAL" clId="{E0913EE1-B407-4E3A-8CA4-CF3D33118ED8}" dt="2024-08-22T13:34:41.555" v="776" actId="13926"/>
        <pc:sldMkLst>
          <pc:docMk/>
          <pc:sldMk cId="3039841087" sldId="1731"/>
        </pc:sldMkLst>
        <pc:spChg chg="del mod">
          <ac:chgData name="Leticia Patino Borges" userId="57ad1a2c-d7a9-42c7-9fb1-529b00cc7347" providerId="ADAL" clId="{E0913EE1-B407-4E3A-8CA4-CF3D33118ED8}" dt="2024-08-19T15:45:16.710" v="58" actId="478"/>
          <ac:spMkLst>
            <pc:docMk/>
            <pc:sldMk cId="3039841087" sldId="1731"/>
            <ac:spMk id="2" creationId="{FF9A30EC-81D0-C5BE-DB3E-AEFAC6D71D31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6" creationId="{82880AEA-61B8-DE4F-6772-7A064733A488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8" creationId="{6ABAF65F-26B1-1416-32E7-C2E37AA715DD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9" creationId="{FA14A8EB-AB3B-1BC0-2546-4DB425859184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10" creationId="{F9ED8D3F-8399-1E4E-9473-1FEA70FF3236}"/>
          </ac:spMkLst>
        </pc:spChg>
        <pc:spChg chg="mod">
          <ac:chgData name="Leticia Patino Borges" userId="57ad1a2c-d7a9-42c7-9fb1-529b00cc7347" providerId="ADAL" clId="{E0913EE1-B407-4E3A-8CA4-CF3D33118ED8}" dt="2024-08-22T13:34:41.555" v="776" actId="13926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Leticia Patino Borges" userId="57ad1a2c-d7a9-42c7-9fb1-529b00cc7347" providerId="ADAL" clId="{E0913EE1-B407-4E3A-8CA4-CF3D33118ED8}" dt="2024-08-19T15:45:44.934" v="85" actId="20577"/>
          <ac:spMkLst>
            <pc:docMk/>
            <pc:sldMk cId="3039841087" sldId="1731"/>
            <ac:spMk id="12" creationId="{CE876BE4-0546-B4F2-499A-237C41EBE002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17" creationId="{E2B9A735-ED83-0521-8250-AEC9125B3DA3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19" creationId="{F9F41BA8-B9E8-C8A3-8557-E9F08FA7861B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20" creationId="{7CE5E80D-DC44-8F1B-627B-675801783ECD}"/>
          </ac:spMkLst>
        </pc:spChg>
        <pc:spChg chg="mod ord">
          <ac:chgData name="Leticia Patino Borges" userId="57ad1a2c-d7a9-42c7-9fb1-529b00cc7347" providerId="ADAL" clId="{E0913EE1-B407-4E3A-8CA4-CF3D33118ED8}" dt="2024-08-19T15:48:29.371" v="125" actId="13926"/>
          <ac:spMkLst>
            <pc:docMk/>
            <pc:sldMk cId="3039841087" sldId="1731"/>
            <ac:spMk id="21" creationId="{B837897D-3ADB-58C9-0E5A-1FE916A7DAC1}"/>
          </ac:spMkLst>
        </pc:spChg>
        <pc:graphicFrameChg chg="del">
          <ac:chgData name="Leticia Patino Borges" userId="57ad1a2c-d7a9-42c7-9fb1-529b00cc7347" providerId="ADAL" clId="{E0913EE1-B407-4E3A-8CA4-CF3D33118ED8}" dt="2024-08-19T15:45:34.164" v="61" actId="478"/>
          <ac:graphicFrameMkLst>
            <pc:docMk/>
            <pc:sldMk cId="3039841087" sldId="1731"/>
            <ac:graphicFrameMk id="4" creationId="{9F1AED4B-4900-4997-A047-BA1160F3560F}"/>
          </ac:graphicFrameMkLst>
        </pc:graphicFrameChg>
        <pc:graphicFrameChg chg="add mod">
          <ac:chgData name="Leticia Patino Borges" userId="57ad1a2c-d7a9-42c7-9fb1-529b00cc7347" providerId="ADAL" clId="{E0913EE1-B407-4E3A-8CA4-CF3D33118ED8}" dt="2024-08-19T15:48:38.504" v="128"/>
          <ac:graphicFrameMkLst>
            <pc:docMk/>
            <pc:sldMk cId="3039841087" sldId="1731"/>
            <ac:graphicFrameMk id="15" creationId="{9F1AED4B-4900-4997-A047-BA1160F3560F}"/>
          </ac:graphicFrameMkLst>
        </pc:graphicFrameChg>
      </pc:sldChg>
      <pc:sldChg chg="delSp modSp mod delCm">
        <pc:chgData name="Leticia Patino Borges" userId="57ad1a2c-d7a9-42c7-9fb1-529b00cc7347" providerId="ADAL" clId="{E0913EE1-B407-4E3A-8CA4-CF3D33118ED8}" dt="2024-08-21T20:37:10.396" v="739"/>
        <pc:sldMkLst>
          <pc:docMk/>
          <pc:sldMk cId="994347761" sldId="1733"/>
        </pc:sldMkLst>
        <pc:spChg chg="del mod">
          <ac:chgData name="Leticia Patino Borges" userId="57ad1a2c-d7a9-42c7-9fb1-529b00cc7347" providerId="ADAL" clId="{E0913EE1-B407-4E3A-8CA4-CF3D33118ED8}" dt="2024-08-19T15:48:53.321" v="129" actId="478"/>
          <ac:spMkLst>
            <pc:docMk/>
            <pc:sldMk cId="994347761" sldId="1733"/>
            <ac:spMk id="2" creationId="{56C09C53-FADE-8128-4CEA-69E9C1AAA325}"/>
          </ac:spMkLst>
        </pc:spChg>
        <pc:spChg chg="mod">
          <ac:chgData name="Leticia Patino Borges" userId="57ad1a2c-d7a9-42c7-9fb1-529b00cc7347" providerId="ADAL" clId="{E0913EE1-B407-4E3A-8CA4-CF3D33118ED8}" dt="2024-08-19T15:55:28.800" v="158" actId="20577"/>
          <ac:spMkLst>
            <pc:docMk/>
            <pc:sldMk cId="994347761" sldId="1733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E0913EE1-B407-4E3A-8CA4-CF3D33118ED8}" dt="2024-08-19T20:01:56.987" v="353" actId="13926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Leticia Patino Borges" userId="57ad1a2c-d7a9-42c7-9fb1-529b00cc7347" providerId="ADAL" clId="{E0913EE1-B407-4E3A-8CA4-CF3D33118ED8}" dt="2024-08-21T20:30:19.542" v="725" actId="20577"/>
          <ac:spMkLst>
            <pc:docMk/>
            <pc:sldMk cId="994347761" sldId="1733"/>
            <ac:spMk id="18" creationId="{305E6227-C9F6-4EBA-B584-EA7100CF4F2D}"/>
          </ac:spMkLst>
        </pc:spChg>
        <pc:graphicFrameChg chg="mod modGraphic">
          <ac:chgData name="Leticia Patino Borges" userId="57ad1a2c-d7a9-42c7-9fb1-529b00cc7347" providerId="ADAL" clId="{E0913EE1-B407-4E3A-8CA4-CF3D33118ED8}" dt="2024-08-21T20:34:16.041" v="737" actId="20577"/>
          <ac:graphicFrameMkLst>
            <pc:docMk/>
            <pc:sldMk cId="994347761" sldId="1733"/>
            <ac:graphicFrameMk id="6" creationId="{A0CD7C76-92B7-5575-60B1-86E4AF56886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ticia Patino Borges" userId="57ad1a2c-d7a9-42c7-9fb1-529b00cc7347" providerId="ADAL" clId="{E0913EE1-B407-4E3A-8CA4-CF3D33118ED8}" dt="2024-08-21T20:37:07.981" v="738"/>
              <pc2:cmMkLst xmlns:pc2="http://schemas.microsoft.com/office/powerpoint/2019/9/main/command">
                <pc:docMk/>
                <pc:sldMk cId="994347761" sldId="1733"/>
                <pc2:cmMk id="{3E61B84C-E55C-4E9D-8334-25A7477D2931}"/>
              </pc2:cmMkLst>
            </pc226:cmChg>
            <pc226:cmChg xmlns:pc226="http://schemas.microsoft.com/office/powerpoint/2022/06/main/command" chg="del">
              <pc226:chgData name="Leticia Patino Borges" userId="57ad1a2c-d7a9-42c7-9fb1-529b00cc7347" providerId="ADAL" clId="{E0913EE1-B407-4E3A-8CA4-CF3D33118ED8}" dt="2024-08-21T20:37:10.396" v="739"/>
              <pc2:cmMkLst xmlns:pc2="http://schemas.microsoft.com/office/powerpoint/2019/9/main/command">
                <pc:docMk/>
                <pc:sldMk cId="994347761" sldId="1733"/>
                <pc2:cmMk id="{9614345B-27D4-4D2D-9B62-CC5D2D237783}"/>
              </pc2:cmMkLst>
            </pc226:cmChg>
          </p:ext>
        </pc:extLst>
      </pc:sldChg>
      <pc:sldChg chg="delSp mod">
        <pc:chgData name="Leticia Patino Borges" userId="57ad1a2c-d7a9-42c7-9fb1-529b00cc7347" providerId="ADAL" clId="{E0913EE1-B407-4E3A-8CA4-CF3D33118ED8}" dt="2024-08-21T19:55:28.714" v="694" actId="478"/>
        <pc:sldMkLst>
          <pc:docMk/>
          <pc:sldMk cId="3269498193" sldId="1734"/>
        </pc:sldMkLst>
        <pc:spChg chg="del">
          <ac:chgData name="Leticia Patino Borges" userId="57ad1a2c-d7a9-42c7-9fb1-529b00cc7347" providerId="ADAL" clId="{E0913EE1-B407-4E3A-8CA4-CF3D33118ED8}" dt="2024-08-21T19:55:28.714" v="694" actId="478"/>
          <ac:spMkLst>
            <pc:docMk/>
            <pc:sldMk cId="3269498193" sldId="1734"/>
            <ac:spMk id="2" creationId="{8CEEDF40-CE78-CA69-0CA7-ACF6AE55E2CC}"/>
          </ac:spMkLst>
        </pc:spChg>
      </pc:sldChg>
      <pc:sldChg chg="modSp mod">
        <pc:chgData name="Leticia Patino Borges" userId="57ad1a2c-d7a9-42c7-9fb1-529b00cc7347" providerId="ADAL" clId="{E0913EE1-B407-4E3A-8CA4-CF3D33118ED8}" dt="2024-08-21T20:17:13.646" v="697" actId="13926"/>
        <pc:sldMkLst>
          <pc:docMk/>
          <pc:sldMk cId="1996154637" sldId="1747"/>
        </pc:sldMkLst>
        <pc:spChg chg="mod">
          <ac:chgData name="Leticia Patino Borges" userId="57ad1a2c-d7a9-42c7-9fb1-529b00cc7347" providerId="ADAL" clId="{E0913EE1-B407-4E3A-8CA4-CF3D33118ED8}" dt="2024-08-21T20:17:13.646" v="697" actId="13926"/>
          <ac:spMkLst>
            <pc:docMk/>
            <pc:sldMk cId="1996154637" sldId="1747"/>
            <ac:spMk id="152" creationId="{09B96B41-2E1B-04B3-BE7C-EE6DDDE29D8A}"/>
          </ac:spMkLst>
        </pc:spChg>
      </pc:sldChg>
      <pc:sldChg chg="modSp mod">
        <pc:chgData name="Leticia Patino Borges" userId="57ad1a2c-d7a9-42c7-9fb1-529b00cc7347" providerId="ADAL" clId="{E0913EE1-B407-4E3A-8CA4-CF3D33118ED8}" dt="2024-08-21T20:47:37.002" v="743" actId="1076"/>
        <pc:sldMkLst>
          <pc:docMk/>
          <pc:sldMk cId="654663514" sldId="1748"/>
        </pc:sldMkLst>
        <pc:spChg chg="mod">
          <ac:chgData name="Leticia Patino Borges" userId="57ad1a2c-d7a9-42c7-9fb1-529b00cc7347" providerId="ADAL" clId="{E0913EE1-B407-4E3A-8CA4-CF3D33118ED8}" dt="2024-08-21T20:47:18.869" v="740" actId="14861"/>
          <ac:spMkLst>
            <pc:docMk/>
            <pc:sldMk cId="654663514" sldId="1748"/>
            <ac:spMk id="2" creationId="{362A49CD-BEE8-1EF7-0CC2-1E3481096604}"/>
          </ac:spMkLst>
        </pc:spChg>
        <pc:spChg chg="mod">
          <ac:chgData name="Leticia Patino Borges" userId="57ad1a2c-d7a9-42c7-9fb1-529b00cc7347" providerId="ADAL" clId="{E0913EE1-B407-4E3A-8CA4-CF3D33118ED8}" dt="2024-08-21T20:47:18.869" v="740" actId="14861"/>
          <ac:spMkLst>
            <pc:docMk/>
            <pc:sldMk cId="654663514" sldId="1748"/>
            <ac:spMk id="4" creationId="{16745FF6-FDFB-4291-1580-A0700FCD5839}"/>
          </ac:spMkLst>
        </pc:spChg>
        <pc:spChg chg="mod">
          <ac:chgData name="Leticia Patino Borges" userId="57ad1a2c-d7a9-42c7-9fb1-529b00cc7347" providerId="ADAL" clId="{E0913EE1-B407-4E3A-8CA4-CF3D33118ED8}" dt="2024-08-21T20:47:18.869" v="740" actId="14861"/>
          <ac:spMkLst>
            <pc:docMk/>
            <pc:sldMk cId="654663514" sldId="1748"/>
            <ac:spMk id="24" creationId="{4BD126F5-D9F9-4E21-36F8-16D118B72B8F}"/>
          </ac:spMkLst>
        </pc:spChg>
        <pc:spChg chg="mod">
          <ac:chgData name="Leticia Patino Borges" userId="57ad1a2c-d7a9-42c7-9fb1-529b00cc7347" providerId="ADAL" clId="{E0913EE1-B407-4E3A-8CA4-CF3D33118ED8}" dt="2024-08-21T20:47:28.907" v="742" actId="1076"/>
          <ac:spMkLst>
            <pc:docMk/>
            <pc:sldMk cId="654663514" sldId="1748"/>
            <ac:spMk id="28" creationId="{9BB622A4-D243-6E70-8134-C628A4E8FEB8}"/>
          </ac:spMkLst>
        </pc:spChg>
        <pc:spChg chg="mod">
          <ac:chgData name="Leticia Patino Borges" userId="57ad1a2c-d7a9-42c7-9fb1-529b00cc7347" providerId="ADAL" clId="{E0913EE1-B407-4E3A-8CA4-CF3D33118ED8}" dt="2024-08-21T20:47:37.002" v="743" actId="1076"/>
          <ac:spMkLst>
            <pc:docMk/>
            <pc:sldMk cId="654663514" sldId="1748"/>
            <ac:spMk id="32" creationId="{241B0FCB-0E31-1CE4-EACE-9D2BB22FF324}"/>
          </ac:spMkLst>
        </pc:spChg>
        <pc:picChg chg="mod">
          <ac:chgData name="Leticia Patino Borges" userId="57ad1a2c-d7a9-42c7-9fb1-529b00cc7347" providerId="ADAL" clId="{E0913EE1-B407-4E3A-8CA4-CF3D33118ED8}" dt="2024-08-21T20:47:37.002" v="743" actId="1076"/>
          <ac:picMkLst>
            <pc:docMk/>
            <pc:sldMk cId="654663514" sldId="1748"/>
            <ac:picMk id="40" creationId="{4EE5E2DA-36F3-879F-73E3-08292DEA84CB}"/>
          </ac:picMkLst>
        </pc:picChg>
      </pc:sldChg>
      <pc:sldChg chg="modSp mod">
        <pc:chgData name="Leticia Patino Borges" userId="57ad1a2c-d7a9-42c7-9fb1-529b00cc7347" providerId="ADAL" clId="{E0913EE1-B407-4E3A-8CA4-CF3D33118ED8}" dt="2024-08-21T20:47:46.688" v="744" actId="14861"/>
        <pc:sldMkLst>
          <pc:docMk/>
          <pc:sldMk cId="79270981" sldId="1749"/>
        </pc:sldMkLst>
        <pc:spChg chg="mod">
          <ac:chgData name="Leticia Patino Borges" userId="57ad1a2c-d7a9-42c7-9fb1-529b00cc7347" providerId="ADAL" clId="{E0913EE1-B407-4E3A-8CA4-CF3D33118ED8}" dt="2024-08-21T20:47:46.688" v="744" actId="14861"/>
          <ac:spMkLst>
            <pc:docMk/>
            <pc:sldMk cId="79270981" sldId="1749"/>
            <ac:spMk id="22" creationId="{63CC6057-98B5-4046-4CDA-3A23EAA0A0E7}"/>
          </ac:spMkLst>
        </pc:spChg>
        <pc:spChg chg="mod">
          <ac:chgData name="Leticia Patino Borges" userId="57ad1a2c-d7a9-42c7-9fb1-529b00cc7347" providerId="ADAL" clId="{E0913EE1-B407-4E3A-8CA4-CF3D33118ED8}" dt="2024-08-21T20:47:46.688" v="744" actId="14861"/>
          <ac:spMkLst>
            <pc:docMk/>
            <pc:sldMk cId="79270981" sldId="1749"/>
            <ac:spMk id="26" creationId="{409D9B42-E2D5-EAB9-F32E-5A55ADC9C384}"/>
          </ac:spMkLst>
        </pc:spChg>
        <pc:spChg chg="mod">
          <ac:chgData name="Leticia Patino Borges" userId="57ad1a2c-d7a9-42c7-9fb1-529b00cc7347" providerId="ADAL" clId="{E0913EE1-B407-4E3A-8CA4-CF3D33118ED8}" dt="2024-08-21T20:47:46.688" v="744" actId="14861"/>
          <ac:spMkLst>
            <pc:docMk/>
            <pc:sldMk cId="79270981" sldId="1749"/>
            <ac:spMk id="28" creationId="{6348BE94-1E14-F569-6A3B-C51C93875BE1}"/>
          </ac:spMkLst>
        </pc:spChg>
        <pc:spChg chg="mod">
          <ac:chgData name="Leticia Patino Borges" userId="57ad1a2c-d7a9-42c7-9fb1-529b00cc7347" providerId="ADAL" clId="{E0913EE1-B407-4E3A-8CA4-CF3D33118ED8}" dt="2024-08-21T20:47:46.688" v="744" actId="14861"/>
          <ac:spMkLst>
            <pc:docMk/>
            <pc:sldMk cId="79270981" sldId="1749"/>
            <ac:spMk id="48" creationId="{32E72334-7DCB-047B-8034-731368D54347}"/>
          </ac:spMkLst>
        </pc:spChg>
        <pc:picChg chg="mod">
          <ac:chgData name="Leticia Patino Borges" userId="57ad1a2c-d7a9-42c7-9fb1-529b00cc7347" providerId="ADAL" clId="{E0913EE1-B407-4E3A-8CA4-CF3D33118ED8}" dt="2024-08-21T20:47:46.688" v="744" actId="14861"/>
          <ac:picMkLst>
            <pc:docMk/>
            <pc:sldMk cId="79270981" sldId="1749"/>
            <ac:picMk id="36" creationId="{D9BD120F-63A8-2C8A-7B5C-9E80F52C3F5C}"/>
          </ac:picMkLst>
        </pc:picChg>
        <pc:picChg chg="mod">
          <ac:chgData name="Leticia Patino Borges" userId="57ad1a2c-d7a9-42c7-9fb1-529b00cc7347" providerId="ADAL" clId="{E0913EE1-B407-4E3A-8CA4-CF3D33118ED8}" dt="2024-08-21T20:47:46.688" v="744" actId="14861"/>
          <ac:picMkLst>
            <pc:docMk/>
            <pc:sldMk cId="79270981" sldId="1749"/>
            <ac:picMk id="38" creationId="{8213FC98-671B-FAC4-2411-525B53FF4ECD}"/>
          </ac:picMkLst>
        </pc:picChg>
        <pc:picChg chg="mod">
          <ac:chgData name="Leticia Patino Borges" userId="57ad1a2c-d7a9-42c7-9fb1-529b00cc7347" providerId="ADAL" clId="{E0913EE1-B407-4E3A-8CA4-CF3D33118ED8}" dt="2024-08-21T20:47:46.688" v="744" actId="14861"/>
          <ac:picMkLst>
            <pc:docMk/>
            <pc:sldMk cId="79270981" sldId="1749"/>
            <ac:picMk id="40" creationId="{1A1532AC-6201-9C81-C79C-96128A0AB748}"/>
          </ac:picMkLst>
        </pc:picChg>
      </pc:sldChg>
    </pc:docChg>
  </pc:docChgLst>
  <pc:docChgLst>
    <pc:chgData name="Liliane Figueiredo da Silva" userId="S::lfigueiredos@fazenda.rj.gov.br::f10f2e6b-1ac0-48fa-8c74-458c8e81f8a6" providerId="AD" clId="Web-{5631D544-D62A-782A-6F20-86B3E67A3FD6}"/>
    <pc:docChg chg="modSld">
      <pc:chgData name="Liliane Figueiredo da Silva" userId="S::lfigueiredos@fazenda.rj.gov.br::f10f2e6b-1ac0-48fa-8c74-458c8e81f8a6" providerId="AD" clId="Web-{5631D544-D62A-782A-6F20-86B3E67A3FD6}" dt="2024-06-10T18:54:50.976" v="14" actId="1076"/>
      <pc:docMkLst>
        <pc:docMk/>
      </pc:docMkLst>
      <pc:sldChg chg="delSp">
        <pc:chgData name="Liliane Figueiredo da Silva" userId="S::lfigueiredos@fazenda.rj.gov.br::f10f2e6b-1ac0-48fa-8c74-458c8e81f8a6" providerId="AD" clId="Web-{5631D544-D62A-782A-6F20-86B3E67A3FD6}" dt="2024-06-10T18:50:31.247" v="0"/>
        <pc:sldMkLst>
          <pc:docMk/>
          <pc:sldMk cId="896517572" sldId="1649"/>
        </pc:sldMkLst>
        <pc:spChg chg="del">
          <ac:chgData name="Liliane Figueiredo da Silva" userId="S::lfigueiredos@fazenda.rj.gov.br::f10f2e6b-1ac0-48fa-8c74-458c8e81f8a6" providerId="AD" clId="Web-{5631D544-D62A-782A-6F20-86B3E67A3FD6}" dt="2024-06-10T18:50:31.247" v="0"/>
          <ac:spMkLst>
            <pc:docMk/>
            <pc:sldMk cId="896517572" sldId="1649"/>
            <ac:spMk id="5" creationId="{CD46DF59-E166-7B95-6AD8-2894629C5B8D}"/>
          </ac:spMkLst>
        </pc:spChg>
      </pc:sldChg>
      <pc:sldChg chg="addSp delSp modSp">
        <pc:chgData name="Liliane Figueiredo da Silva" userId="S::lfigueiredos@fazenda.rj.gov.br::f10f2e6b-1ac0-48fa-8c74-458c8e81f8a6" providerId="AD" clId="Web-{5631D544-D62A-782A-6F20-86B3E67A3FD6}" dt="2024-06-10T18:54:50.976" v="14" actId="1076"/>
        <pc:sldMkLst>
          <pc:docMk/>
          <pc:sldMk cId="496429616" sldId="1728"/>
        </pc:sldMkLst>
        <pc:spChg chg="add del mod">
          <ac:chgData name="Liliane Figueiredo da Silva" userId="S::lfigueiredos@fazenda.rj.gov.br::f10f2e6b-1ac0-48fa-8c74-458c8e81f8a6" providerId="AD" clId="Web-{5631D544-D62A-782A-6F20-86B3E67A3FD6}" dt="2024-06-10T18:54:50.976" v="14" actId="1076"/>
          <ac:spMkLst>
            <pc:docMk/>
            <pc:sldMk cId="496429616" sldId="1728"/>
            <ac:spMk id="2" creationId="{A4CE3926-6733-9A7D-08AE-B30BAB2D003A}"/>
          </ac:spMkLst>
        </pc:spChg>
        <pc:spChg chg="add mod ord">
          <ac:chgData name="Liliane Figueiredo da Silva" userId="S::lfigueiredos@fazenda.rj.gov.br::f10f2e6b-1ac0-48fa-8c74-458c8e81f8a6" providerId="AD" clId="Web-{5631D544-D62A-782A-6F20-86B3E67A3FD6}" dt="2024-06-10T18:54:46.929" v="13"/>
          <ac:spMkLst>
            <pc:docMk/>
            <pc:sldMk cId="496429616" sldId="1728"/>
            <ac:spMk id="4" creationId="{F6518C76-B0B5-3C7C-18BB-037CC7A63027}"/>
          </ac:spMkLst>
        </pc:spChg>
      </pc:sldChg>
    </pc:docChg>
  </pc:docChgLst>
  <pc:docChgLst>
    <pc:chgData name="Neusa Lourenco Silva" userId="S::nlourenco@fazenda.rj.gov.br::aae90cf0-4570-482f-9a17-f6c811b67bf3" providerId="AD" clId="Web-{30B67136-E89F-DDF1-2D30-82BAC1A0BEDD}"/>
    <pc:docChg chg="modSld">
      <pc:chgData name="Neusa Lourenco Silva" userId="S::nlourenco@fazenda.rj.gov.br::aae90cf0-4570-482f-9a17-f6c811b67bf3" providerId="AD" clId="Web-{30B67136-E89F-DDF1-2D30-82BAC1A0BEDD}" dt="2024-06-10T18:28:31.540" v="38" actId="20577"/>
      <pc:docMkLst>
        <pc:docMk/>
      </pc:docMkLst>
      <pc:sldChg chg="modSp">
        <pc:chgData name="Neusa Lourenco Silva" userId="S::nlourenco@fazenda.rj.gov.br::aae90cf0-4570-482f-9a17-f6c811b67bf3" providerId="AD" clId="Web-{30B67136-E89F-DDF1-2D30-82BAC1A0BEDD}" dt="2024-06-10T18:28:31.540" v="38" actId="20577"/>
        <pc:sldMkLst>
          <pc:docMk/>
          <pc:sldMk cId="3039841087" sldId="1731"/>
        </pc:sldMkLst>
        <pc:spChg chg="mod">
          <ac:chgData name="Neusa Lourenco Silva" userId="S::nlourenco@fazenda.rj.gov.br::aae90cf0-4570-482f-9a17-f6c811b67bf3" providerId="AD" clId="Web-{30B67136-E89F-DDF1-2D30-82BAC1A0BEDD}" dt="2024-06-10T18:28:31.540" v="38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Leticia Patino Borges" userId="S::leticia.borges@fazenda.rj.gov.br::57ad1a2c-d7a9-42c7-9fb1-529b00cc7347" providerId="AD" clId="Web-{44852AC9-C1A4-ECED-9C48-264D92FB9164}"/>
    <pc:docChg chg="modSld">
      <pc:chgData name="Leticia Patino Borges" userId="S::leticia.borges@fazenda.rj.gov.br::57ad1a2c-d7a9-42c7-9fb1-529b00cc7347" providerId="AD" clId="Web-{44852AC9-C1A4-ECED-9C48-264D92FB9164}" dt="2024-08-20T18:16:09.112" v="25"/>
      <pc:docMkLst>
        <pc:docMk/>
      </pc:docMkLst>
      <pc:sldChg chg="modSp">
        <pc:chgData name="Leticia Patino Borges" userId="S::leticia.borges@fazenda.rj.gov.br::57ad1a2c-d7a9-42c7-9fb1-529b00cc7347" providerId="AD" clId="Web-{44852AC9-C1A4-ECED-9C48-264D92FB9164}" dt="2024-08-20T18:16:09.112" v="25"/>
        <pc:sldMkLst>
          <pc:docMk/>
          <pc:sldMk cId="751185172" sldId="1677"/>
        </pc:sldMkLst>
        <pc:spChg chg="mod">
          <ac:chgData name="Leticia Patino Borges" userId="S::leticia.borges@fazenda.rj.gov.br::57ad1a2c-d7a9-42c7-9fb1-529b00cc7347" providerId="AD" clId="Web-{44852AC9-C1A4-ECED-9C48-264D92FB9164}" dt="2024-08-20T18:06:08.326" v="1" actId="1076"/>
          <ac:spMkLst>
            <pc:docMk/>
            <pc:sldMk cId="751185172" sldId="1677"/>
            <ac:spMk id="2" creationId="{5FFA14CC-A852-FE29-91EB-15A50EB60650}"/>
          </ac:spMkLst>
        </pc:spChg>
        <pc:graphicFrameChg chg="mod modGraphic">
          <ac:chgData name="Leticia Patino Borges" userId="S::leticia.borges@fazenda.rj.gov.br::57ad1a2c-d7a9-42c7-9fb1-529b00cc7347" providerId="AD" clId="Web-{44852AC9-C1A4-ECED-9C48-264D92FB9164}" dt="2024-08-20T18:16:09.112" v="25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modSp">
        <pc:chgData name="Leticia Patino Borges" userId="S::leticia.borges@fazenda.rj.gov.br::57ad1a2c-d7a9-42c7-9fb1-529b00cc7347" providerId="AD" clId="Web-{44852AC9-C1A4-ECED-9C48-264D92FB9164}" dt="2024-08-20T18:00:37.424" v="0" actId="1076"/>
        <pc:sldMkLst>
          <pc:docMk/>
          <pc:sldMk cId="3697561492" sldId="1720"/>
        </pc:sldMkLst>
        <pc:spChg chg="mod">
          <ac:chgData name="Leticia Patino Borges" userId="S::leticia.borges@fazenda.rj.gov.br::57ad1a2c-d7a9-42c7-9fb1-529b00cc7347" providerId="AD" clId="Web-{44852AC9-C1A4-ECED-9C48-264D92FB9164}" dt="2024-08-20T18:00:37.424" v="0" actId="1076"/>
          <ac:spMkLst>
            <pc:docMk/>
            <pc:sldMk cId="3697561492" sldId="1720"/>
            <ac:spMk id="5" creationId="{C124DABD-13FC-D8FF-25F5-1F87A9448B23}"/>
          </ac:spMkLst>
        </pc:spChg>
      </pc:sldChg>
    </pc:docChg>
  </pc:docChgLst>
  <pc:docChgLst>
    <pc:chgData name="Rossana de Souza Albuquerque" userId="S::rossanaa@fazenda.rj.gov.br::492f1278-cb6e-43fc-ba1f-7a59f64c7236" providerId="AD" clId="Web-{55901A56-66F7-7DDF-A2E0-58D0B74AE02C}"/>
    <pc:docChg chg="mod modSld">
      <pc:chgData name="Rossana de Souza Albuquerque" userId="S::rossanaa@fazenda.rj.gov.br::492f1278-cb6e-43fc-ba1f-7a59f64c7236" providerId="AD" clId="Web-{55901A56-66F7-7DDF-A2E0-58D0B74AE02C}" dt="2024-08-21T14:22:54.431" v="18" actId="20577"/>
      <pc:docMkLst>
        <pc:docMk/>
      </pc:docMkLst>
      <pc:sldChg chg="modSp">
        <pc:chgData name="Rossana de Souza Albuquerque" userId="S::rossanaa@fazenda.rj.gov.br::492f1278-cb6e-43fc-ba1f-7a59f64c7236" providerId="AD" clId="Web-{55901A56-66F7-7DDF-A2E0-58D0B74AE02C}" dt="2024-08-21T14:17:59.436" v="14" actId="20577"/>
        <pc:sldMkLst>
          <pc:docMk/>
          <pc:sldMk cId="3039841087" sldId="1731"/>
        </pc:sldMkLst>
        <pc:spChg chg="mod">
          <ac:chgData name="Rossana de Souza Albuquerque" userId="S::rossanaa@fazenda.rj.gov.br::492f1278-cb6e-43fc-ba1f-7a59f64c7236" providerId="AD" clId="Web-{55901A56-66F7-7DDF-A2E0-58D0B74AE02C}" dt="2024-08-21T14:17:59.436" v="14" actId="20577"/>
          <ac:spMkLst>
            <pc:docMk/>
            <pc:sldMk cId="3039841087" sldId="1731"/>
            <ac:spMk id="11" creationId="{31BD75FC-5EF1-496B-AE62-AF11C9894F64}"/>
          </ac:spMkLst>
        </pc:spChg>
      </pc:sldChg>
      <pc:sldChg chg="modSp">
        <pc:chgData name="Rossana de Souza Albuquerque" userId="S::rossanaa@fazenda.rj.gov.br::492f1278-cb6e-43fc-ba1f-7a59f64c7236" providerId="AD" clId="Web-{55901A56-66F7-7DDF-A2E0-58D0B74AE02C}" dt="2024-08-21T14:22:54.431" v="18" actId="20577"/>
        <pc:sldMkLst>
          <pc:docMk/>
          <pc:sldMk cId="994347761" sldId="1733"/>
        </pc:sldMkLst>
        <pc:spChg chg="mod">
          <ac:chgData name="Rossana de Souza Albuquerque" userId="S::rossanaa@fazenda.rj.gov.br::492f1278-cb6e-43fc-ba1f-7a59f64c7236" providerId="AD" clId="Web-{55901A56-66F7-7DDF-A2E0-58D0B74AE02C}" dt="2024-08-21T14:22:54.431" v="18" actId="20577"/>
          <ac:spMkLst>
            <pc:docMk/>
            <pc:sldMk cId="994347761" sldId="1733"/>
            <ac:spMk id="13" creationId="{4105CBFA-8986-AA9C-BD7B-0779066863C5}"/>
          </ac:spMkLst>
        </pc:spChg>
      </pc:sldChg>
    </pc:docChg>
  </pc:docChgLst>
  <pc:docChgLst>
    <pc:chgData name="Allan Cristiano dos Santos" userId="S::acdsantos@fazenda.rj.gov.br::d31e4ff2-23af-4f3b-bbd8-dc4179b912ad" providerId="AD" clId="Web-{4AD56C64-FED2-ED6F-6267-753032555F55}"/>
    <pc:docChg chg="modSld">
      <pc:chgData name="Allan Cristiano dos Santos" userId="S::acdsantos@fazenda.rj.gov.br::d31e4ff2-23af-4f3b-bbd8-dc4179b912ad" providerId="AD" clId="Web-{4AD56C64-FED2-ED6F-6267-753032555F55}" dt="2024-05-16T19:34:47.280" v="8" actId="20577"/>
      <pc:docMkLst>
        <pc:docMk/>
      </pc:docMkLst>
      <pc:sldChg chg="modSp">
        <pc:chgData name="Allan Cristiano dos Santos" userId="S::acdsantos@fazenda.rj.gov.br::d31e4ff2-23af-4f3b-bbd8-dc4179b912ad" providerId="AD" clId="Web-{4AD56C64-FED2-ED6F-6267-753032555F55}" dt="2024-05-16T19:34:12.388" v="4" actId="20577"/>
        <pc:sldMkLst>
          <pc:docMk/>
          <pc:sldMk cId="1196487639" sldId="1679"/>
        </pc:sldMkLst>
        <pc:spChg chg="mod">
          <ac:chgData name="Allan Cristiano dos Santos" userId="S::acdsantos@fazenda.rj.gov.br::d31e4ff2-23af-4f3b-bbd8-dc4179b912ad" providerId="AD" clId="Web-{4AD56C64-FED2-ED6F-6267-753032555F55}" dt="2024-05-16T19:34:10.216" v="1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llan Cristiano dos Santos" userId="S::acdsantos@fazenda.rj.gov.br::d31e4ff2-23af-4f3b-bbd8-dc4179b912ad" providerId="AD" clId="Web-{4AD56C64-FED2-ED6F-6267-753032555F55}" dt="2024-05-16T19:34:12.388" v="4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modSp">
        <pc:chgData name="Allan Cristiano dos Santos" userId="S::acdsantos@fazenda.rj.gov.br::d31e4ff2-23af-4f3b-bbd8-dc4179b912ad" providerId="AD" clId="Web-{4AD56C64-FED2-ED6F-6267-753032555F55}" dt="2024-05-16T19:34:41.327" v="6" actId="20577"/>
        <pc:sldMkLst>
          <pc:docMk/>
          <pc:sldMk cId="789097331" sldId="1723"/>
        </pc:sldMkLst>
        <pc:spChg chg="mod">
          <ac:chgData name="Allan Cristiano dos Santos" userId="S::acdsantos@fazenda.rj.gov.br::d31e4ff2-23af-4f3b-bbd8-dc4179b912ad" providerId="AD" clId="Web-{4AD56C64-FED2-ED6F-6267-753032555F55}" dt="2024-05-16T19:34:41.327" v="6" actId="20577"/>
          <ac:spMkLst>
            <pc:docMk/>
            <pc:sldMk cId="789097331" sldId="1723"/>
            <ac:spMk id="10" creationId="{93295553-5F98-A480-CB14-85950310B458}"/>
          </ac:spMkLst>
        </pc:spChg>
      </pc:sldChg>
      <pc:sldChg chg="modSp">
        <pc:chgData name="Allan Cristiano dos Santos" userId="S::acdsantos@fazenda.rj.gov.br::d31e4ff2-23af-4f3b-bbd8-dc4179b912ad" providerId="AD" clId="Web-{4AD56C64-FED2-ED6F-6267-753032555F55}" dt="2024-05-16T19:34:47.280" v="8" actId="20577"/>
        <pc:sldMkLst>
          <pc:docMk/>
          <pc:sldMk cId="2172947587" sldId="1724"/>
        </pc:sldMkLst>
        <pc:spChg chg="mod">
          <ac:chgData name="Allan Cristiano dos Santos" userId="S::acdsantos@fazenda.rj.gov.br::d31e4ff2-23af-4f3b-bbd8-dc4179b912ad" providerId="AD" clId="Web-{4AD56C64-FED2-ED6F-6267-753032555F55}" dt="2024-05-16T19:34:47.280" v="8" actId="20577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Allan Cristiano dos Santos" userId="S::acdsantos@fazenda.rj.gov.br::d31e4ff2-23af-4f3b-bbd8-dc4179b912ad" providerId="AD" clId="Web-{4AD56C64-FED2-ED6F-6267-753032555F55}" dt="2024-05-16T19:34:19.717" v="5" actId="20577"/>
        <pc:sldMkLst>
          <pc:docMk/>
          <pc:sldMk cId="551206558" sldId="1725"/>
        </pc:sldMkLst>
        <pc:spChg chg="mod">
          <ac:chgData name="Allan Cristiano dos Santos" userId="S::acdsantos@fazenda.rj.gov.br::d31e4ff2-23af-4f3b-bbd8-dc4179b912ad" providerId="AD" clId="Web-{4AD56C64-FED2-ED6F-6267-753032555F55}" dt="2024-05-16T19:34:19.717" v="5" actId="20577"/>
          <ac:spMkLst>
            <pc:docMk/>
            <pc:sldMk cId="551206558" sldId="1725"/>
            <ac:spMk id="13" creationId="{06D52094-80F7-CABC-5FD9-244D578BC3F8}"/>
          </ac:spMkLst>
        </pc:spChg>
      </pc:sldChg>
    </pc:docChg>
  </pc:docChgLst>
  <pc:docChgLst>
    <pc:chgData name="Liliane Figueiredo da Silva" userId="S::lfigueiredos@fazenda.rj.gov.br::f10f2e6b-1ac0-48fa-8c74-458c8e81f8a6" providerId="AD" clId="Web-{5E72D93C-1EAD-3EBB-E05C-9249E10B3772}"/>
    <pc:docChg chg="modSld">
      <pc:chgData name="Liliane Figueiredo da Silva" userId="S::lfigueiredos@fazenda.rj.gov.br::f10f2e6b-1ac0-48fa-8c74-458c8e81f8a6" providerId="AD" clId="Web-{5E72D93C-1EAD-3EBB-E05C-9249E10B3772}" dt="2024-08-22T17:25:07.187" v="11" actId="20577"/>
      <pc:docMkLst>
        <pc:docMk/>
      </pc:docMkLst>
      <pc:sldChg chg="delSp modSp">
        <pc:chgData name="Liliane Figueiredo da Silva" userId="S::lfigueiredos@fazenda.rj.gov.br::f10f2e6b-1ac0-48fa-8c74-458c8e81f8a6" providerId="AD" clId="Web-{5E72D93C-1EAD-3EBB-E05C-9249E10B3772}" dt="2024-08-22T17:24:16.389" v="3"/>
        <pc:sldMkLst>
          <pc:docMk/>
          <pc:sldMk cId="1996154637" sldId="1747"/>
        </pc:sldMkLst>
        <pc:spChg chg="mod">
          <ac:chgData name="Liliane Figueiredo da Silva" userId="S::lfigueiredos@fazenda.rj.gov.br::f10f2e6b-1ac0-48fa-8c74-458c8e81f8a6" providerId="AD" clId="Web-{5E72D93C-1EAD-3EBB-E05C-9249E10B3772}" dt="2024-08-22T17:24:14.045" v="2" actId="20577"/>
          <ac:spMkLst>
            <pc:docMk/>
            <pc:sldMk cId="1996154637" sldId="1747"/>
            <ac:spMk id="135" creationId="{3726301A-2093-5AD6-E4B1-EFC08610E066}"/>
          </ac:spMkLst>
        </pc:spChg>
        <pc:spChg chg="del mod">
          <ac:chgData name="Liliane Figueiredo da Silva" userId="S::lfigueiredos@fazenda.rj.gov.br::f10f2e6b-1ac0-48fa-8c74-458c8e81f8a6" providerId="AD" clId="Web-{5E72D93C-1EAD-3EBB-E05C-9249E10B3772}" dt="2024-08-22T17:24:16.389" v="3"/>
          <ac:spMkLst>
            <pc:docMk/>
            <pc:sldMk cId="1996154637" sldId="1747"/>
            <ac:spMk id="152" creationId="{09B96B41-2E1B-04B3-BE7C-EE6DDDE29D8A}"/>
          </ac:spMkLst>
        </pc:spChg>
      </pc:sldChg>
      <pc:sldChg chg="modSp">
        <pc:chgData name="Liliane Figueiredo da Silva" userId="S::lfigueiredos@fazenda.rj.gov.br::f10f2e6b-1ac0-48fa-8c74-458c8e81f8a6" providerId="AD" clId="Web-{5E72D93C-1EAD-3EBB-E05C-9249E10B3772}" dt="2024-08-22T17:24:31.889" v="6" actId="20577"/>
        <pc:sldMkLst>
          <pc:docMk/>
          <pc:sldMk cId="654663514" sldId="1748"/>
        </pc:sldMkLst>
        <pc:spChg chg="mod">
          <ac:chgData name="Liliane Figueiredo da Silva" userId="S::lfigueiredos@fazenda.rj.gov.br::f10f2e6b-1ac0-48fa-8c74-458c8e81f8a6" providerId="AD" clId="Web-{5E72D93C-1EAD-3EBB-E05C-9249E10B3772}" dt="2024-08-22T17:24:31.889" v="6" actId="20577"/>
          <ac:spMkLst>
            <pc:docMk/>
            <pc:sldMk cId="654663514" sldId="1748"/>
            <ac:spMk id="6" creationId="{627B4C4E-7AD6-2804-2BC2-985E498FCD0C}"/>
          </ac:spMkLst>
        </pc:spChg>
      </pc:sldChg>
      <pc:sldChg chg="modSp">
        <pc:chgData name="Liliane Figueiredo da Silva" userId="S::lfigueiredos@fazenda.rj.gov.br::f10f2e6b-1ac0-48fa-8c74-458c8e81f8a6" providerId="AD" clId="Web-{5E72D93C-1EAD-3EBB-E05C-9249E10B3772}" dt="2024-08-22T17:25:07.187" v="11" actId="20577"/>
        <pc:sldMkLst>
          <pc:docMk/>
          <pc:sldMk cId="79270981" sldId="1749"/>
        </pc:sldMkLst>
        <pc:spChg chg="mod">
          <ac:chgData name="Liliane Figueiredo da Silva" userId="S::lfigueiredos@fazenda.rj.gov.br::f10f2e6b-1ac0-48fa-8c74-458c8e81f8a6" providerId="AD" clId="Web-{5E72D93C-1EAD-3EBB-E05C-9249E10B3772}" dt="2024-08-22T17:24:40.311" v="9" actId="20577"/>
          <ac:spMkLst>
            <pc:docMk/>
            <pc:sldMk cId="79270981" sldId="1749"/>
            <ac:spMk id="7" creationId="{E5318B29-D213-5FA6-3604-A7EC5BF45907}"/>
          </ac:spMkLst>
        </pc:spChg>
        <pc:spChg chg="mod">
          <ac:chgData name="Liliane Figueiredo da Silva" userId="S::lfigueiredos@fazenda.rj.gov.br::f10f2e6b-1ac0-48fa-8c74-458c8e81f8a6" providerId="AD" clId="Web-{5E72D93C-1EAD-3EBB-E05C-9249E10B3772}" dt="2024-08-22T17:25:07.187" v="11" actId="20577"/>
          <ac:spMkLst>
            <pc:docMk/>
            <pc:sldMk cId="79270981" sldId="1749"/>
            <ac:spMk id="22" creationId="{63CC6057-98B5-4046-4CDA-3A23EAA0A0E7}"/>
          </ac:spMkLst>
        </pc:spChg>
      </pc:sldChg>
    </pc:docChg>
  </pc:docChgLst>
  <pc:docChgLst>
    <pc:chgData name="Allan Cristiano dos Santos" userId="d31e4ff2-23af-4f3b-bbd8-dc4179b912ad" providerId="ADAL" clId="{D621B975-CEFA-490B-8B64-0E45C2B60F0E}"/>
    <pc:docChg chg="custSel modSld">
      <pc:chgData name="Allan Cristiano dos Santos" userId="d31e4ff2-23af-4f3b-bbd8-dc4179b912ad" providerId="ADAL" clId="{D621B975-CEFA-490B-8B64-0E45C2B60F0E}" dt="2024-02-19T18:43:21.195" v="84" actId="27918"/>
      <pc:docMkLst>
        <pc:docMk/>
      </pc:docMkLst>
      <pc:sldChg chg="mod">
        <pc:chgData name="Allan Cristiano dos Santos" userId="d31e4ff2-23af-4f3b-bbd8-dc4179b912ad" providerId="ADAL" clId="{D621B975-CEFA-490B-8B64-0E45C2B60F0E}" dt="2024-02-19T18:43:21.195" v="84" actId="27918"/>
        <pc:sldMkLst>
          <pc:docMk/>
          <pc:sldMk cId="896517572" sldId="1649"/>
        </pc:sldMkLst>
      </pc:sldChg>
      <pc:sldChg chg="modSp mod">
        <pc:chgData name="Allan Cristiano dos Santos" userId="d31e4ff2-23af-4f3b-bbd8-dc4179b912ad" providerId="ADAL" clId="{D621B975-CEFA-490B-8B64-0E45C2B60F0E}" dt="2024-02-19T18:41:55.606" v="82" actId="20577"/>
        <pc:sldMkLst>
          <pc:docMk/>
          <pc:sldMk cId="751185172" sldId="1677"/>
        </pc:sldMkLst>
        <pc:spChg chg="mod">
          <ac:chgData name="Allan Cristiano dos Santos" userId="d31e4ff2-23af-4f3b-bbd8-dc4179b912ad" providerId="ADAL" clId="{D621B975-CEFA-490B-8B64-0E45C2B60F0E}" dt="2024-02-19T18:41:55.606" v="82" actId="20577"/>
          <ac:spMkLst>
            <pc:docMk/>
            <pc:sldMk cId="751185172" sldId="1677"/>
            <ac:spMk id="9" creationId="{50BF74BF-D32B-D347-FEBC-28FD0D6683A8}"/>
          </ac:spMkLst>
        </pc:spChg>
      </pc:sldChg>
      <pc:sldChg chg="modSp mod">
        <pc:chgData name="Allan Cristiano dos Santos" userId="d31e4ff2-23af-4f3b-bbd8-dc4179b912ad" providerId="ADAL" clId="{D621B975-CEFA-490B-8B64-0E45C2B60F0E}" dt="2024-02-19T18:41:37.711" v="79" actId="20577"/>
        <pc:sldMkLst>
          <pc:docMk/>
          <pc:sldMk cId="2425828303" sldId="1682"/>
        </pc:sldMkLst>
        <pc:spChg chg="mod">
          <ac:chgData name="Allan Cristiano dos Santos" userId="d31e4ff2-23af-4f3b-bbd8-dc4179b912ad" providerId="ADAL" clId="{D621B975-CEFA-490B-8B64-0E45C2B60F0E}" dt="2024-02-19T18:41:12.287" v="68" actId="6549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llan Cristiano dos Santos" userId="d31e4ff2-23af-4f3b-bbd8-dc4179b912ad" providerId="ADAL" clId="{D621B975-CEFA-490B-8B64-0E45C2B60F0E}" dt="2024-02-19T18:41:32.740" v="78" actId="20577"/>
          <ac:spMkLst>
            <pc:docMk/>
            <pc:sldMk cId="2425828303" sldId="1682"/>
            <ac:spMk id="11" creationId="{100EFA24-CF65-ED76-54C9-F8BDD24A43AD}"/>
          </ac:spMkLst>
        </pc:spChg>
        <pc:graphicFrameChg chg="modGraphic">
          <ac:chgData name="Allan Cristiano dos Santos" userId="d31e4ff2-23af-4f3b-bbd8-dc4179b912ad" providerId="ADAL" clId="{D621B975-CEFA-490B-8B64-0E45C2B60F0E}" dt="2024-02-19T18:41:37.711" v="79" actId="2057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">
        <pc:chgData name="Allan Cristiano dos Santos" userId="d31e4ff2-23af-4f3b-bbd8-dc4179b912ad" providerId="ADAL" clId="{D621B975-CEFA-490B-8B64-0E45C2B60F0E}" dt="2024-02-19T13:12:17.479" v="43" actId="27918"/>
        <pc:sldMkLst>
          <pc:docMk/>
          <pc:sldMk cId="265082340" sldId="1719"/>
        </pc:sldMkLst>
      </pc:sldChg>
      <pc:sldChg chg="modSp mod">
        <pc:chgData name="Allan Cristiano dos Santos" userId="d31e4ff2-23af-4f3b-bbd8-dc4179b912ad" providerId="ADAL" clId="{D621B975-CEFA-490B-8B64-0E45C2B60F0E}" dt="2024-02-19T18:24:07.760" v="51" actId="1076"/>
        <pc:sldMkLst>
          <pc:docMk/>
          <pc:sldMk cId="789097331" sldId="1723"/>
        </pc:sldMkLst>
        <pc:graphicFrameChg chg="mod modGraphic">
          <ac:chgData name="Allan Cristiano dos Santos" userId="d31e4ff2-23af-4f3b-bbd8-dc4179b912ad" providerId="ADAL" clId="{D621B975-CEFA-490B-8B64-0E45C2B60F0E}" dt="2024-02-19T18:24:07.760" v="51" actId="1076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 mod">
        <pc:chgData name="Allan Cristiano dos Santos" userId="d31e4ff2-23af-4f3b-bbd8-dc4179b912ad" providerId="ADAL" clId="{D621B975-CEFA-490B-8B64-0E45C2B60F0E}" dt="2024-02-19T18:26:20.888" v="55" actId="20577"/>
        <pc:sldMkLst>
          <pc:docMk/>
          <pc:sldMk cId="2344238669" sldId="1727"/>
        </pc:sldMkLst>
        <pc:graphicFrameChg chg="modGraphic">
          <ac:chgData name="Allan Cristiano dos Santos" userId="d31e4ff2-23af-4f3b-bbd8-dc4179b912ad" providerId="ADAL" clId="{D621B975-CEFA-490B-8B64-0E45C2B60F0E}" dt="2024-02-19T18:26:20.888" v="55" actId="20577"/>
          <ac:graphicFrameMkLst>
            <pc:docMk/>
            <pc:sldMk cId="2344238669" sldId="1727"/>
            <ac:graphicFrameMk id="6" creationId="{E4C69E97-374A-B2AF-69C9-2C0990E5BE4E}"/>
          </ac:graphicFrameMkLst>
        </pc:graphicFrameChg>
      </pc:sldChg>
      <pc:sldChg chg="modSp mod">
        <pc:chgData name="Allan Cristiano dos Santos" userId="d31e4ff2-23af-4f3b-bbd8-dc4179b912ad" providerId="ADAL" clId="{D621B975-CEFA-490B-8B64-0E45C2B60F0E}" dt="2024-02-19T13:10:01.813" v="40" actId="1035"/>
        <pc:sldMkLst>
          <pc:docMk/>
          <pc:sldMk cId="3039841087" sldId="1731"/>
        </pc:sldMkLst>
        <pc:spChg chg="mod">
          <ac:chgData name="Allan Cristiano dos Santos" userId="d31e4ff2-23af-4f3b-bbd8-dc4179b912ad" providerId="ADAL" clId="{D621B975-CEFA-490B-8B64-0E45C2B60F0E}" dt="2024-02-19T13:09:08.511" v="9" actId="20577"/>
          <ac:spMkLst>
            <pc:docMk/>
            <pc:sldMk cId="3039841087" sldId="1731"/>
            <ac:spMk id="12" creationId="{CE876BE4-0546-B4F2-499A-237C41EBE002}"/>
          </ac:spMkLst>
        </pc:spChg>
        <pc:spChg chg="mod">
          <ac:chgData name="Allan Cristiano dos Santos" userId="d31e4ff2-23af-4f3b-bbd8-dc4179b912ad" providerId="ADAL" clId="{D621B975-CEFA-490B-8B64-0E45C2B60F0E}" dt="2024-02-19T13:10:01.813" v="40" actId="1035"/>
          <ac:spMkLst>
            <pc:docMk/>
            <pc:sldMk cId="3039841087" sldId="1731"/>
            <ac:spMk id="14" creationId="{8FFD73A8-A19A-49C8-B15E-A5AEF9DA0AB5}"/>
          </ac:spMkLst>
        </pc:spChg>
      </pc:sldChg>
      <pc:sldChg chg="modSp mod">
        <pc:chgData name="Allan Cristiano dos Santos" userId="d31e4ff2-23af-4f3b-bbd8-dc4179b912ad" providerId="ADAL" clId="{D621B975-CEFA-490B-8B64-0E45C2B60F0E}" dt="2024-02-19T18:40:53.483" v="59" actId="6549"/>
        <pc:sldMkLst>
          <pc:docMk/>
          <pc:sldMk cId="2935199316" sldId="1732"/>
        </pc:sldMkLst>
        <pc:spChg chg="mod">
          <ac:chgData name="Allan Cristiano dos Santos" userId="d31e4ff2-23af-4f3b-bbd8-dc4179b912ad" providerId="ADAL" clId="{D621B975-CEFA-490B-8B64-0E45C2B60F0E}" dt="2024-02-19T18:40:36.479" v="57" actId="27636"/>
          <ac:spMkLst>
            <pc:docMk/>
            <pc:sldMk cId="2935199316" sldId="1732"/>
            <ac:spMk id="5" creationId="{44D5B04B-C6E4-45CC-988D-E48A225F8170}"/>
          </ac:spMkLst>
        </pc:spChg>
        <pc:graphicFrameChg chg="modGraphic">
          <ac:chgData name="Allan Cristiano dos Santos" userId="d31e4ff2-23af-4f3b-bbd8-dc4179b912ad" providerId="ADAL" clId="{D621B975-CEFA-490B-8B64-0E45C2B60F0E}" dt="2024-02-19T18:40:53.483" v="59" actId="6549"/>
          <ac:graphicFrameMkLst>
            <pc:docMk/>
            <pc:sldMk cId="2935199316" sldId="1732"/>
            <ac:graphicFrameMk id="6" creationId="{A0CD7C76-92B7-5575-60B1-86E4AF568860}"/>
          </ac:graphicFrameMkLst>
        </pc:graphicFrameChg>
      </pc:sldChg>
    </pc:docChg>
  </pc:docChgLst>
  <pc:docChgLst>
    <pc:chgData name="Fabio Souza Pontes" userId="69027ae9-9eae-44b8-8bb4-099357caf8d5" providerId="ADAL" clId="{9D295701-3C60-41FC-8AA6-747B5D244FBB}"/>
    <pc:docChg chg="custSel modSld">
      <pc:chgData name="Fabio Souza Pontes" userId="69027ae9-9eae-44b8-8bb4-099357caf8d5" providerId="ADAL" clId="{9D295701-3C60-41FC-8AA6-747B5D244FBB}" dt="2024-02-19T21:24:10.311" v="47" actId="478"/>
      <pc:docMkLst>
        <pc:docMk/>
      </pc:docMkLst>
      <pc:sldChg chg="modSp mod">
        <pc:chgData name="Fabio Souza Pontes" userId="69027ae9-9eae-44b8-8bb4-099357caf8d5" providerId="ADAL" clId="{9D295701-3C60-41FC-8AA6-747B5D244FBB}" dt="2024-02-19T21:15:42.221" v="39" actId="20577"/>
        <pc:sldMkLst>
          <pc:docMk/>
          <pc:sldMk cId="1922615882" sldId="1726"/>
        </pc:sldMkLst>
        <pc:spChg chg="mod">
          <ac:chgData name="Fabio Souza Pontes" userId="69027ae9-9eae-44b8-8bb4-099357caf8d5" providerId="ADAL" clId="{9D295701-3C60-41FC-8AA6-747B5D244FBB}" dt="2024-02-19T21:13:23.587" v="2" actId="20577"/>
          <ac:spMkLst>
            <pc:docMk/>
            <pc:sldMk cId="1922615882" sldId="1726"/>
            <ac:spMk id="10" creationId="{4039C2B2-8A5D-44F2-A832-09520FFC5B02}"/>
          </ac:spMkLst>
        </pc:spChg>
        <pc:spChg chg="mod">
          <ac:chgData name="Fabio Souza Pontes" userId="69027ae9-9eae-44b8-8bb4-099357caf8d5" providerId="ADAL" clId="{9D295701-3C60-41FC-8AA6-747B5D244FBB}" dt="2024-02-19T21:15:42.221" v="39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delSp mod">
        <pc:chgData name="Fabio Souza Pontes" userId="69027ae9-9eae-44b8-8bb4-099357caf8d5" providerId="ADAL" clId="{9D295701-3C60-41FC-8AA6-747B5D244FBB}" dt="2024-02-19T21:24:10.311" v="47" actId="478"/>
        <pc:sldMkLst>
          <pc:docMk/>
          <pc:sldMk cId="2344238669" sldId="1727"/>
        </pc:sldMkLst>
        <pc:spChg chg="del">
          <ac:chgData name="Fabio Souza Pontes" userId="69027ae9-9eae-44b8-8bb4-099357caf8d5" providerId="ADAL" clId="{9D295701-3C60-41FC-8AA6-747B5D244FBB}" dt="2024-02-19T21:24:10.311" v="47" actId="478"/>
          <ac:spMkLst>
            <pc:docMk/>
            <pc:sldMk cId="2344238669" sldId="1727"/>
            <ac:spMk id="4" creationId="{DF91C985-5348-F900-6FB9-9CF5A702CB83}"/>
          </ac:spMkLst>
        </pc:spChg>
      </pc:sldChg>
      <pc:sldChg chg="addSp delSp modSp mod">
        <pc:chgData name="Fabio Souza Pontes" userId="69027ae9-9eae-44b8-8bb4-099357caf8d5" providerId="ADAL" clId="{9D295701-3C60-41FC-8AA6-747B5D244FBB}" dt="2024-02-19T21:20:57.146" v="46" actId="1076"/>
        <pc:sldMkLst>
          <pc:docMk/>
          <pc:sldMk cId="1814976613" sldId="1729"/>
        </pc:sldMkLst>
        <pc:picChg chg="del">
          <ac:chgData name="Fabio Souza Pontes" userId="69027ae9-9eae-44b8-8bb4-099357caf8d5" providerId="ADAL" clId="{9D295701-3C60-41FC-8AA6-747B5D244FBB}" dt="2024-02-19T21:20:11.821" v="40" actId="478"/>
          <ac:picMkLst>
            <pc:docMk/>
            <pc:sldMk cId="1814976613" sldId="1729"/>
            <ac:picMk id="4" creationId="{E32A7C0F-D923-0222-8BAD-EAE3EF648DD6}"/>
          </ac:picMkLst>
        </pc:picChg>
        <pc:picChg chg="add mod">
          <ac:chgData name="Fabio Souza Pontes" userId="69027ae9-9eae-44b8-8bb4-099357caf8d5" providerId="ADAL" clId="{9D295701-3C60-41FC-8AA6-747B5D244FBB}" dt="2024-02-19T21:20:57.146" v="46" actId="1076"/>
          <ac:picMkLst>
            <pc:docMk/>
            <pc:sldMk cId="1814976613" sldId="1729"/>
            <ac:picMk id="7" creationId="{AF7C1730-068F-98D4-9DC9-E346F9946722}"/>
          </ac:picMkLst>
        </pc:picChg>
      </pc:sldChg>
    </pc:docChg>
  </pc:docChgLst>
  <pc:docChgLst>
    <pc:chgData name="Eduardo Brandao de Andrade" userId="S::ebandrade@fazenda.rj.gov.br::61632ef8-aad2-4654-a71b-1f82b9c6fa25" providerId="AD" clId="Web-{C1F3F1CC-446E-4497-ECBB-355E7397BCD8}"/>
    <pc:docChg chg="delSld">
      <pc:chgData name="Eduardo Brandao de Andrade" userId="S::ebandrade@fazenda.rj.gov.br::61632ef8-aad2-4654-a71b-1f82b9c6fa25" providerId="AD" clId="Web-{C1F3F1CC-446E-4497-ECBB-355E7397BCD8}" dt="2024-08-21T20:23:04.807" v="0"/>
      <pc:docMkLst>
        <pc:docMk/>
      </pc:docMkLst>
      <pc:sldChg chg="del">
        <pc:chgData name="Eduardo Brandao de Andrade" userId="S::ebandrade@fazenda.rj.gov.br::61632ef8-aad2-4654-a71b-1f82b9c6fa25" providerId="AD" clId="Web-{C1F3F1CC-446E-4497-ECBB-355E7397BCD8}" dt="2024-08-21T20:23:04.807" v="0"/>
        <pc:sldMkLst>
          <pc:docMk/>
          <pc:sldMk cId="751185172" sldId="1677"/>
        </pc:sldMkLst>
      </pc:sldChg>
    </pc:docChg>
  </pc:docChgLst>
  <pc:docChgLst>
    <pc:chgData name="Caroline de Morais Rocha" userId="7e75e681-9559-43c9-a21c-f0722126cc1d" providerId="ADAL" clId="{329D0AA9-339F-4A89-93B4-F460600D18F8}"/>
    <pc:docChg chg="modSld">
      <pc:chgData name="Caroline de Morais Rocha" userId="7e75e681-9559-43c9-a21c-f0722126cc1d" providerId="ADAL" clId="{329D0AA9-339F-4A89-93B4-F460600D18F8}" dt="2024-02-19T14:10:18.118" v="18" actId="27918"/>
      <pc:docMkLst>
        <pc:docMk/>
      </pc:docMkLst>
      <pc:sldChg chg="modSp mod">
        <pc:chgData name="Caroline de Morais Rocha" userId="7e75e681-9559-43c9-a21c-f0722126cc1d" providerId="ADAL" clId="{329D0AA9-339F-4A89-93B4-F460600D18F8}" dt="2024-02-19T14:10:18.118" v="18" actId="27918"/>
        <pc:sldMkLst>
          <pc:docMk/>
          <pc:sldMk cId="3697561492" sldId="1720"/>
        </pc:sldMkLst>
        <pc:spChg chg="mod">
          <ac:chgData name="Caroline de Morais Rocha" userId="7e75e681-9559-43c9-a21c-f0722126cc1d" providerId="ADAL" clId="{329D0AA9-339F-4A89-93B4-F460600D18F8}" dt="2024-02-19T13:57:11.509" v="14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Caroline de Morais Rocha" userId="7e75e681-9559-43c9-a21c-f0722126cc1d" providerId="ADAL" clId="{329D0AA9-339F-4A89-93B4-F460600D18F8}" dt="2024-02-19T13:56:10.549" v="13" actId="1076"/>
          <ac:spMkLst>
            <pc:docMk/>
            <pc:sldMk cId="3697561492" sldId="1720"/>
            <ac:spMk id="7" creationId="{DB3BCA20-5A82-4E56-AECD-52A7C98D936D}"/>
          </ac:spMkLst>
        </pc:spChg>
      </pc:sldChg>
    </pc:docChg>
  </pc:docChgLst>
  <pc:docChgLst>
    <pc:chgData name="Eduardo Alfradique de Oliveira" userId="S::eduardo.oliveira@fazenda.rj.gov.br::4548f309-48ea-4f49-8ee3-9b5af420c807" providerId="AD" clId="Web-{B9B9B516-C0A1-7C89-1A5B-3347FD119CB7}"/>
    <pc:docChg chg="modSld">
      <pc:chgData name="Eduardo Alfradique de Oliveira" userId="S::eduardo.oliveira@fazenda.rj.gov.br::4548f309-48ea-4f49-8ee3-9b5af420c807" providerId="AD" clId="Web-{B9B9B516-C0A1-7C89-1A5B-3347FD119CB7}" dt="2024-02-15T20:39:38.638" v="1"/>
      <pc:docMkLst>
        <pc:docMk/>
      </pc:docMkLst>
      <pc:sldChg chg="modSp">
        <pc:chgData name="Eduardo Alfradique de Oliveira" userId="S::eduardo.oliveira@fazenda.rj.gov.br::4548f309-48ea-4f49-8ee3-9b5af420c807" providerId="AD" clId="Web-{B9B9B516-C0A1-7C89-1A5B-3347FD119CB7}" dt="2024-02-15T20:39:38.638" v="1"/>
        <pc:sldMkLst>
          <pc:docMk/>
          <pc:sldMk cId="789097331" sldId="1723"/>
        </pc:sldMkLst>
        <pc:graphicFrameChg chg="mod modGraphic">
          <ac:chgData name="Eduardo Alfradique de Oliveira" userId="S::eduardo.oliveira@fazenda.rj.gov.br::4548f309-48ea-4f49-8ee3-9b5af420c807" providerId="AD" clId="Web-{B9B9B516-C0A1-7C89-1A5B-3347FD119CB7}" dt="2024-02-15T20:39:38.638" v="1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E6A14851-BC1C-D986-544D-42C1C878FC70}"/>
    <pc:docChg chg="addSld delSld modSld">
      <pc:chgData name="Liliane Figueiredo da Silva" userId="S::lfigueiredos@fazenda.rj.gov.br::f10f2e6b-1ac0-48fa-8c74-458c8e81f8a6" providerId="AD" clId="Web-{E6A14851-BC1C-D986-544D-42C1C878FC70}" dt="2024-08-21T17:43:23.927" v="8"/>
      <pc:docMkLst>
        <pc:docMk/>
      </pc:docMkLst>
      <pc:sldChg chg="modSp">
        <pc:chgData name="Liliane Figueiredo da Silva" userId="S::lfigueiredos@fazenda.rj.gov.br::f10f2e6b-1ac0-48fa-8c74-458c8e81f8a6" providerId="AD" clId="Web-{E6A14851-BC1C-D986-544D-42C1C878FC70}" dt="2024-08-21T17:36:21.786" v="4" actId="20577"/>
        <pc:sldMkLst>
          <pc:docMk/>
          <pc:sldMk cId="2344238669" sldId="1727"/>
        </pc:sldMkLst>
        <pc:spChg chg="mod">
          <ac:chgData name="Liliane Figueiredo da Silva" userId="S::lfigueiredos@fazenda.rj.gov.br::f10f2e6b-1ac0-48fa-8c74-458c8e81f8a6" providerId="AD" clId="Web-{E6A14851-BC1C-D986-544D-42C1C878FC70}" dt="2024-08-21T17:36:21.786" v="4" actId="20577"/>
          <ac:spMkLst>
            <pc:docMk/>
            <pc:sldMk cId="2344238669" sldId="1727"/>
            <ac:spMk id="18" creationId="{305E6227-C9F6-4EBA-B584-EA7100CF4F2D}"/>
          </ac:spMkLst>
        </pc:spChg>
      </pc:sldChg>
      <pc:sldChg chg="new del">
        <pc:chgData name="Liliane Figueiredo da Silva" userId="S::lfigueiredos@fazenda.rj.gov.br::f10f2e6b-1ac0-48fa-8c74-458c8e81f8a6" providerId="AD" clId="Web-{E6A14851-BC1C-D986-544D-42C1C878FC70}" dt="2024-08-21T17:43:22.896" v="7"/>
        <pc:sldMkLst>
          <pc:docMk/>
          <pc:sldMk cId="2433831609" sldId="1735"/>
        </pc:sldMkLst>
      </pc:sldChg>
      <pc:sldChg chg="new del">
        <pc:chgData name="Liliane Figueiredo da Silva" userId="S::lfigueiredos@fazenda.rj.gov.br::f10f2e6b-1ac0-48fa-8c74-458c8e81f8a6" providerId="AD" clId="Web-{E6A14851-BC1C-D986-544D-42C1C878FC70}" dt="2024-08-21T17:43:23.927" v="8"/>
        <pc:sldMkLst>
          <pc:docMk/>
          <pc:sldMk cId="836072560" sldId="1736"/>
        </pc:sldMkLst>
      </pc:sldChg>
    </pc:docChg>
  </pc:docChgLst>
  <pc:docChgLst>
    <pc:chgData name="Allan Cristiano dos Santos" userId="d31e4ff2-23af-4f3b-bbd8-dc4179b912ad" providerId="ADAL" clId="{DDFE0FE0-32D5-4478-AE81-F387CD5B056A}"/>
    <pc:docChg chg="modSld">
      <pc:chgData name="Allan Cristiano dos Santos" userId="d31e4ff2-23af-4f3b-bbd8-dc4179b912ad" providerId="ADAL" clId="{DDFE0FE0-32D5-4478-AE81-F387CD5B056A}" dt="2024-05-29T14:15:56.105" v="30" actId="1076"/>
      <pc:docMkLst>
        <pc:docMk/>
      </pc:docMkLst>
      <pc:sldChg chg="addSp modSp mod">
        <pc:chgData name="Allan Cristiano dos Santos" userId="d31e4ff2-23af-4f3b-bbd8-dc4179b912ad" providerId="ADAL" clId="{DDFE0FE0-32D5-4478-AE81-F387CD5B056A}" dt="2024-05-29T14:15:56.105" v="30" actId="1076"/>
        <pc:sldMkLst>
          <pc:docMk/>
          <pc:sldMk cId="896517572" sldId="1649"/>
        </pc:sldMkLst>
        <pc:spChg chg="add mod">
          <ac:chgData name="Allan Cristiano dos Santos" userId="d31e4ff2-23af-4f3b-bbd8-dc4179b912ad" providerId="ADAL" clId="{DDFE0FE0-32D5-4478-AE81-F387CD5B056A}" dt="2024-05-29T14:15:56.105" v="30" actId="1076"/>
          <ac:spMkLst>
            <pc:docMk/>
            <pc:sldMk cId="896517572" sldId="1649"/>
            <ac:spMk id="2" creationId="{6C2BB765-C453-88B2-D771-6141E577CB80}"/>
          </ac:spMkLst>
        </pc:spChg>
        <pc:spChg chg="add mod">
          <ac:chgData name="Allan Cristiano dos Santos" userId="d31e4ff2-23af-4f3b-bbd8-dc4179b912ad" providerId="ADAL" clId="{DDFE0FE0-32D5-4478-AE81-F387CD5B056A}" dt="2024-05-29T14:15:42.889" v="29" actId="1076"/>
          <ac:spMkLst>
            <pc:docMk/>
            <pc:sldMk cId="896517572" sldId="1649"/>
            <ac:spMk id="3" creationId="{1DAC255D-F2D3-AC06-FCAE-3B0A68C42F20}"/>
          </ac:spMkLst>
        </pc:spChg>
      </pc:sldChg>
    </pc:docChg>
  </pc:docChgLst>
  <pc:docChgLst>
    <pc:chgData name="Leticia Patino Borges" userId="S::leticia.borges@fazenda.rj.gov.br::57ad1a2c-d7a9-42c7-9fb1-529b00cc7347" providerId="AD" clId="Web-{EA1280BD-33DF-87DD-44D3-7999196D0814}"/>
    <pc:docChg chg="modSld">
      <pc:chgData name="Leticia Patino Borges" userId="S::leticia.borges@fazenda.rj.gov.br::57ad1a2c-d7a9-42c7-9fb1-529b00cc7347" providerId="AD" clId="Web-{EA1280BD-33DF-87DD-44D3-7999196D0814}" dt="2024-09-19T15:17:39.394" v="1" actId="20577"/>
      <pc:docMkLst>
        <pc:docMk/>
      </pc:docMkLst>
      <pc:sldChg chg="modSp">
        <pc:chgData name="Leticia Patino Borges" userId="S::leticia.borges@fazenda.rj.gov.br::57ad1a2c-d7a9-42c7-9fb1-529b00cc7347" providerId="AD" clId="Web-{EA1280BD-33DF-87DD-44D3-7999196D0814}" dt="2024-09-19T15:17:39.394" v="1" actId="20577"/>
        <pc:sldMkLst>
          <pc:docMk/>
          <pc:sldMk cId="4279250078" sldId="1746"/>
        </pc:sldMkLst>
        <pc:spChg chg="mod">
          <ac:chgData name="Leticia Patino Borges" userId="S::leticia.borges@fazenda.rj.gov.br::57ad1a2c-d7a9-42c7-9fb1-529b00cc7347" providerId="AD" clId="Web-{EA1280BD-33DF-87DD-44D3-7999196D0814}" dt="2024-09-19T15:17:39.394" v="1" actId="20577"/>
          <ac:spMkLst>
            <pc:docMk/>
            <pc:sldMk cId="4279250078" sldId="1746"/>
            <ac:spMk id="6" creationId="{52D006B5-F34D-4BD3-9932-AC278F1FAD23}"/>
          </ac:spMkLst>
        </pc:spChg>
      </pc:sldChg>
    </pc:docChg>
  </pc:docChgLst>
  <pc:docChgLst>
    <pc:chgData name="Rossana de Souza Albuquerque" userId="S::rossanaa@fazenda.rj.gov.br::492f1278-cb6e-43fc-ba1f-7a59f64c7236" providerId="AD" clId="Web-{30B7F1D8-4834-081B-97CD-F52B03513D69}"/>
    <pc:docChg chg="addSld delSld modSld sldOrd">
      <pc:chgData name="Rossana de Souza Albuquerque" userId="S::rossanaa@fazenda.rj.gov.br::492f1278-cb6e-43fc-ba1f-7a59f64c7236" providerId="AD" clId="Web-{30B7F1D8-4834-081B-97CD-F52B03513D69}" dt="2024-08-21T21:18:32.282" v="196" actId="20577"/>
      <pc:docMkLst>
        <pc:docMk/>
      </pc:docMkLst>
      <pc:sldChg chg="delSp modSp">
        <pc:chgData name="Rossana de Souza Albuquerque" userId="S::rossanaa@fazenda.rj.gov.br::492f1278-cb6e-43fc-ba1f-7a59f64c7236" providerId="AD" clId="Web-{30B7F1D8-4834-081B-97CD-F52B03513D69}" dt="2024-08-21T21:18:32.282" v="196" actId="20577"/>
        <pc:sldMkLst>
          <pc:docMk/>
          <pc:sldMk cId="896517572" sldId="1649"/>
        </pc:sldMkLst>
        <pc:spChg chg="del">
          <ac:chgData name="Rossana de Souza Albuquerque" userId="S::rossanaa@fazenda.rj.gov.br::492f1278-cb6e-43fc-ba1f-7a59f64c7236" providerId="AD" clId="Web-{30B7F1D8-4834-081B-97CD-F52B03513D69}" dt="2024-08-21T21:13:08.739" v="184"/>
          <ac:spMkLst>
            <pc:docMk/>
            <pc:sldMk cId="896517572" sldId="1649"/>
            <ac:spMk id="5" creationId="{AE894FB2-363E-FBFB-6239-0B9E3BD7EF26}"/>
          </ac:spMkLst>
        </pc:spChg>
        <pc:spChg chg="mod">
          <ac:chgData name="Rossana de Souza Albuquerque" userId="S::rossanaa@fazenda.rj.gov.br::492f1278-cb6e-43fc-ba1f-7a59f64c7236" providerId="AD" clId="Web-{30B7F1D8-4834-081B-97CD-F52B03513D69}" dt="2024-08-21T21:18:32.282" v="196" actId="20577"/>
          <ac:spMkLst>
            <pc:docMk/>
            <pc:sldMk cId="896517572" sldId="1649"/>
            <ac:spMk id="14" creationId="{74025759-056B-411F-9CAC-5841AB0A9395}"/>
          </ac:spMkLst>
        </pc:spChg>
      </pc:sldChg>
      <pc:sldChg chg="del">
        <pc:chgData name="Rossana de Souza Albuquerque" userId="S::rossanaa@fazenda.rj.gov.br::492f1278-cb6e-43fc-ba1f-7a59f64c7236" providerId="AD" clId="Web-{30B7F1D8-4834-081B-97CD-F52B03513D69}" dt="2024-08-21T20:02:22.007" v="18"/>
        <pc:sldMkLst>
          <pc:docMk/>
          <pc:sldMk cId="1196487639" sldId="1679"/>
        </pc:sldMkLst>
      </pc:sldChg>
      <pc:sldChg chg="mod modShow">
        <pc:chgData name="Rossana de Souza Albuquerque" userId="S::rossanaa@fazenda.rj.gov.br::492f1278-cb6e-43fc-ba1f-7a59f64c7236" providerId="AD" clId="Web-{30B7F1D8-4834-081B-97CD-F52B03513D69}" dt="2024-08-21T18:32:28.145" v="0"/>
        <pc:sldMkLst>
          <pc:docMk/>
          <pc:sldMk cId="1451531794" sldId="1684"/>
        </pc:sldMkLst>
      </pc:sldChg>
      <pc:sldChg chg="modSp">
        <pc:chgData name="Rossana de Souza Albuquerque" userId="S::rossanaa@fazenda.rj.gov.br::492f1278-cb6e-43fc-ba1f-7a59f64c7236" providerId="AD" clId="Web-{30B7F1D8-4834-081B-97CD-F52B03513D69}" dt="2024-08-21T21:13:03.411" v="183" actId="20577"/>
        <pc:sldMkLst>
          <pc:docMk/>
          <pc:sldMk cId="892823559" sldId="1721"/>
        </pc:sldMkLst>
        <pc:spChg chg="mod">
          <ac:chgData name="Rossana de Souza Albuquerque" userId="S::rossanaa@fazenda.rj.gov.br::492f1278-cb6e-43fc-ba1f-7a59f64c7236" providerId="AD" clId="Web-{30B7F1D8-4834-081B-97CD-F52B03513D69}" dt="2024-08-21T21:13:03.411" v="183" actId="20577"/>
          <ac:spMkLst>
            <pc:docMk/>
            <pc:sldMk cId="892823559" sldId="1721"/>
            <ac:spMk id="16" creationId="{E1745EA3-1B5D-44FB-8DFE-10C6C93EC707}"/>
          </ac:spMkLst>
        </pc:spChg>
      </pc:sldChg>
      <pc:sldChg chg="modSp">
        <pc:chgData name="Rossana de Souza Albuquerque" userId="S::rossanaa@fazenda.rj.gov.br::492f1278-cb6e-43fc-ba1f-7a59f64c7236" providerId="AD" clId="Web-{30B7F1D8-4834-081B-97CD-F52B03513D69}" dt="2024-08-21T21:18:31.110" v="194" actId="1076"/>
        <pc:sldMkLst>
          <pc:docMk/>
          <pc:sldMk cId="3135549556" sldId="1730"/>
        </pc:sldMkLst>
        <pc:graphicFrameChg chg="mod">
          <ac:chgData name="Rossana de Souza Albuquerque" userId="S::rossanaa@fazenda.rj.gov.br::492f1278-cb6e-43fc-ba1f-7a59f64c7236" providerId="AD" clId="Web-{30B7F1D8-4834-081B-97CD-F52B03513D69}" dt="2024-08-21T21:18:31.110" v="194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new del">
        <pc:chgData name="Rossana de Souza Albuquerque" userId="S::rossanaa@fazenda.rj.gov.br::492f1278-cb6e-43fc-ba1f-7a59f64c7236" providerId="AD" clId="Web-{30B7F1D8-4834-081B-97CD-F52B03513D69}" dt="2024-08-21T20:01:34.943" v="9"/>
        <pc:sldMkLst>
          <pc:docMk/>
          <pc:sldMk cId="856909532" sldId="1735"/>
        </pc:sldMkLst>
      </pc:sldChg>
      <pc:sldChg chg="add del">
        <pc:chgData name="Rossana de Souza Albuquerque" userId="S::rossanaa@fazenda.rj.gov.br::492f1278-cb6e-43fc-ba1f-7a59f64c7236" providerId="AD" clId="Web-{30B7F1D8-4834-081B-97CD-F52B03513D69}" dt="2024-08-21T20:02:04.100" v="13"/>
        <pc:sldMkLst>
          <pc:docMk/>
          <pc:sldMk cId="3872243895" sldId="1736"/>
        </pc:sldMkLst>
      </pc:sldChg>
      <pc:sldChg chg="add del">
        <pc:chgData name="Rossana de Souza Albuquerque" userId="S::rossanaa@fazenda.rj.gov.br::492f1278-cb6e-43fc-ba1f-7a59f64c7236" providerId="AD" clId="Web-{30B7F1D8-4834-081B-97CD-F52B03513D69}" dt="2024-08-21T20:02:04.100" v="12"/>
        <pc:sldMkLst>
          <pc:docMk/>
          <pc:sldMk cId="1317053414" sldId="1737"/>
        </pc:sldMkLst>
      </pc:sldChg>
      <pc:sldChg chg="add del">
        <pc:chgData name="Rossana de Souza Albuquerque" userId="S::rossanaa@fazenda.rj.gov.br::492f1278-cb6e-43fc-ba1f-7a59f64c7236" providerId="AD" clId="Web-{30B7F1D8-4834-081B-97CD-F52B03513D69}" dt="2024-08-21T20:02:04.054" v="11"/>
        <pc:sldMkLst>
          <pc:docMk/>
          <pc:sldMk cId="2219860905" sldId="1738"/>
        </pc:sldMkLst>
      </pc:sldChg>
      <pc:sldChg chg="add del">
        <pc:chgData name="Rossana de Souza Albuquerque" userId="S::rossanaa@fazenda.rj.gov.br::492f1278-cb6e-43fc-ba1f-7a59f64c7236" providerId="AD" clId="Web-{30B7F1D8-4834-081B-97CD-F52B03513D69}" dt="2024-08-21T20:02:04.038" v="10"/>
        <pc:sldMkLst>
          <pc:docMk/>
          <pc:sldMk cId="269138994" sldId="1739"/>
        </pc:sldMkLst>
      </pc:sldChg>
      <pc:sldChg chg="add del">
        <pc:chgData name="Rossana de Souza Albuquerque" userId="S::rossanaa@fazenda.rj.gov.br::492f1278-cb6e-43fc-ba1f-7a59f64c7236" providerId="AD" clId="Web-{30B7F1D8-4834-081B-97CD-F52B03513D69}" dt="2024-08-21T20:35:06.778" v="177"/>
        <pc:sldMkLst>
          <pc:docMk/>
          <pc:sldMk cId="325982336" sldId="1740"/>
        </pc:sldMkLst>
      </pc:sldChg>
      <pc:sldChg chg="delSp add del">
        <pc:chgData name="Rossana de Souza Albuquerque" userId="S::rossanaa@fazenda.rj.gov.br::492f1278-cb6e-43fc-ba1f-7a59f64c7236" providerId="AD" clId="Web-{30B7F1D8-4834-081B-97CD-F52B03513D69}" dt="2024-08-21T20:06:02.687" v="28"/>
        <pc:sldMkLst>
          <pc:docMk/>
          <pc:sldMk cId="3872243895" sldId="1741"/>
        </pc:sldMkLst>
        <pc:spChg chg="del">
          <ac:chgData name="Rossana de Souza Albuquerque" userId="S::rossanaa@fazenda.rj.gov.br::492f1278-cb6e-43fc-ba1f-7a59f64c7236" providerId="AD" clId="Web-{30B7F1D8-4834-081B-97CD-F52B03513D69}" dt="2024-08-21T20:05:54.530" v="27"/>
          <ac:spMkLst>
            <pc:docMk/>
            <pc:sldMk cId="3872243895" sldId="1741"/>
            <ac:spMk id="4" creationId="{A77DC494-D096-4BA8-B026-6065AC204804}"/>
          </ac:spMkLst>
        </pc:spChg>
      </pc:sldChg>
      <pc:sldChg chg="add del">
        <pc:chgData name="Rossana de Souza Albuquerque" userId="S::rossanaa@fazenda.rj.gov.br::492f1278-cb6e-43fc-ba1f-7a59f64c7236" providerId="AD" clId="Web-{30B7F1D8-4834-081B-97CD-F52B03513D69}" dt="2024-08-21T20:07:25.002" v="101"/>
        <pc:sldMkLst>
          <pc:docMk/>
          <pc:sldMk cId="1317053414" sldId="1742"/>
        </pc:sldMkLst>
      </pc:sldChg>
      <pc:sldChg chg="add del">
        <pc:chgData name="Rossana de Souza Albuquerque" userId="S::rossanaa@fazenda.rj.gov.br::492f1278-cb6e-43fc-ba1f-7a59f64c7236" providerId="AD" clId="Web-{30B7F1D8-4834-081B-97CD-F52B03513D69}" dt="2024-08-21T20:08:45.833" v="133"/>
        <pc:sldMkLst>
          <pc:docMk/>
          <pc:sldMk cId="2219860905" sldId="1743"/>
        </pc:sldMkLst>
      </pc:sldChg>
      <pc:sldChg chg="add">
        <pc:chgData name="Rossana de Souza Albuquerque" userId="S::rossanaa@fazenda.rj.gov.br::492f1278-cb6e-43fc-ba1f-7a59f64c7236" providerId="AD" clId="Web-{30B7F1D8-4834-081B-97CD-F52B03513D69}" dt="2024-08-21T20:02:09.116" v="17"/>
        <pc:sldMkLst>
          <pc:docMk/>
          <pc:sldMk cId="269138994" sldId="1744"/>
        </pc:sldMkLst>
      </pc:sldChg>
      <pc:sldChg chg="add">
        <pc:chgData name="Rossana de Souza Albuquerque" userId="S::rossanaa@fazenda.rj.gov.br::492f1278-cb6e-43fc-ba1f-7a59f64c7236" providerId="AD" clId="Web-{30B7F1D8-4834-081B-97CD-F52B03513D69}" dt="2024-08-21T20:02:27.695" v="19"/>
        <pc:sldMkLst>
          <pc:docMk/>
          <pc:sldMk cId="1196487639" sldId="1745"/>
        </pc:sldMkLst>
      </pc:sldChg>
      <pc:sldChg chg="add del replId">
        <pc:chgData name="Rossana de Souza Albuquerque" userId="S::rossanaa@fazenda.rj.gov.br::492f1278-cb6e-43fc-ba1f-7a59f64c7236" providerId="AD" clId="Web-{30B7F1D8-4834-081B-97CD-F52B03513D69}" dt="2024-08-21T20:02:51.712" v="21"/>
        <pc:sldMkLst>
          <pc:docMk/>
          <pc:sldMk cId="1416048517" sldId="1746"/>
        </pc:sldMkLst>
      </pc:sldChg>
      <pc:sldChg chg="addSp delSp add ord replId">
        <pc:chgData name="Rossana de Souza Albuquerque" userId="S::rossanaa@fazenda.rj.gov.br::492f1278-cb6e-43fc-ba1f-7a59f64c7236" providerId="AD" clId="Web-{30B7F1D8-4834-081B-97CD-F52B03513D69}" dt="2024-08-21T20:05:48.858" v="26"/>
        <pc:sldMkLst>
          <pc:docMk/>
          <pc:sldMk cId="4279250078" sldId="1746"/>
        </pc:sldMkLst>
        <pc:spChg chg="del">
          <ac:chgData name="Rossana de Souza Albuquerque" userId="S::rossanaa@fazenda.rj.gov.br::492f1278-cb6e-43fc-ba1f-7a59f64c7236" providerId="AD" clId="Web-{30B7F1D8-4834-081B-97CD-F52B03513D69}" dt="2024-08-21T20:05:42.436" v="24"/>
          <ac:spMkLst>
            <pc:docMk/>
            <pc:sldMk cId="4279250078" sldId="1746"/>
            <ac:spMk id="5" creationId="{552EBCDC-8130-4191-915B-02B421F4C50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5:42.842" v="25"/>
          <ac:spMkLst>
            <pc:docMk/>
            <pc:sldMk cId="4279250078" sldId="1746"/>
            <ac:spMk id="6" creationId="{52D006B5-F34D-4BD3-9932-AC278F1FAD23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5:48.858" v="26"/>
          <ac:spMkLst>
            <pc:docMk/>
            <pc:sldMk cId="4279250078" sldId="1746"/>
            <ac:spMk id="8" creationId="{A0CB2A77-5734-0EA1-AD8C-68AE0F6EE101}"/>
          </ac:spMkLst>
        </pc:spChg>
      </pc:sldChg>
      <pc:sldChg chg="add del replId">
        <pc:chgData name="Rossana de Souza Albuquerque" userId="S::rossanaa@fazenda.rj.gov.br::492f1278-cb6e-43fc-ba1f-7a59f64c7236" providerId="AD" clId="Web-{30B7F1D8-4834-081B-97CD-F52B03513D69}" dt="2024-08-21T20:06:12.234" v="30"/>
        <pc:sldMkLst>
          <pc:docMk/>
          <pc:sldMk cId="1269368444" sldId="1747"/>
        </pc:sldMkLst>
      </pc:sldChg>
      <pc:sldChg chg="addSp delSp modSp new ord">
        <pc:chgData name="Rossana de Souza Albuquerque" userId="S::rossanaa@fazenda.rj.gov.br::492f1278-cb6e-43fc-ba1f-7a59f64c7236" providerId="AD" clId="Web-{30B7F1D8-4834-081B-97CD-F52B03513D69}" dt="2024-08-21T20:09:38.522" v="166" actId="1076"/>
        <pc:sldMkLst>
          <pc:docMk/>
          <pc:sldMk cId="1996154637" sldId="1747"/>
        </pc:sldMkLst>
        <pc:spChg chg="mod">
          <ac:chgData name="Rossana de Souza Albuquerque" userId="S::rossanaa@fazenda.rj.gov.br::492f1278-cb6e-43fc-ba1f-7a59f64c7236" providerId="AD" clId="Web-{30B7F1D8-4834-081B-97CD-F52B03513D69}" dt="2024-08-21T20:09:38.522" v="166" actId="1076"/>
          <ac:spMkLst>
            <pc:docMk/>
            <pc:sldMk cId="1996154637" sldId="1747"/>
            <ac:spMk id="2" creationId="{35F58998-92C1-0FDA-7CC6-2FCD75CAD56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360" v="33"/>
          <ac:spMkLst>
            <pc:docMk/>
            <pc:sldMk cId="1996154637" sldId="1747"/>
            <ac:spMk id="4" creationId="{41902F1E-AF8C-D5FC-B277-34032CFB9372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360" v="34"/>
          <ac:spMkLst>
            <pc:docMk/>
            <pc:sldMk cId="1996154637" sldId="1747"/>
            <ac:spMk id="6" creationId="{E3F73605-8DB9-F160-EFA1-79FA6AA2C3F5}"/>
          </ac:spMkLst>
        </pc:spChg>
        <pc:spChg chg="add mod">
          <ac:chgData name="Rossana de Souza Albuquerque" userId="S::rossanaa@fazenda.rj.gov.br::492f1278-cb6e-43fc-ba1f-7a59f64c7236" providerId="AD" clId="Web-{30B7F1D8-4834-081B-97CD-F52B03513D69}" dt="2024-08-21T20:06:57.517" v="100" actId="1076"/>
          <ac:spMkLst>
            <pc:docMk/>
            <pc:sldMk cId="1996154637" sldId="1747"/>
            <ac:spMk id="8" creationId="{8DD73D86-9397-95B9-8695-5CB41C04F524}"/>
          </ac:spMkLst>
        </pc:spChg>
        <pc:spChg chg="add del">
          <ac:chgData name="Rossana de Souza Albuquerque" userId="S::rossanaa@fazenda.rj.gov.br::492f1278-cb6e-43fc-ba1f-7a59f64c7236" providerId="AD" clId="Web-{30B7F1D8-4834-081B-97CD-F52B03513D69}" dt="2024-08-21T20:09:22.506" v="163"/>
          <ac:spMkLst>
            <pc:docMk/>
            <pc:sldMk cId="1996154637" sldId="1747"/>
            <ac:spMk id="10" creationId="{A5E2B0B5-2F26-27C2-EB49-9AC085E923EE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391" v="37"/>
          <ac:spMkLst>
            <pc:docMk/>
            <pc:sldMk cId="1996154637" sldId="1747"/>
            <ac:spMk id="12" creationId="{71C61784-6E0F-734B-8D38-6F6351CE811B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407" v="38"/>
          <ac:spMkLst>
            <pc:docMk/>
            <pc:sldMk cId="1996154637" sldId="1747"/>
            <ac:spMk id="14" creationId="{99DDFC04-810F-C58A-E0E0-F0EFDB63F0A3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407" v="39"/>
          <ac:spMkLst>
            <pc:docMk/>
            <pc:sldMk cId="1996154637" sldId="1747"/>
            <ac:spMk id="16" creationId="{BEC5214F-64A1-0016-1E29-2624E77A1E69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438" v="41"/>
          <ac:spMkLst>
            <pc:docMk/>
            <pc:sldMk cId="1996154637" sldId="1747"/>
            <ac:spMk id="20" creationId="{786F3B42-FA8E-4F7A-F3DA-F6EC255BC7CC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594" v="51"/>
          <ac:spMkLst>
            <pc:docMk/>
            <pc:sldMk cId="1996154637" sldId="1747"/>
            <ac:spMk id="54" creationId="{869033A0-355E-8507-BECC-3E28C3F821A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610" v="52"/>
          <ac:spMkLst>
            <pc:docMk/>
            <pc:sldMk cId="1996154637" sldId="1747"/>
            <ac:spMk id="56" creationId="{E3BF552C-283B-666C-76A4-C80B37B5FA00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626" v="53"/>
          <ac:spMkLst>
            <pc:docMk/>
            <pc:sldMk cId="1996154637" sldId="1747"/>
            <ac:spMk id="58" creationId="{07958242-367C-1049-D6B7-FD3B6406FF9B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641" v="54"/>
          <ac:spMkLst>
            <pc:docMk/>
            <pc:sldMk cId="1996154637" sldId="1747"/>
            <ac:spMk id="60" creationId="{21F6B517-40E8-2B2F-C720-457B2DC89F25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657" v="55"/>
          <ac:spMkLst>
            <pc:docMk/>
            <pc:sldMk cId="1996154637" sldId="1747"/>
            <ac:spMk id="62" creationId="{A55ECA03-C7D2-4F8E-A367-FE18BE1D5445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673" v="56"/>
          <ac:spMkLst>
            <pc:docMk/>
            <pc:sldMk cId="1996154637" sldId="1747"/>
            <ac:spMk id="64" creationId="{B77D0EF0-7971-7ACA-D2F5-90A2BB3C5817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751" v="57"/>
          <ac:spMkLst>
            <pc:docMk/>
            <pc:sldMk cId="1996154637" sldId="1747"/>
            <ac:spMk id="66" creationId="{EED63DE9-C6EC-8E4C-F442-898004EB05AE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782" v="58"/>
          <ac:spMkLst>
            <pc:docMk/>
            <pc:sldMk cId="1996154637" sldId="1747"/>
            <ac:spMk id="68" creationId="{D9C6B303-4223-0D8B-D39B-766F50D6E89D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813" v="59"/>
          <ac:spMkLst>
            <pc:docMk/>
            <pc:sldMk cId="1996154637" sldId="1747"/>
            <ac:spMk id="70" creationId="{96D17AF0-735C-3192-DA82-011A8060F50A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829" v="60"/>
          <ac:spMkLst>
            <pc:docMk/>
            <pc:sldMk cId="1996154637" sldId="1747"/>
            <ac:spMk id="72" creationId="{365A672E-5F0F-EB80-D840-466B1FD69DCE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844" v="61"/>
          <ac:spMkLst>
            <pc:docMk/>
            <pc:sldMk cId="1996154637" sldId="1747"/>
            <ac:spMk id="74" creationId="{9D609282-7538-C012-7D49-3C49812E21C6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860" v="62"/>
          <ac:spMkLst>
            <pc:docMk/>
            <pc:sldMk cId="1996154637" sldId="1747"/>
            <ac:spMk id="76" creationId="{54C2A409-6A5A-6006-95CD-2DF143775F6A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876" v="63"/>
          <ac:spMkLst>
            <pc:docMk/>
            <pc:sldMk cId="1996154637" sldId="1747"/>
            <ac:spMk id="78" creationId="{3DA61411-13DA-8469-7C92-CF00B177406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891" v="64"/>
          <ac:spMkLst>
            <pc:docMk/>
            <pc:sldMk cId="1996154637" sldId="1747"/>
            <ac:spMk id="80" creationId="{A821A193-119C-B4DD-0FB1-22D3D7AB9C87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923" v="65"/>
          <ac:spMkLst>
            <pc:docMk/>
            <pc:sldMk cId="1996154637" sldId="1747"/>
            <ac:spMk id="82" creationId="{D4BE276C-D074-BEAB-3F79-FDC56F588CA3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938" v="66"/>
          <ac:spMkLst>
            <pc:docMk/>
            <pc:sldMk cId="1996154637" sldId="1747"/>
            <ac:spMk id="84" creationId="{9D031DFC-B595-F334-943E-090B00C68775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954" v="67"/>
          <ac:spMkLst>
            <pc:docMk/>
            <pc:sldMk cId="1996154637" sldId="1747"/>
            <ac:spMk id="86" creationId="{894F4D05-360D-B0D4-F1B5-C3B5BA0B787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39.985" v="68"/>
          <ac:spMkLst>
            <pc:docMk/>
            <pc:sldMk cId="1996154637" sldId="1747"/>
            <ac:spMk id="88" creationId="{8DFDF068-B15E-7946-0DF7-323F5EE3DD08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016" v="69"/>
          <ac:spMkLst>
            <pc:docMk/>
            <pc:sldMk cId="1996154637" sldId="1747"/>
            <ac:spMk id="90" creationId="{4F826270-AD61-F883-C26D-D5FE31AC2AE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048" v="70"/>
          <ac:spMkLst>
            <pc:docMk/>
            <pc:sldMk cId="1996154637" sldId="1747"/>
            <ac:spMk id="92" creationId="{46432581-68D9-B878-8441-369631594F7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063" v="71"/>
          <ac:spMkLst>
            <pc:docMk/>
            <pc:sldMk cId="1996154637" sldId="1747"/>
            <ac:spMk id="94" creationId="{582759F8-F8DC-C92D-F802-0D1A558B8D9B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094" v="72"/>
          <ac:spMkLst>
            <pc:docMk/>
            <pc:sldMk cId="1996154637" sldId="1747"/>
            <ac:spMk id="96" creationId="{387A0973-56F6-094B-D5AA-742AD4F5D2F2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110" v="73"/>
          <ac:spMkLst>
            <pc:docMk/>
            <pc:sldMk cId="1996154637" sldId="1747"/>
            <ac:spMk id="98" creationId="{D89C927F-CEA0-631A-F3BD-B02664D57BA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141" v="74"/>
          <ac:spMkLst>
            <pc:docMk/>
            <pc:sldMk cId="1996154637" sldId="1747"/>
            <ac:spMk id="100" creationId="{0F5D9148-2208-AE2A-5836-4918ED35651A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548" v="92"/>
          <ac:spMkLst>
            <pc:docMk/>
            <pc:sldMk cId="1996154637" sldId="1747"/>
            <ac:spMk id="138" creationId="{436EB041-D199-1636-E0F5-E2C5EBB0AC28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563" v="93"/>
          <ac:spMkLst>
            <pc:docMk/>
            <pc:sldMk cId="1996154637" sldId="1747"/>
            <ac:spMk id="140" creationId="{5636D9B6-200D-C6BB-E273-400BD0FC09F8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6:40.594" v="94"/>
          <ac:spMkLst>
            <pc:docMk/>
            <pc:sldMk cId="1996154637" sldId="1747"/>
            <ac:spMk id="142" creationId="{111634FA-BCE6-FFE0-2916-BC9CC6F4DC18}"/>
          </ac:spMkLst>
        </pc:spChg>
        <pc:spChg chg="add mod">
          <ac:chgData name="Rossana de Souza Albuquerque" userId="S::rossanaa@fazenda.rj.gov.br::492f1278-cb6e-43fc-ba1f-7a59f64c7236" providerId="AD" clId="Web-{30B7F1D8-4834-081B-97CD-F52B03513D69}" dt="2024-08-21T20:07:45.565" v="102" actId="20577"/>
          <ac:spMkLst>
            <pc:docMk/>
            <pc:sldMk cId="1996154637" sldId="1747"/>
            <ac:spMk id="152" creationId="{09B96B41-2E1B-04B3-BE7C-EE6DDDE29D8A}"/>
          </ac:spMkLst>
        </pc:spChg>
        <pc:grpChg chg="add">
          <ac:chgData name="Rossana de Souza Albuquerque" userId="S::rossanaa@fazenda.rj.gov.br::492f1278-cb6e-43fc-ba1f-7a59f64c7236" providerId="AD" clId="Web-{30B7F1D8-4834-081B-97CD-F52B03513D69}" dt="2024-08-21T20:06:39.454" v="42"/>
          <ac:grpSpMkLst>
            <pc:docMk/>
            <pc:sldMk cId="1996154637" sldId="1747"/>
            <ac:grpSpMk id="24" creationId="{6817AF4A-F5FD-4E10-3A31-912910673885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39.469" v="43"/>
          <ac:grpSpMkLst>
            <pc:docMk/>
            <pc:sldMk cId="1996154637" sldId="1747"/>
            <ac:grpSpMk id="28" creationId="{1C117791-9FC8-EEE3-855D-6536AE688357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39.485" v="44"/>
          <ac:grpSpMkLst>
            <pc:docMk/>
            <pc:sldMk cId="1996154637" sldId="1747"/>
            <ac:grpSpMk id="32" creationId="{C7F0E6E1-8372-3FC5-057E-4EDDD1203FD4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39.501" v="45"/>
          <ac:grpSpMkLst>
            <pc:docMk/>
            <pc:sldMk cId="1996154637" sldId="1747"/>
            <ac:grpSpMk id="36" creationId="{055E514F-286D-9DB9-3C85-F4D94B96E8F0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39.516" v="46"/>
          <ac:grpSpMkLst>
            <pc:docMk/>
            <pc:sldMk cId="1996154637" sldId="1747"/>
            <ac:grpSpMk id="40" creationId="{A4D91188-FBE3-A5E1-8A25-439D6664DB45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39.532" v="47"/>
          <ac:grpSpMkLst>
            <pc:docMk/>
            <pc:sldMk cId="1996154637" sldId="1747"/>
            <ac:grpSpMk id="44" creationId="{371A1C87-2E7D-2C32-B3EA-5C02545E3909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39.548" v="48"/>
          <ac:grpSpMkLst>
            <pc:docMk/>
            <pc:sldMk cId="1996154637" sldId="1747"/>
            <ac:grpSpMk id="48" creationId="{05E219D1-ABBC-4A8A-8E0B-A34A9D5F3EC3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40.516" v="91"/>
          <ac:grpSpMkLst>
            <pc:docMk/>
            <pc:sldMk cId="1996154637" sldId="1747"/>
            <ac:grpSpMk id="136" creationId="{874ACE78-86D8-1EBE-AA4C-B376ED5CE71A}"/>
          </ac:grpSpMkLst>
        </pc:grpChg>
        <pc:grpChg chg="add">
          <ac:chgData name="Rossana de Souza Albuquerque" userId="S::rossanaa@fazenda.rj.gov.br::492f1278-cb6e-43fc-ba1f-7a59f64c7236" providerId="AD" clId="Web-{30B7F1D8-4834-081B-97CD-F52B03513D69}" dt="2024-08-21T20:06:40.641" v="96"/>
          <ac:grpSpMkLst>
            <pc:docMk/>
            <pc:sldMk cId="1996154637" sldId="1747"/>
            <ac:grpSpMk id="148" creationId="{862DE583-BCBF-4CF8-94C0-087CD97043A7}"/>
          </ac:grpSpMkLst>
        </pc:grpChg>
        <pc:picChg chg="add del">
          <ac:chgData name="Rossana de Souza Albuquerque" userId="S::rossanaa@fazenda.rj.gov.br::492f1278-cb6e-43fc-ba1f-7a59f64c7236" providerId="AD" clId="Web-{30B7F1D8-4834-081B-97CD-F52B03513D69}" dt="2024-08-21T20:06:49.813" v="99"/>
          <ac:picMkLst>
            <pc:docMk/>
            <pc:sldMk cId="1996154637" sldId="1747"/>
            <ac:picMk id="18" creationId="{1A495E8D-A498-586F-7242-D7487C4615DC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39.563" v="49"/>
          <ac:picMkLst>
            <pc:docMk/>
            <pc:sldMk cId="1996154637" sldId="1747"/>
            <ac:picMk id="50" creationId="{E2B8543E-5389-8262-041E-9935C4724DC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39.579" v="50"/>
          <ac:picMkLst>
            <pc:docMk/>
            <pc:sldMk cId="1996154637" sldId="1747"/>
            <ac:picMk id="52" creationId="{9828F4C0-5915-A519-EC73-38A36356B5C2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157" v="75"/>
          <ac:picMkLst>
            <pc:docMk/>
            <pc:sldMk cId="1996154637" sldId="1747"/>
            <ac:picMk id="102" creationId="{E4C2D611-487F-6E31-4883-B2C1E9A0CD83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173" v="76"/>
          <ac:picMkLst>
            <pc:docMk/>
            <pc:sldMk cId="1996154637" sldId="1747"/>
            <ac:picMk id="104" creationId="{CB87564D-DAD9-EF4D-2786-29CE7D588293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204" v="77"/>
          <ac:picMkLst>
            <pc:docMk/>
            <pc:sldMk cId="1996154637" sldId="1747"/>
            <ac:picMk id="106" creationId="{1EB3F033-A6E0-9211-F446-3D321DB2F07B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219" v="78"/>
          <ac:picMkLst>
            <pc:docMk/>
            <pc:sldMk cId="1996154637" sldId="1747"/>
            <ac:picMk id="108" creationId="{D73904E8-08D8-4BC2-9013-CC07CDA71356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251" v="79"/>
          <ac:picMkLst>
            <pc:docMk/>
            <pc:sldMk cId="1996154637" sldId="1747"/>
            <ac:picMk id="110" creationId="{715C3D60-AF41-2DD4-16E7-A5FD9EF0ABF2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266" v="80"/>
          <ac:picMkLst>
            <pc:docMk/>
            <pc:sldMk cId="1996154637" sldId="1747"/>
            <ac:picMk id="112" creationId="{C84E3B04-83A4-BAFB-CEB9-A3898667E0D2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282" v="81"/>
          <ac:picMkLst>
            <pc:docMk/>
            <pc:sldMk cId="1996154637" sldId="1747"/>
            <ac:picMk id="114" creationId="{D8C1B095-FBBD-DB17-B2F4-AD53CEF461F3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313" v="82"/>
          <ac:picMkLst>
            <pc:docMk/>
            <pc:sldMk cId="1996154637" sldId="1747"/>
            <ac:picMk id="116" creationId="{42D7B541-24BF-EF96-76E9-F6836E1DB56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329" v="83"/>
          <ac:picMkLst>
            <pc:docMk/>
            <pc:sldMk cId="1996154637" sldId="1747"/>
            <ac:picMk id="118" creationId="{C54B41F0-CEB7-C0AF-7DD1-1AE94B4AF9C5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360" v="84"/>
          <ac:picMkLst>
            <pc:docMk/>
            <pc:sldMk cId="1996154637" sldId="1747"/>
            <ac:picMk id="120" creationId="{5F2B2503-8179-6308-7C7D-AE4770B8E4CA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376" v="85"/>
          <ac:picMkLst>
            <pc:docMk/>
            <pc:sldMk cId="1996154637" sldId="1747"/>
            <ac:picMk id="122" creationId="{C9EE6473-390B-1C7A-D355-E34727F8CCA5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407" v="86"/>
          <ac:picMkLst>
            <pc:docMk/>
            <pc:sldMk cId="1996154637" sldId="1747"/>
            <ac:picMk id="124" creationId="{B4D52042-D6C0-C959-158D-A466F19A03F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438" v="87"/>
          <ac:picMkLst>
            <pc:docMk/>
            <pc:sldMk cId="1996154637" sldId="1747"/>
            <ac:picMk id="126" creationId="{042F763A-FF2A-5867-B185-678323CB674D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469" v="89"/>
          <ac:picMkLst>
            <pc:docMk/>
            <pc:sldMk cId="1996154637" sldId="1747"/>
            <ac:picMk id="130" creationId="{1C362B52-ACA2-652D-7CC0-4ED1B8B401BD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501" v="90"/>
          <ac:picMkLst>
            <pc:docMk/>
            <pc:sldMk cId="1996154637" sldId="1747"/>
            <ac:picMk id="132" creationId="{7DA9DC66-868B-C1DC-9929-8225E056192D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610" v="95"/>
          <ac:picMkLst>
            <pc:docMk/>
            <pc:sldMk cId="1996154637" sldId="1747"/>
            <ac:picMk id="144" creationId="{1E934F39-9BA0-C1B5-F3DE-DCE6CBE10722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6:40.673" v="97"/>
          <ac:picMkLst>
            <pc:docMk/>
            <pc:sldMk cId="1996154637" sldId="1747"/>
            <ac:picMk id="150" creationId="{095E75C8-E0B7-772E-7267-36E2873F3814}"/>
          </ac:picMkLst>
        </pc:picChg>
        <pc:cxnChg chg="add">
          <ac:chgData name="Rossana de Souza Albuquerque" userId="S::rossanaa@fazenda.rj.gov.br::492f1278-cb6e-43fc-ba1f-7a59f64c7236" providerId="AD" clId="Web-{30B7F1D8-4834-081B-97CD-F52B03513D69}" dt="2024-08-21T20:06:40.454" v="88"/>
          <ac:cxnSpMkLst>
            <pc:docMk/>
            <pc:sldMk cId="1996154637" sldId="1747"/>
            <ac:cxnSpMk id="128" creationId="{94138B45-A6D7-BC77-589D-386AC720C1A9}"/>
          </ac:cxnSpMkLst>
        </pc:cxnChg>
      </pc:sldChg>
      <pc:sldChg chg="addSp delSp modSp new addAnim delAnim">
        <pc:chgData name="Rossana de Souza Albuquerque" userId="S::rossanaa@fazenda.rj.gov.br::492f1278-cb6e-43fc-ba1f-7a59f64c7236" providerId="AD" clId="Web-{30B7F1D8-4834-081B-97CD-F52B03513D69}" dt="2024-08-21T20:34:33.496" v="175"/>
        <pc:sldMkLst>
          <pc:docMk/>
          <pc:sldMk cId="654663514" sldId="1748"/>
        </pc:sldMkLst>
        <pc:spChg chg="mod">
          <ac:chgData name="Rossana de Souza Albuquerque" userId="S::rossanaa@fazenda.rj.gov.br::492f1278-cb6e-43fc-ba1f-7a59f64c7236" providerId="AD" clId="Web-{30B7F1D8-4834-081B-97CD-F52B03513D69}" dt="2024-08-21T20:09:32.694" v="165" actId="1076"/>
          <ac:spMkLst>
            <pc:docMk/>
            <pc:sldMk cId="654663514" sldId="1748"/>
            <ac:spMk id="2" creationId="{362A49CD-BEE8-1EF7-0CC2-1E348109660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160" v="104"/>
          <ac:spMkLst>
            <pc:docMk/>
            <pc:sldMk cId="654663514" sldId="1748"/>
            <ac:spMk id="4" creationId="{16745FF6-FDFB-4291-1580-A0700FCD5839}"/>
          </ac:spMkLst>
        </pc:spChg>
        <pc:spChg chg="add mod">
          <ac:chgData name="Rossana de Souza Albuquerque" userId="S::rossanaa@fazenda.rj.gov.br::492f1278-cb6e-43fc-ba1f-7a59f64c7236" providerId="AD" clId="Web-{30B7F1D8-4834-081B-97CD-F52B03513D69}" dt="2024-08-21T20:08:19.676" v="131" actId="20577"/>
          <ac:spMkLst>
            <pc:docMk/>
            <pc:sldMk cId="654663514" sldId="1748"/>
            <ac:spMk id="6" creationId="{627B4C4E-7AD6-2804-2BC2-985E498FCD0C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207" v="107"/>
          <ac:spMkLst>
            <pc:docMk/>
            <pc:sldMk cId="654663514" sldId="1748"/>
            <ac:spMk id="10" creationId="{5A668880-8670-AE96-255E-A0077D5154BB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222" v="108"/>
          <ac:spMkLst>
            <pc:docMk/>
            <pc:sldMk cId="654663514" sldId="1748"/>
            <ac:spMk id="12" creationId="{E2A06716-7736-C4E5-7AD8-9E8F13D011D2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238" v="109"/>
          <ac:spMkLst>
            <pc:docMk/>
            <pc:sldMk cId="654663514" sldId="1748"/>
            <ac:spMk id="14" creationId="{024027A4-D6FA-8931-0D23-CD7A303B5EAC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253" v="110"/>
          <ac:spMkLst>
            <pc:docMk/>
            <pc:sldMk cId="654663514" sldId="1748"/>
            <ac:spMk id="16" creationId="{EE063588-C3C8-C892-56AD-D7C2EA7A5C6E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269" v="111"/>
          <ac:spMkLst>
            <pc:docMk/>
            <pc:sldMk cId="654663514" sldId="1748"/>
            <ac:spMk id="18" creationId="{2C6261F5-558D-9478-2D0F-D9C93639CF70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285" v="112"/>
          <ac:spMkLst>
            <pc:docMk/>
            <pc:sldMk cId="654663514" sldId="1748"/>
            <ac:spMk id="20" creationId="{92FB467C-AFB9-B5E1-A02F-5FF5AAA79D7A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300" v="113"/>
          <ac:spMkLst>
            <pc:docMk/>
            <pc:sldMk cId="654663514" sldId="1748"/>
            <ac:spMk id="22" creationId="{BF7EB1A3-EA61-120D-4277-9819EF126803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347" v="114"/>
          <ac:spMkLst>
            <pc:docMk/>
            <pc:sldMk cId="654663514" sldId="1748"/>
            <ac:spMk id="24" creationId="{4BD126F5-D9F9-4E21-36F8-16D118B72B8F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363" v="115"/>
          <ac:spMkLst>
            <pc:docMk/>
            <pc:sldMk cId="654663514" sldId="1748"/>
            <ac:spMk id="26" creationId="{8B3E539C-AB6B-84BE-CA21-6F47007980FD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394" v="116"/>
          <ac:spMkLst>
            <pc:docMk/>
            <pc:sldMk cId="654663514" sldId="1748"/>
            <ac:spMk id="28" creationId="{9BB622A4-D243-6E70-8134-C628A4E8FEB8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425" v="117"/>
          <ac:spMkLst>
            <pc:docMk/>
            <pc:sldMk cId="654663514" sldId="1748"/>
            <ac:spMk id="30" creationId="{DF4DBF53-FC00-F3AD-BC22-30C7C89F86F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7:59.441" v="118"/>
          <ac:spMkLst>
            <pc:docMk/>
            <pc:sldMk cId="654663514" sldId="1748"/>
            <ac:spMk id="32" creationId="{241B0FCB-0E31-1CE4-EACE-9D2BB22FF324}"/>
          </ac:spMkLst>
        </pc:spChg>
        <pc:spChg chg="add del">
          <ac:chgData name="Rossana de Souza Albuquerque" userId="S::rossanaa@fazenda.rj.gov.br::492f1278-cb6e-43fc-ba1f-7a59f64c7236" providerId="AD" clId="Web-{30B7F1D8-4834-081B-97CD-F52B03513D69}" dt="2024-08-21T20:09:28.819" v="164"/>
          <ac:spMkLst>
            <pc:docMk/>
            <pc:sldMk cId="654663514" sldId="1748"/>
            <ac:spMk id="34" creationId="{8506EBD9-57C5-6477-D504-848E31932DD6}"/>
          </ac:spMkLst>
        </pc:spChg>
        <pc:picChg chg="add del">
          <ac:chgData name="Rossana de Souza Albuquerque" userId="S::rossanaa@fazenda.rj.gov.br::492f1278-cb6e-43fc-ba1f-7a59f64c7236" providerId="AD" clId="Web-{30B7F1D8-4834-081B-97CD-F52B03513D69}" dt="2024-08-21T20:08:03.816" v="124"/>
          <ac:picMkLst>
            <pc:docMk/>
            <pc:sldMk cId="654663514" sldId="1748"/>
            <ac:picMk id="8" creationId="{8E19BBD7-1AD6-20EB-9352-1E03AEC2351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7:59.472" v="120"/>
          <ac:picMkLst>
            <pc:docMk/>
            <pc:sldMk cId="654663514" sldId="1748"/>
            <ac:picMk id="36" creationId="{24F40C77-ED2D-3A52-B983-57C60B3CC8C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7:59.488" v="121"/>
          <ac:picMkLst>
            <pc:docMk/>
            <pc:sldMk cId="654663514" sldId="1748"/>
            <ac:picMk id="38" creationId="{C0753989-DEAE-2316-F7C4-73A7FB74C94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7:59.519" v="122"/>
          <ac:picMkLst>
            <pc:docMk/>
            <pc:sldMk cId="654663514" sldId="1748"/>
            <ac:picMk id="40" creationId="{4EE5E2DA-36F3-879F-73E3-08292DEA84CB}"/>
          </ac:picMkLst>
        </pc:picChg>
        <pc:picChg chg="add del">
          <ac:chgData name="Rossana de Souza Albuquerque" userId="S::rossanaa@fazenda.rj.gov.br::492f1278-cb6e-43fc-ba1f-7a59f64c7236" providerId="AD" clId="Web-{30B7F1D8-4834-081B-97CD-F52B03513D69}" dt="2024-08-21T20:08:36.473" v="132"/>
          <ac:picMkLst>
            <pc:docMk/>
            <pc:sldMk cId="654663514" sldId="1748"/>
            <ac:picMk id="42" creationId="{30425D61-643A-4F76-F6E1-7AF0856666D3}"/>
          </ac:picMkLst>
        </pc:picChg>
      </pc:sldChg>
      <pc:sldChg chg="addSp delSp modSp new addAnim">
        <pc:chgData name="Rossana de Souza Albuquerque" userId="S::rossanaa@fazenda.rj.gov.br::492f1278-cb6e-43fc-ba1f-7a59f64c7236" providerId="AD" clId="Web-{30B7F1D8-4834-081B-97CD-F52B03513D69}" dt="2024-08-21T20:09:13.443" v="162"/>
        <pc:sldMkLst>
          <pc:docMk/>
          <pc:sldMk cId="79270981" sldId="1749"/>
        </pc:sldMkLst>
        <pc:spChg chg="add">
          <ac:chgData name="Rossana de Souza Albuquerque" userId="S::rossanaa@fazenda.rj.gov.br::492f1278-cb6e-43fc-ba1f-7a59f64c7236" providerId="AD" clId="Web-{30B7F1D8-4834-081B-97CD-F52B03513D69}" dt="2024-08-21T20:08:59.037" v="138"/>
          <ac:spMkLst>
            <pc:docMk/>
            <pc:sldMk cId="79270981" sldId="1749"/>
            <ac:spMk id="3" creationId="{35ECCA87-2DD8-932F-AFA4-C5B19EB7269C}"/>
          </ac:spMkLst>
        </pc:spChg>
        <pc:spChg chg="add mod">
          <ac:chgData name="Rossana de Souza Albuquerque" userId="S::rossanaa@fazenda.rj.gov.br::492f1278-cb6e-43fc-ba1f-7a59f64c7236" providerId="AD" clId="Web-{30B7F1D8-4834-081B-97CD-F52B03513D69}" dt="2024-08-21T20:09:12.803" v="161" actId="14100"/>
          <ac:spMkLst>
            <pc:docMk/>
            <pc:sldMk cId="79270981" sldId="1749"/>
            <ac:spMk id="4" creationId="{30764176-5F51-386F-EB52-C796658D0808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037" v="137"/>
          <ac:spMkLst>
            <pc:docMk/>
            <pc:sldMk cId="79270981" sldId="1749"/>
            <ac:spMk id="8" creationId="{D77B87E2-1E9B-8468-A403-D87286523BE9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052" v="139"/>
          <ac:spMkLst>
            <pc:docMk/>
            <pc:sldMk cId="79270981" sldId="1749"/>
            <ac:spMk id="12" creationId="{EE1DCE62-E902-73FF-6D9B-DF766D0A324F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052" v="140"/>
          <ac:spMkLst>
            <pc:docMk/>
            <pc:sldMk cId="79270981" sldId="1749"/>
            <ac:spMk id="14" creationId="{C39B5B16-EAC1-A4E9-8D6A-81526244C6EB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068" v="141"/>
          <ac:spMkLst>
            <pc:docMk/>
            <pc:sldMk cId="79270981" sldId="1749"/>
            <ac:spMk id="16" creationId="{32C09F80-A974-0405-394C-9AE7A34FCA2B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068" v="142"/>
          <ac:spMkLst>
            <pc:docMk/>
            <pc:sldMk cId="79270981" sldId="1749"/>
            <ac:spMk id="18" creationId="{62F11963-8DBD-0B3C-B7D8-C993831BF79A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068" v="143"/>
          <ac:spMkLst>
            <pc:docMk/>
            <pc:sldMk cId="79270981" sldId="1749"/>
            <ac:spMk id="20" creationId="{1175EF21-47C0-099A-387A-167CAA6A838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115" v="144"/>
          <ac:spMkLst>
            <pc:docMk/>
            <pc:sldMk cId="79270981" sldId="1749"/>
            <ac:spMk id="22" creationId="{63CC6057-98B5-4046-4CDA-3A23EAA0A0E7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130" v="145"/>
          <ac:spMkLst>
            <pc:docMk/>
            <pc:sldMk cId="79270981" sldId="1749"/>
            <ac:spMk id="24" creationId="{4707FC93-9441-C93D-397E-BCC46C778DD3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177" v="146"/>
          <ac:spMkLst>
            <pc:docMk/>
            <pc:sldMk cId="79270981" sldId="1749"/>
            <ac:spMk id="26" creationId="{409D9B42-E2D5-EAB9-F32E-5A55ADC9C38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209" v="147"/>
          <ac:spMkLst>
            <pc:docMk/>
            <pc:sldMk cId="79270981" sldId="1749"/>
            <ac:spMk id="28" creationId="{6348BE94-1E14-F569-6A3B-C51C93875BE1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240" v="148"/>
          <ac:spMkLst>
            <pc:docMk/>
            <pc:sldMk cId="79270981" sldId="1749"/>
            <ac:spMk id="30" creationId="{4CEC9A37-1245-1C8B-A1FF-974B0BE3F47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255" v="149"/>
          <ac:spMkLst>
            <pc:docMk/>
            <pc:sldMk cId="79270981" sldId="1749"/>
            <ac:spMk id="32" creationId="{3E2BFD32-C8AE-51EF-93D8-535582ED8088}"/>
          </ac:spMkLst>
        </pc:spChg>
        <pc:spChg chg="add del">
          <ac:chgData name="Rossana de Souza Albuquerque" userId="S::rossanaa@fazenda.rj.gov.br::492f1278-cb6e-43fc-ba1f-7a59f64c7236" providerId="AD" clId="Web-{30B7F1D8-4834-081B-97CD-F52B03513D69}" dt="2024-08-21T20:09:13.443" v="162"/>
          <ac:spMkLst>
            <pc:docMk/>
            <pc:sldMk cId="79270981" sldId="1749"/>
            <ac:spMk id="34" creationId="{C5EDCE6A-CDC1-789F-FD11-20BD614A1AE4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474" v="157"/>
          <ac:spMkLst>
            <pc:docMk/>
            <pc:sldMk cId="79270981" sldId="1749"/>
            <ac:spMk id="48" creationId="{32E72334-7DCB-047B-8034-731368D54347}"/>
          </ac:spMkLst>
        </pc:spChg>
        <pc:spChg chg="add">
          <ac:chgData name="Rossana de Souza Albuquerque" userId="S::rossanaa@fazenda.rj.gov.br::492f1278-cb6e-43fc-ba1f-7a59f64c7236" providerId="AD" clId="Web-{30B7F1D8-4834-081B-97CD-F52B03513D69}" dt="2024-08-21T20:08:59.505" v="158"/>
          <ac:spMkLst>
            <pc:docMk/>
            <pc:sldMk cId="79270981" sldId="1749"/>
            <ac:spMk id="50" creationId="{A890DBC1-8BE0-63E0-B77E-6FDB3F2849BA}"/>
          </ac:spMkLst>
        </pc:spChg>
        <pc:picChg chg="add del">
          <ac:chgData name="Rossana de Souza Albuquerque" userId="S::rossanaa@fazenda.rj.gov.br::492f1278-cb6e-43fc-ba1f-7a59f64c7236" providerId="AD" clId="Web-{30B7F1D8-4834-081B-97CD-F52B03513D69}" dt="2024-08-21T20:09:12.709" v="160"/>
          <ac:picMkLst>
            <pc:docMk/>
            <pc:sldMk cId="79270981" sldId="1749"/>
            <ac:picMk id="6" creationId="{7BA4A378-2B8B-1BE3-5BC5-837251485EC9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302" v="151"/>
          <ac:picMkLst>
            <pc:docMk/>
            <pc:sldMk cId="79270981" sldId="1749"/>
            <ac:picMk id="36" creationId="{D9BD120F-63A8-2C8A-7B5C-9E80F52C3F5C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334" v="152"/>
          <ac:picMkLst>
            <pc:docMk/>
            <pc:sldMk cId="79270981" sldId="1749"/>
            <ac:picMk id="38" creationId="{8213FC98-671B-FAC4-2411-525B53FF4ECD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349" v="153"/>
          <ac:picMkLst>
            <pc:docMk/>
            <pc:sldMk cId="79270981" sldId="1749"/>
            <ac:picMk id="40" creationId="{1A1532AC-6201-9C81-C79C-96128A0AB748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380" v="154"/>
          <ac:picMkLst>
            <pc:docMk/>
            <pc:sldMk cId="79270981" sldId="1749"/>
            <ac:picMk id="42" creationId="{D4CD4E39-C7C7-4678-F611-A2B368B4901D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396" v="155"/>
          <ac:picMkLst>
            <pc:docMk/>
            <pc:sldMk cId="79270981" sldId="1749"/>
            <ac:picMk id="44" creationId="{A09946C0-8382-BBAA-F8CE-F2638AADE57F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427" v="156"/>
          <ac:picMkLst>
            <pc:docMk/>
            <pc:sldMk cId="79270981" sldId="1749"/>
            <ac:picMk id="46" creationId="{344D81EC-5A2E-9A45-0F44-CF1A05657961}"/>
          </ac:picMkLst>
        </pc:picChg>
        <pc:picChg chg="add">
          <ac:chgData name="Rossana de Souza Albuquerque" userId="S::rossanaa@fazenda.rj.gov.br::492f1278-cb6e-43fc-ba1f-7a59f64c7236" providerId="AD" clId="Web-{30B7F1D8-4834-081B-97CD-F52B03513D69}" dt="2024-08-21T20:08:59.552" v="159"/>
          <ac:picMkLst>
            <pc:docMk/>
            <pc:sldMk cId="79270981" sldId="1749"/>
            <ac:picMk id="52" creationId="{9412FA8D-79DC-563D-29EA-B3885CA20B5C}"/>
          </ac:picMkLst>
        </pc:picChg>
      </pc:sldChg>
      <pc:sldChg chg="new del">
        <pc:chgData name="Rossana de Souza Albuquerque" userId="S::rossanaa@fazenda.rj.gov.br::492f1278-cb6e-43fc-ba1f-7a59f64c7236" providerId="AD" clId="Web-{30B7F1D8-4834-081B-97CD-F52B03513D69}" dt="2024-08-21T20:36:44.157" v="178"/>
        <pc:sldMkLst>
          <pc:docMk/>
          <pc:sldMk cId="474767418" sldId="1750"/>
        </pc:sldMkLst>
      </pc:sldChg>
      <pc:sldMasterChg chg="addSldLayout">
        <pc:chgData name="Rossana de Souza Albuquerque" userId="S::rossanaa@fazenda.rj.gov.br::492f1278-cb6e-43fc-ba1f-7a59f64c7236" providerId="AD" clId="Web-{30B7F1D8-4834-081B-97CD-F52B03513D69}" dt="2024-08-21T20:02:09.007" v="15"/>
        <pc:sldMasterMkLst>
          <pc:docMk/>
          <pc:sldMasterMk cId="2177236899" sldId="2147483648"/>
        </pc:sldMasterMkLst>
        <pc:sldLayoutChg chg="add">
          <pc:chgData name="Rossana de Souza Albuquerque" userId="S::rossanaa@fazenda.rj.gov.br::492f1278-cb6e-43fc-ba1f-7a59f64c7236" providerId="AD" clId="Web-{30B7F1D8-4834-081B-97CD-F52B03513D69}" dt="2024-08-21T20:02:09.007" v="15"/>
          <pc:sldLayoutMkLst>
            <pc:docMk/>
            <pc:sldMasterMk cId="2177236899" sldId="2147483648"/>
            <pc:sldLayoutMk cId="2886447570" sldId="2147483724"/>
          </pc:sldLayoutMkLst>
        </pc:sldLayoutChg>
      </pc:sldMasterChg>
      <pc:sldMasterChg chg="addSldLayout">
        <pc:chgData name="Rossana de Souza Albuquerque" userId="S::rossanaa@fazenda.rj.gov.br::492f1278-cb6e-43fc-ba1f-7a59f64c7236" providerId="AD" clId="Web-{30B7F1D8-4834-081B-97CD-F52B03513D69}" dt="2024-08-21T20:01:29.037" v="5"/>
        <pc:sldMasterMkLst>
          <pc:docMk/>
          <pc:sldMasterMk cId="4155346858" sldId="2147483675"/>
        </pc:sldMasterMkLst>
        <pc:sldLayoutChg chg="add">
          <pc:chgData name="Rossana de Souza Albuquerque" userId="S::rossanaa@fazenda.rj.gov.br::492f1278-cb6e-43fc-ba1f-7a59f64c7236" providerId="AD" clId="Web-{30B7F1D8-4834-081B-97CD-F52B03513D69}" dt="2024-08-21T20:01:29.037" v="5"/>
          <pc:sldLayoutMkLst>
            <pc:docMk/>
            <pc:sldMasterMk cId="4155346858" sldId="2147483675"/>
            <pc:sldLayoutMk cId="3008352102" sldId="2147483718"/>
          </pc:sldLayoutMkLst>
        </pc:sldLayoutChg>
      </pc:sldMasterChg>
    </pc:docChg>
  </pc:docChgLst>
  <pc:docChgLst>
    <pc:chgData name="Liliane Figueiredo da Silva" userId="S::lfigueiredos@fazenda.rj.gov.br::f10f2e6b-1ac0-48fa-8c74-458c8e81f8a6" providerId="AD" clId="Web-{C1DD4B49-531D-31AB-C3FE-02B946ED1587}"/>
    <pc:docChg chg="modSld sldOrd">
      <pc:chgData name="Liliane Figueiredo da Silva" userId="S::lfigueiredos@fazenda.rj.gov.br::f10f2e6b-1ac0-48fa-8c74-458c8e81f8a6" providerId="AD" clId="Web-{C1DD4B49-531D-31AB-C3FE-02B946ED1587}" dt="2024-05-23T14:17:38.662" v="34"/>
      <pc:docMkLst>
        <pc:docMk/>
      </pc:docMkLst>
      <pc:sldChg chg="ord">
        <pc:chgData name="Liliane Figueiredo da Silva" userId="S::lfigueiredos@fazenda.rj.gov.br::f10f2e6b-1ac0-48fa-8c74-458c8e81f8a6" providerId="AD" clId="Web-{C1DD4B49-531D-31AB-C3FE-02B946ED1587}" dt="2024-05-23T14:17:38.662" v="34"/>
        <pc:sldMkLst>
          <pc:docMk/>
          <pc:sldMk cId="265082340" sldId="1719"/>
        </pc:sldMkLst>
      </pc:sldChg>
      <pc:sldChg chg="modSp">
        <pc:chgData name="Liliane Figueiredo da Silva" userId="S::lfigueiredos@fazenda.rj.gov.br::f10f2e6b-1ac0-48fa-8c74-458c8e81f8a6" providerId="AD" clId="Web-{C1DD4B49-531D-31AB-C3FE-02B946ED1587}" dt="2024-05-23T13:28:07.732" v="15" actId="20577"/>
        <pc:sldMkLst>
          <pc:docMk/>
          <pc:sldMk cId="1922615882" sldId="1726"/>
        </pc:sldMkLst>
        <pc:spChg chg="mod">
          <ac:chgData name="Liliane Figueiredo da Silva" userId="S::lfigueiredos@fazenda.rj.gov.br::f10f2e6b-1ac0-48fa-8c74-458c8e81f8a6" providerId="AD" clId="Web-{C1DD4B49-531D-31AB-C3FE-02B946ED1587}" dt="2024-05-23T13:28:07.732" v="15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C1DD4B49-531D-31AB-C3FE-02B946ED1587}" dt="2024-05-23T13:33:55.173" v="33" actId="20577"/>
        <pc:sldMkLst>
          <pc:docMk/>
          <pc:sldMk cId="1814976613" sldId="1729"/>
        </pc:sldMkLst>
        <pc:spChg chg="mod">
          <ac:chgData name="Liliane Figueiredo da Silva" userId="S::lfigueiredos@fazenda.rj.gov.br::f10f2e6b-1ac0-48fa-8c74-458c8e81f8a6" providerId="AD" clId="Web-{C1DD4B49-531D-31AB-C3FE-02B946ED1587}" dt="2024-05-23T13:33:55.173" v="33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Liliane Figueiredo da Silva" userId="S::lfigueiredos@fazenda.rj.gov.br::f10f2e6b-1ac0-48fa-8c74-458c8e81f8a6" providerId="AD" clId="Web-{5017DD4B-F87A-1893-6BEF-1DB99B9A138B}"/>
    <pc:docChg chg="modSld">
      <pc:chgData name="Liliane Figueiredo da Silva" userId="S::lfigueiredos@fazenda.rj.gov.br::f10f2e6b-1ac0-48fa-8c74-458c8e81f8a6" providerId="AD" clId="Web-{5017DD4B-F87A-1893-6BEF-1DB99B9A138B}" dt="2024-02-19T19:03:17.806" v="3"/>
      <pc:docMkLst>
        <pc:docMk/>
      </pc:docMkLst>
      <pc:sldChg chg="modSp">
        <pc:chgData name="Liliane Figueiredo da Silva" userId="S::lfigueiredos@fazenda.rj.gov.br::f10f2e6b-1ac0-48fa-8c74-458c8e81f8a6" providerId="AD" clId="Web-{5017DD4B-F87A-1893-6BEF-1DB99B9A138B}" dt="2024-02-19T19:03:17.806" v="3"/>
        <pc:sldMkLst>
          <pc:docMk/>
          <pc:sldMk cId="789097331" sldId="1723"/>
        </pc:sldMkLst>
        <pc:graphicFrameChg chg="mod modGraphic">
          <ac:chgData name="Liliane Figueiredo da Silva" userId="S::lfigueiredos@fazenda.rj.gov.br::f10f2e6b-1ac0-48fa-8c74-458c8e81f8a6" providerId="AD" clId="Web-{5017DD4B-F87A-1893-6BEF-1DB99B9A138B}" dt="2024-02-19T19:03:17.806" v="3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Rossana de Souza Albuquerque" userId="S::rossanaa@fazenda.rj.gov.br::492f1278-cb6e-43fc-ba1f-7a59f64c7236" providerId="AD" clId="Web-{EA2C6DA3-7652-0B61-9C8F-EC52A3485E48}"/>
    <pc:docChg chg="modSld">
      <pc:chgData name="Rossana de Souza Albuquerque" userId="S::rossanaa@fazenda.rj.gov.br::492f1278-cb6e-43fc-ba1f-7a59f64c7236" providerId="AD" clId="Web-{EA2C6DA3-7652-0B61-9C8F-EC52A3485E48}" dt="2024-08-22T13:54:05.968" v="0" actId="1076"/>
      <pc:docMkLst>
        <pc:docMk/>
      </pc:docMkLst>
      <pc:sldChg chg="modSp">
        <pc:chgData name="Rossana de Souza Albuquerque" userId="S::rossanaa@fazenda.rj.gov.br::492f1278-cb6e-43fc-ba1f-7a59f64c7236" providerId="AD" clId="Web-{EA2C6DA3-7652-0B61-9C8F-EC52A3485E48}" dt="2024-08-22T13:54:05.968" v="0" actId="1076"/>
        <pc:sldMkLst>
          <pc:docMk/>
          <pc:sldMk cId="3135549556" sldId="1730"/>
        </pc:sldMkLst>
        <pc:graphicFrameChg chg="mod">
          <ac:chgData name="Rossana de Souza Albuquerque" userId="S::rossanaa@fazenda.rj.gov.br::492f1278-cb6e-43fc-ba1f-7a59f64c7236" providerId="AD" clId="Web-{EA2C6DA3-7652-0B61-9C8F-EC52A3485E48}" dt="2024-08-22T13:54:05.968" v="0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9CB64923-8DBA-903F-4C46-18AECC660791}"/>
    <pc:docChg chg="modSld">
      <pc:chgData name="Allan Cristiano dos Santos" userId="S::acdsantos@fazenda.rj.gov.br::d31e4ff2-23af-4f3b-bbd8-dc4179b912ad" providerId="AD" clId="Web-{9CB64923-8DBA-903F-4C46-18AECC660791}" dt="2024-02-19T18:23:08.018" v="66" actId="20577"/>
      <pc:docMkLst>
        <pc:docMk/>
      </pc:docMkLst>
      <pc:sldChg chg="modSp">
        <pc:chgData name="Allan Cristiano dos Santos" userId="S::acdsantos@fazenda.rj.gov.br::d31e4ff2-23af-4f3b-bbd8-dc4179b912ad" providerId="AD" clId="Web-{9CB64923-8DBA-903F-4C46-18AECC660791}" dt="2024-02-19T18:19:44.199" v="26" actId="20577"/>
        <pc:sldMkLst>
          <pc:docMk/>
          <pc:sldMk cId="1196487639" sldId="1679"/>
        </pc:sldMkLst>
        <pc:spChg chg="mod">
          <ac:chgData name="Allan Cristiano dos Santos" userId="S::acdsantos@fazenda.rj.gov.br::d31e4ff2-23af-4f3b-bbd8-dc4179b912ad" providerId="AD" clId="Web-{9CB64923-8DBA-903F-4C46-18AECC660791}" dt="2024-02-19T18:19:44.199" v="26" actId="20577"/>
          <ac:spMkLst>
            <pc:docMk/>
            <pc:sldMk cId="1196487639" sldId="1679"/>
            <ac:spMk id="3" creationId="{552EBCDC-8130-4191-915B-02B421F4C501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19:58.060" v="31" actId="20577"/>
        <pc:sldMkLst>
          <pc:docMk/>
          <pc:sldMk cId="2172947587" sldId="1724"/>
        </pc:sldMkLst>
        <pc:spChg chg="mod">
          <ac:chgData name="Allan Cristiano dos Santos" userId="S::acdsantos@fazenda.rj.gov.br::d31e4ff2-23af-4f3b-bbd8-dc4179b912ad" providerId="AD" clId="Web-{9CB64923-8DBA-903F-4C46-18AECC660791}" dt="2024-02-19T18:19:58.060" v="31" actId="20577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20:12.263" v="36" actId="20577"/>
        <pc:sldMkLst>
          <pc:docMk/>
          <pc:sldMk cId="551206558" sldId="1725"/>
        </pc:sldMkLst>
        <pc:spChg chg="mod">
          <ac:chgData name="Allan Cristiano dos Santos" userId="S::acdsantos@fazenda.rj.gov.br::d31e4ff2-23af-4f3b-bbd8-dc4179b912ad" providerId="AD" clId="Web-{9CB64923-8DBA-903F-4C46-18AECC660791}" dt="2024-02-19T18:20:12.263" v="36" actId="20577"/>
          <ac:spMkLst>
            <pc:docMk/>
            <pc:sldMk cId="551206558" sldId="1725"/>
            <ac:spMk id="13" creationId="{06D52094-80F7-CABC-5FD9-244D578BC3F8}"/>
          </ac:spMkLst>
        </pc:spChg>
      </pc:sldChg>
      <pc:sldChg chg="delSp modSp">
        <pc:chgData name="Allan Cristiano dos Santos" userId="S::acdsantos@fazenda.rj.gov.br::d31e4ff2-23af-4f3b-bbd8-dc4179b912ad" providerId="AD" clId="Web-{9CB64923-8DBA-903F-4C46-18AECC660791}" dt="2024-02-19T18:21:01.514" v="48"/>
        <pc:sldMkLst>
          <pc:docMk/>
          <pc:sldMk cId="1922615882" sldId="1726"/>
        </pc:sldMkLst>
        <pc:spChg chg="del mod">
          <ac:chgData name="Allan Cristiano dos Santos" userId="S::acdsantos@fazenda.rj.gov.br::d31e4ff2-23af-4f3b-bbd8-dc4179b912ad" providerId="AD" clId="Web-{9CB64923-8DBA-903F-4C46-18AECC660791}" dt="2024-02-19T18:21:01.514" v="48"/>
          <ac:spMkLst>
            <pc:docMk/>
            <pc:sldMk cId="1922615882" sldId="1726"/>
            <ac:spMk id="4" creationId="{AE1465FF-DD6C-961A-F55A-8A843306B85D}"/>
          </ac:spMkLst>
        </pc:spChg>
        <pc:spChg chg="mod">
          <ac:chgData name="Allan Cristiano dos Santos" userId="S::acdsantos@fazenda.rj.gov.br::d31e4ff2-23af-4f3b-bbd8-dc4179b912ad" providerId="AD" clId="Web-{9CB64923-8DBA-903F-4C46-18AECC660791}" dt="2024-02-19T18:20:40.185" v="46" actId="20577"/>
          <ac:spMkLst>
            <pc:docMk/>
            <pc:sldMk cId="1922615882" sldId="1726"/>
            <ac:spMk id="15" creationId="{61199F7F-EA51-77F3-C431-437CD84627E0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21:57.781" v="64" actId="20577"/>
        <pc:sldMkLst>
          <pc:docMk/>
          <pc:sldMk cId="2344238669" sldId="1727"/>
        </pc:sldMkLst>
        <pc:spChg chg="mod">
          <ac:chgData name="Allan Cristiano dos Santos" userId="S::acdsantos@fazenda.rj.gov.br::d31e4ff2-23af-4f3b-bbd8-dc4179b912ad" providerId="AD" clId="Web-{9CB64923-8DBA-903F-4C46-18AECC660791}" dt="2024-02-19T18:21:25.874" v="50" actId="20577"/>
          <ac:spMkLst>
            <pc:docMk/>
            <pc:sldMk cId="2344238669" sldId="1727"/>
            <ac:spMk id="5" creationId="{44D5B04B-C6E4-45CC-988D-E48A225F8170}"/>
          </ac:spMkLst>
        </pc:spChg>
        <pc:spChg chg="mod">
          <ac:chgData name="Allan Cristiano dos Santos" userId="S::acdsantos@fazenda.rj.gov.br::d31e4ff2-23af-4f3b-bbd8-dc4179b912ad" providerId="AD" clId="Web-{9CB64923-8DBA-903F-4C46-18AECC660791}" dt="2024-02-19T18:21:57.781" v="64" actId="20577"/>
          <ac:spMkLst>
            <pc:docMk/>
            <pc:sldMk cId="2344238669" sldId="1727"/>
            <ac:spMk id="18" creationId="{305E6227-C9F6-4EBA-B584-EA7100CF4F2D}"/>
          </ac:spMkLst>
        </pc:spChg>
        <pc:cxnChg chg="mod">
          <ac:chgData name="Allan Cristiano dos Santos" userId="S::acdsantos@fazenda.rj.gov.br::d31e4ff2-23af-4f3b-bbd8-dc4179b912ad" providerId="AD" clId="Web-{9CB64923-8DBA-903F-4C46-18AECC660791}" dt="2024-02-19T18:21:31.671" v="52" actId="1076"/>
          <ac:cxnSpMkLst>
            <pc:docMk/>
            <pc:sldMk cId="2344238669" sldId="1727"/>
            <ac:cxnSpMk id="19" creationId="{D71E8EE4-5CCA-8AA7-8300-8E810729BE85}"/>
          </ac:cxnSpMkLst>
        </pc:cxnChg>
      </pc:sldChg>
      <pc:sldChg chg="modSp">
        <pc:chgData name="Allan Cristiano dos Santos" userId="S::acdsantos@fazenda.rj.gov.br::d31e4ff2-23af-4f3b-bbd8-dc4179b912ad" providerId="AD" clId="Web-{9CB64923-8DBA-903F-4C46-18AECC660791}" dt="2024-02-19T18:23:08.018" v="66" actId="20577"/>
        <pc:sldMkLst>
          <pc:docMk/>
          <pc:sldMk cId="1814976613" sldId="1729"/>
        </pc:sldMkLst>
        <pc:spChg chg="mod">
          <ac:chgData name="Allan Cristiano dos Santos" userId="S::acdsantos@fazenda.rj.gov.br::d31e4ff2-23af-4f3b-bbd8-dc4179b912ad" providerId="AD" clId="Web-{9CB64923-8DBA-903F-4C46-18AECC660791}" dt="2024-02-19T18:23:08.018" v="66" actId="20577"/>
          <ac:spMkLst>
            <pc:docMk/>
            <pc:sldMk cId="1814976613" sldId="1729"/>
            <ac:spMk id="5" creationId="{44D5B04B-C6E4-45CC-988D-E48A225F8170}"/>
          </ac:spMkLst>
        </pc:spChg>
      </pc:sldChg>
    </pc:docChg>
  </pc:docChgLst>
  <pc:docChgLst>
    <pc:chgData name="Hugo Bertha Bastos" userId="74d56c9b-61a2-4cec-b04e-e29fba831d5e" providerId="ADAL" clId="{592E996D-3810-45CD-97CA-D1D119DB44F1}"/>
    <pc:docChg chg="custSel delSld modSld">
      <pc:chgData name="Hugo Bertha Bastos" userId="74d56c9b-61a2-4cec-b04e-e29fba831d5e" providerId="ADAL" clId="{592E996D-3810-45CD-97CA-D1D119DB44F1}" dt="2024-08-21T21:11:20.750" v="1319"/>
      <pc:docMkLst>
        <pc:docMk/>
      </pc:docMkLst>
      <pc:sldChg chg="modSp mod">
        <pc:chgData name="Hugo Bertha Bastos" userId="74d56c9b-61a2-4cec-b04e-e29fba831d5e" providerId="ADAL" clId="{592E996D-3810-45CD-97CA-D1D119DB44F1}" dt="2024-08-21T21:10:31.916" v="1318" actId="20577"/>
        <pc:sldMkLst>
          <pc:docMk/>
          <pc:sldMk cId="1579751529" sldId="1678"/>
        </pc:sldMkLst>
        <pc:graphicFrameChg chg="modGraphic">
          <ac:chgData name="Hugo Bertha Bastos" userId="74d56c9b-61a2-4cec-b04e-e29fba831d5e" providerId="ADAL" clId="{592E996D-3810-45CD-97CA-D1D119DB44F1}" dt="2024-08-21T21:10:31.916" v="1318" actId="20577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modSp mod">
        <pc:chgData name="Hugo Bertha Bastos" userId="74d56c9b-61a2-4cec-b04e-e29fba831d5e" providerId="ADAL" clId="{592E996D-3810-45CD-97CA-D1D119DB44F1}" dt="2024-08-21T20:28:27.752" v="1317" actId="20577"/>
        <pc:sldMkLst>
          <pc:docMk/>
          <pc:sldMk cId="2425828303" sldId="1682"/>
        </pc:sldMkLst>
        <pc:graphicFrameChg chg="modGraphic">
          <ac:chgData name="Hugo Bertha Bastos" userId="74d56c9b-61a2-4cec-b04e-e29fba831d5e" providerId="ADAL" clId="{592E996D-3810-45CD-97CA-D1D119DB44F1}" dt="2024-08-21T20:28:27.752" v="1317" actId="2057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NotesTx">
        <pc:chgData name="Hugo Bertha Bastos" userId="74d56c9b-61a2-4cec-b04e-e29fba831d5e" providerId="ADAL" clId="{592E996D-3810-45CD-97CA-D1D119DB44F1}" dt="2024-08-21T18:36:48.638" v="353" actId="20577"/>
        <pc:sldMkLst>
          <pc:docMk/>
          <pc:sldMk cId="3135549556" sldId="1730"/>
        </pc:sldMkLst>
      </pc:sldChg>
      <pc:sldChg chg="modSp modNotesTx">
        <pc:chgData name="Hugo Bertha Bastos" userId="74d56c9b-61a2-4cec-b04e-e29fba831d5e" providerId="ADAL" clId="{592E996D-3810-45CD-97CA-D1D119DB44F1}" dt="2024-08-19T21:27:23.375" v="3" actId="20577"/>
        <pc:sldMkLst>
          <pc:docMk/>
          <pc:sldMk cId="3039841087" sldId="1731"/>
        </pc:sldMkLst>
        <pc:graphicFrameChg chg="mod">
          <ac:chgData name="Hugo Bertha Bastos" userId="74d56c9b-61a2-4cec-b04e-e29fba831d5e" providerId="ADAL" clId="{592E996D-3810-45CD-97CA-D1D119DB44F1}" dt="2024-08-19T21:26:40.833" v="2"/>
          <ac:graphicFrameMkLst>
            <pc:docMk/>
            <pc:sldMk cId="3039841087" sldId="1731"/>
            <ac:graphicFrameMk id="15" creationId="{9F1AED4B-4900-4997-A047-BA1160F3560F}"/>
          </ac:graphicFrameMkLst>
        </pc:graphicFrameChg>
      </pc:sldChg>
      <pc:sldChg chg="modSp mod modCm modNotesTx">
        <pc:chgData name="Hugo Bertha Bastos" userId="74d56c9b-61a2-4cec-b04e-e29fba831d5e" providerId="ADAL" clId="{592E996D-3810-45CD-97CA-D1D119DB44F1}" dt="2024-08-21T21:11:20.750" v="1319"/>
        <pc:sldMkLst>
          <pc:docMk/>
          <pc:sldMk cId="994347761" sldId="1733"/>
        </pc:sldMkLst>
        <pc:spChg chg="mod">
          <ac:chgData name="Hugo Bertha Bastos" userId="74d56c9b-61a2-4cec-b04e-e29fba831d5e" providerId="ADAL" clId="{592E996D-3810-45CD-97CA-D1D119DB44F1}" dt="2024-08-21T18:46:55.828" v="357" actId="1076"/>
          <ac:spMkLst>
            <pc:docMk/>
            <pc:sldMk cId="994347761" sldId="1733"/>
            <ac:spMk id="13" creationId="{4105CBFA-8986-AA9C-BD7B-0779066863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ugo Bertha Bastos" userId="74d56c9b-61a2-4cec-b04e-e29fba831d5e" providerId="ADAL" clId="{592E996D-3810-45CD-97CA-D1D119DB44F1}" dt="2024-08-21T18:45:18.652" v="356" actId="20577"/>
              <pc2:cmMkLst xmlns:pc2="http://schemas.microsoft.com/office/powerpoint/2019/9/main/command">
                <pc:docMk/>
                <pc:sldMk cId="994347761" sldId="1733"/>
                <pc2:cmMk id="{3E61B84C-E55C-4E9D-8334-25A7477D2931}"/>
              </pc2:cmMkLst>
            </pc226:cmChg>
          </p:ext>
        </pc:extLst>
      </pc:sldChg>
      <pc:sldChg chg="del">
        <pc:chgData name="Hugo Bertha Bastos" userId="74d56c9b-61a2-4cec-b04e-e29fba831d5e" providerId="ADAL" clId="{592E996D-3810-45CD-97CA-D1D119DB44F1}" dt="2024-08-21T20:16:10.102" v="1283" actId="47"/>
        <pc:sldMkLst>
          <pc:docMk/>
          <pc:sldMk cId="269138994" sldId="1744"/>
        </pc:sldMkLst>
      </pc:sldChg>
      <pc:sldMasterChg chg="delSldLayout">
        <pc:chgData name="Hugo Bertha Bastos" userId="74d56c9b-61a2-4cec-b04e-e29fba831d5e" providerId="ADAL" clId="{592E996D-3810-45CD-97CA-D1D119DB44F1}" dt="2024-08-21T20:16:10.102" v="1283" actId="47"/>
        <pc:sldMasterMkLst>
          <pc:docMk/>
          <pc:sldMasterMk cId="2177236899" sldId="2147483648"/>
        </pc:sldMasterMkLst>
        <pc:sldLayoutChg chg="del">
          <pc:chgData name="Hugo Bertha Bastos" userId="74d56c9b-61a2-4cec-b04e-e29fba831d5e" providerId="ADAL" clId="{592E996D-3810-45CD-97CA-D1D119DB44F1}" dt="2024-08-21T20:16:10.102" v="1283" actId="47"/>
          <pc:sldLayoutMkLst>
            <pc:docMk/>
            <pc:sldMasterMk cId="2177236899" sldId="2147483648"/>
            <pc:sldLayoutMk cId="2886447570" sldId="2147483724"/>
          </pc:sldLayoutMkLst>
        </pc:sldLayoutChg>
      </pc:sldMasterChg>
    </pc:docChg>
  </pc:docChgLst>
  <pc:docChgLst>
    <pc:chgData name="Leticia Patino Borges" userId="S::leticia.borges@fazenda.rj.gov.br::57ad1a2c-d7a9-42c7-9fb1-529b00cc7347" providerId="AD" clId="Web-{FB5BAFEE-CABD-F434-231B-C14B3810AA0D}"/>
    <pc:docChg chg="modSld">
      <pc:chgData name="Leticia Patino Borges" userId="S::leticia.borges@fazenda.rj.gov.br::57ad1a2c-d7a9-42c7-9fb1-529b00cc7347" providerId="AD" clId="Web-{FB5BAFEE-CABD-F434-231B-C14B3810AA0D}" dt="2024-07-24T11:07:24.965" v="0"/>
      <pc:docMkLst>
        <pc:docMk/>
      </pc:docMkLst>
      <pc:sldChg chg="mod setBg">
        <pc:chgData name="Leticia Patino Borges" userId="S::leticia.borges@fazenda.rj.gov.br::57ad1a2c-d7a9-42c7-9fb1-529b00cc7347" providerId="AD" clId="Web-{FB5BAFEE-CABD-F434-231B-C14B3810AA0D}" dt="2024-07-24T11:07:24.965" v="0"/>
        <pc:sldMkLst>
          <pc:docMk/>
          <pc:sldMk cId="896517572" sldId="1649"/>
        </pc:sldMkLst>
      </pc:sldChg>
    </pc:docChg>
  </pc:docChgLst>
  <pc:docChgLst>
    <pc:chgData clId="Web-{1FDE8BAE-AFE0-1230-FD2A-AD3E810477B0}"/>
    <pc:docChg chg="modSld">
      <pc:chgData name="" userId="" providerId="" clId="Web-{1FDE8BAE-AFE0-1230-FD2A-AD3E810477B0}" dt="2024-08-21T13:56:46.342" v="0" actId="20577"/>
      <pc:docMkLst>
        <pc:docMk/>
      </pc:docMkLst>
      <pc:sldChg chg="modSp">
        <pc:chgData name="" userId="" providerId="" clId="Web-{1FDE8BAE-AFE0-1230-FD2A-AD3E810477B0}" dt="2024-08-21T13:56:46.342" v="0" actId="20577"/>
        <pc:sldMkLst>
          <pc:docMk/>
          <pc:sldMk cId="1196487639" sldId="1679"/>
        </pc:sldMkLst>
        <pc:spChg chg="mod">
          <ac:chgData name="" userId="" providerId="" clId="Web-{1FDE8BAE-AFE0-1230-FD2A-AD3E810477B0}" dt="2024-08-21T13:56:46.342" v="0" actId="20577"/>
          <ac:spMkLst>
            <pc:docMk/>
            <pc:sldMk cId="1196487639" sldId="1679"/>
            <ac:spMk id="5" creationId="{552EBCDC-8130-4191-915B-02B421F4C501}"/>
          </ac:spMkLst>
        </pc:spChg>
      </pc:sldChg>
    </pc:docChg>
  </pc:docChgLst>
  <pc:docChgLst>
    <pc:chgData name="Luiz Gustavo Veloso Castello" userId="6ccfdbba-54cd-4675-8640-8752d33d31c8" providerId="ADAL" clId="{D24562B3-487D-4C61-8C46-310343B3A4A1}"/>
    <pc:docChg chg="modSld">
      <pc:chgData name="Luiz Gustavo Veloso Castello" userId="6ccfdbba-54cd-4675-8640-8752d33d31c8" providerId="ADAL" clId="{D24562B3-487D-4C61-8C46-310343B3A4A1}" dt="2024-06-10T18:37:58.194" v="7" actId="20577"/>
      <pc:docMkLst>
        <pc:docMk/>
      </pc:docMkLst>
      <pc:sldChg chg="modSp mod">
        <pc:chgData name="Luiz Gustavo Veloso Castello" userId="6ccfdbba-54cd-4675-8640-8752d33d31c8" providerId="ADAL" clId="{D24562B3-487D-4C61-8C46-310343B3A4A1}" dt="2024-06-10T18:37:58.194" v="7" actId="20577"/>
        <pc:sldMkLst>
          <pc:docMk/>
          <pc:sldMk cId="1922615882" sldId="1726"/>
        </pc:sldMkLst>
        <pc:spChg chg="mod">
          <ac:chgData name="Luiz Gustavo Veloso Castello" userId="6ccfdbba-54cd-4675-8640-8752d33d31c8" providerId="ADAL" clId="{D24562B3-487D-4C61-8C46-310343B3A4A1}" dt="2024-06-10T18:37:58.194" v="7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">
        <pc:chgData name="Luiz Gustavo Veloso Castello" userId="6ccfdbba-54cd-4675-8640-8752d33d31c8" providerId="ADAL" clId="{D24562B3-487D-4C61-8C46-310343B3A4A1}" dt="2024-06-10T18:36:14.194" v="3" actId="27918"/>
        <pc:sldMkLst>
          <pc:docMk/>
          <pc:sldMk cId="496429616" sldId="1728"/>
        </pc:sldMkLst>
      </pc:sldChg>
    </pc:docChg>
  </pc:docChgLst>
  <pc:docChgLst>
    <pc:chgData name="Diana Cabral Siqueira" userId="S::dcsiqueira@fazenda.rj.gov.br::ced6879b-62a0-4142-bcef-7e5fda0b1d29" providerId="AD" clId="Web-{82AD6EA7-5412-C6B0-4E0C-CDE081F1EA2E}"/>
    <pc:docChg chg="modSld">
      <pc:chgData name="Diana Cabral Siqueira" userId="S::dcsiqueira@fazenda.rj.gov.br::ced6879b-62a0-4142-bcef-7e5fda0b1d29" providerId="AD" clId="Web-{82AD6EA7-5412-C6B0-4E0C-CDE081F1EA2E}" dt="2024-08-21T18:17:05.387" v="8" actId="20577"/>
      <pc:docMkLst>
        <pc:docMk/>
      </pc:docMkLst>
      <pc:sldChg chg="modSp">
        <pc:chgData name="Diana Cabral Siqueira" userId="S::dcsiqueira@fazenda.rj.gov.br::ced6879b-62a0-4142-bcef-7e5fda0b1d29" providerId="AD" clId="Web-{82AD6EA7-5412-C6B0-4E0C-CDE081F1EA2E}" dt="2024-08-21T18:17:05.387" v="8" actId="20577"/>
        <pc:sldMkLst>
          <pc:docMk/>
          <pc:sldMk cId="892823559" sldId="1721"/>
        </pc:sldMkLst>
        <pc:spChg chg="mod">
          <ac:chgData name="Diana Cabral Siqueira" userId="S::dcsiqueira@fazenda.rj.gov.br::ced6879b-62a0-4142-bcef-7e5fda0b1d29" providerId="AD" clId="Web-{82AD6EA7-5412-C6B0-4E0C-CDE081F1EA2E}" dt="2024-08-21T18:17:05.387" v="8" actId="20577"/>
          <ac:spMkLst>
            <pc:docMk/>
            <pc:sldMk cId="892823559" sldId="1721"/>
            <ac:spMk id="16" creationId="{E1745EA3-1B5D-44FB-8DFE-10C6C93EC707}"/>
          </ac:spMkLst>
        </pc:spChg>
      </pc:sldChg>
      <pc:sldChg chg="modSp">
        <pc:chgData name="Diana Cabral Siqueira" userId="S::dcsiqueira@fazenda.rj.gov.br::ced6879b-62a0-4142-bcef-7e5fda0b1d29" providerId="AD" clId="Web-{82AD6EA7-5412-C6B0-4E0C-CDE081F1EA2E}" dt="2024-08-21T18:08:52.718" v="1" actId="20577"/>
        <pc:sldMkLst>
          <pc:docMk/>
          <pc:sldMk cId="994347761" sldId="1733"/>
        </pc:sldMkLst>
        <pc:spChg chg="mod">
          <ac:chgData name="Diana Cabral Siqueira" userId="S::dcsiqueira@fazenda.rj.gov.br::ced6879b-62a0-4142-bcef-7e5fda0b1d29" providerId="AD" clId="Web-{82AD6EA7-5412-C6B0-4E0C-CDE081F1EA2E}" dt="2024-08-21T18:08:52.718" v="1" actId="20577"/>
          <ac:spMkLst>
            <pc:docMk/>
            <pc:sldMk cId="994347761" sldId="1733"/>
            <ac:spMk id="13" creationId="{4105CBFA-8986-AA9C-BD7B-0779066863C5}"/>
          </ac:spMkLst>
        </pc:spChg>
      </pc:sldChg>
    </pc:docChg>
  </pc:docChgLst>
  <pc:docChgLst>
    <pc:chgData name="Luiz Gustavo Veloso Castello" userId="S::lgvcastello@fazenda.rj.gov.br::6ccfdbba-54cd-4675-8640-8752d33d31c8" providerId="AD" clId="Web-{8C489964-4EFB-348C-1B49-6229BB9F563B}"/>
    <pc:docChg chg="modSld">
      <pc:chgData name="Luiz Gustavo Veloso Castello" userId="S::lgvcastello@fazenda.rj.gov.br::6ccfdbba-54cd-4675-8640-8752d33d31c8" providerId="AD" clId="Web-{8C489964-4EFB-348C-1B49-6229BB9F563B}" dt="2024-06-10T18:35:15.272" v="1" actId="1076"/>
      <pc:docMkLst>
        <pc:docMk/>
      </pc:docMkLst>
      <pc:sldChg chg="modSp">
        <pc:chgData name="Luiz Gustavo Veloso Castello" userId="S::lgvcastello@fazenda.rj.gov.br::6ccfdbba-54cd-4675-8640-8752d33d31c8" providerId="AD" clId="Web-{8C489964-4EFB-348C-1B49-6229BB9F563B}" dt="2024-06-10T18:35:15.272" v="1" actId="1076"/>
        <pc:sldMkLst>
          <pc:docMk/>
          <pc:sldMk cId="496429616" sldId="1728"/>
        </pc:sldMkLst>
        <pc:spChg chg="mod">
          <ac:chgData name="Luiz Gustavo Veloso Castello" userId="S::lgvcastello@fazenda.rj.gov.br::6ccfdbba-54cd-4675-8640-8752d33d31c8" providerId="AD" clId="Web-{8C489964-4EFB-348C-1B49-6229BB9F563B}" dt="2024-06-10T18:35:15.272" v="1" actId="1076"/>
          <ac:spMkLst>
            <pc:docMk/>
            <pc:sldMk cId="496429616" sldId="1728"/>
            <ac:spMk id="2" creationId="{A4CE3926-6733-9A7D-08AE-B30BAB2D003A}"/>
          </ac:spMkLst>
        </pc:spChg>
      </pc:sldChg>
    </pc:docChg>
  </pc:docChgLst>
  <pc:docChgLst>
    <pc:chgData name="Hugo Bertha Bastos" userId="74d56c9b-61a2-4cec-b04e-e29fba831d5e" providerId="ADAL" clId="{B3F4AE01-F70B-4C17-8262-5CA25A0DDFE7}"/>
    <pc:docChg chg="undo custSel modSld">
      <pc:chgData name="Hugo Bertha Bastos" userId="74d56c9b-61a2-4cec-b04e-e29fba831d5e" providerId="ADAL" clId="{B3F4AE01-F70B-4C17-8262-5CA25A0DDFE7}" dt="2024-05-23T15:16:41.378" v="3301" actId="14734"/>
      <pc:docMkLst>
        <pc:docMk/>
      </pc:docMkLst>
      <pc:sldChg chg="modSp mod">
        <pc:chgData name="Hugo Bertha Bastos" userId="74d56c9b-61a2-4cec-b04e-e29fba831d5e" providerId="ADAL" clId="{B3F4AE01-F70B-4C17-8262-5CA25A0DDFE7}" dt="2024-05-17T19:39:21.018" v="3284" actId="20577"/>
        <pc:sldMkLst>
          <pc:docMk/>
          <pc:sldMk cId="896517572" sldId="1649"/>
        </pc:sldMkLst>
        <pc:spChg chg="mod">
          <ac:chgData name="Hugo Bertha Bastos" userId="74d56c9b-61a2-4cec-b04e-e29fba831d5e" providerId="ADAL" clId="{B3F4AE01-F70B-4C17-8262-5CA25A0DDFE7}" dt="2024-05-17T19:35:35.548" v="3240" actId="13926"/>
          <ac:spMkLst>
            <pc:docMk/>
            <pc:sldMk cId="896517572" sldId="1649"/>
            <ac:spMk id="5" creationId="{CD46DF59-E166-7B95-6AD8-2894629C5B8D}"/>
          </ac:spMkLst>
        </pc:spChg>
        <pc:spChg chg="mod">
          <ac:chgData name="Hugo Bertha Bastos" userId="74d56c9b-61a2-4cec-b04e-e29fba831d5e" providerId="ADAL" clId="{B3F4AE01-F70B-4C17-8262-5CA25A0DDFE7}" dt="2024-05-17T19:39:21.018" v="3284" actId="20577"/>
          <ac:spMkLst>
            <pc:docMk/>
            <pc:sldMk cId="896517572" sldId="1649"/>
            <ac:spMk id="14" creationId="{74025759-056B-411F-9CAC-5841AB0A9395}"/>
          </ac:spMkLst>
        </pc:spChg>
        <pc:cxnChg chg="mod">
          <ac:chgData name="Hugo Bertha Bastos" userId="74d56c9b-61a2-4cec-b04e-e29fba831d5e" providerId="ADAL" clId="{B3F4AE01-F70B-4C17-8262-5CA25A0DDFE7}" dt="2024-05-17T19:35:29.508" v="3239" actId="14100"/>
          <ac:cxnSpMkLst>
            <pc:docMk/>
            <pc:sldMk cId="896517572" sldId="1649"/>
            <ac:cxnSpMk id="4" creationId="{DDE1F00D-008F-C35F-2A8F-329B67F6BA1B}"/>
          </ac:cxnSpMkLst>
        </pc:cxnChg>
      </pc:sldChg>
      <pc:sldChg chg="modSp mod">
        <pc:chgData name="Hugo Bertha Bastos" userId="74d56c9b-61a2-4cec-b04e-e29fba831d5e" providerId="ADAL" clId="{B3F4AE01-F70B-4C17-8262-5CA25A0DDFE7}" dt="2024-05-17T18:17:59.003" v="2475" actId="14734"/>
        <pc:sldMkLst>
          <pc:docMk/>
          <pc:sldMk cId="2425828303" sldId="1682"/>
        </pc:sldMkLst>
        <pc:graphicFrameChg chg="modGraphic">
          <ac:chgData name="Hugo Bertha Bastos" userId="74d56c9b-61a2-4cec-b04e-e29fba831d5e" providerId="ADAL" clId="{B3F4AE01-F70B-4C17-8262-5CA25A0DDFE7}" dt="2024-05-17T18:17:59.003" v="2475" actId="14734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NotesTx">
        <pc:chgData name="Hugo Bertha Bastos" userId="74d56c9b-61a2-4cec-b04e-e29fba831d5e" providerId="ADAL" clId="{B3F4AE01-F70B-4C17-8262-5CA25A0DDFE7}" dt="2024-05-17T19:13:32.911" v="2934" actId="20577"/>
        <pc:sldMkLst>
          <pc:docMk/>
          <pc:sldMk cId="3135549556" sldId="1730"/>
        </pc:sldMkLst>
      </pc:sldChg>
      <pc:sldChg chg="modSp mod modNotesTx">
        <pc:chgData name="Hugo Bertha Bastos" userId="74d56c9b-61a2-4cec-b04e-e29fba831d5e" providerId="ADAL" clId="{B3F4AE01-F70B-4C17-8262-5CA25A0DDFE7}" dt="2024-05-17T20:22:11.512" v="3299" actId="20577"/>
        <pc:sldMkLst>
          <pc:docMk/>
          <pc:sldMk cId="3039841087" sldId="1731"/>
        </pc:sldMkLst>
        <pc:spChg chg="mod">
          <ac:chgData name="Hugo Bertha Bastos" userId="74d56c9b-61a2-4cec-b04e-e29fba831d5e" providerId="ADAL" clId="{B3F4AE01-F70B-4C17-8262-5CA25A0DDFE7}" dt="2024-05-17T18:20:27.448" v="2476" actId="20577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Hugo Bertha Bastos" userId="74d56c9b-61a2-4cec-b04e-e29fba831d5e" providerId="ADAL" clId="{B3F4AE01-F70B-4C17-8262-5CA25A0DDFE7}" dt="2024-05-17T17:30:49.052" v="2449" actId="13926"/>
          <ac:spMkLst>
            <pc:docMk/>
            <pc:sldMk cId="3039841087" sldId="1731"/>
            <ac:spMk id="18" creationId="{305E6227-C9F6-4EBA-B584-EA7100CF4F2D}"/>
          </ac:spMkLst>
        </pc:spChg>
      </pc:sldChg>
      <pc:sldChg chg="modSp mod modNotesTx">
        <pc:chgData name="Hugo Bertha Bastos" userId="74d56c9b-61a2-4cec-b04e-e29fba831d5e" providerId="ADAL" clId="{B3F4AE01-F70B-4C17-8262-5CA25A0DDFE7}" dt="2024-05-23T15:16:41.378" v="3301" actId="14734"/>
        <pc:sldMkLst>
          <pc:docMk/>
          <pc:sldMk cId="994347761" sldId="1733"/>
        </pc:sldMkLst>
        <pc:spChg chg="mod">
          <ac:chgData name="Hugo Bertha Bastos" userId="74d56c9b-61a2-4cec-b04e-e29fba831d5e" providerId="ADAL" clId="{B3F4AE01-F70B-4C17-8262-5CA25A0DDFE7}" dt="2024-05-17T19:17:41.310" v="3232" actId="1035"/>
          <ac:spMkLst>
            <pc:docMk/>
            <pc:sldMk cId="994347761" sldId="1733"/>
            <ac:spMk id="8" creationId="{73949475-EB85-63B5-C9F6-99EE72833504}"/>
          </ac:spMkLst>
        </pc:spChg>
        <pc:spChg chg="mod">
          <ac:chgData name="Hugo Bertha Bastos" userId="74d56c9b-61a2-4cec-b04e-e29fba831d5e" providerId="ADAL" clId="{B3F4AE01-F70B-4C17-8262-5CA25A0DDFE7}" dt="2024-05-17T19:17:41.310" v="3232" actId="1035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Hugo Bertha Bastos" userId="74d56c9b-61a2-4cec-b04e-e29fba831d5e" providerId="ADAL" clId="{B3F4AE01-F70B-4C17-8262-5CA25A0DDFE7}" dt="2024-05-17T19:19:20.210" v="3235" actId="13926"/>
          <ac:spMkLst>
            <pc:docMk/>
            <pc:sldMk cId="994347761" sldId="1733"/>
            <ac:spMk id="18" creationId="{305E6227-C9F6-4EBA-B584-EA7100CF4F2D}"/>
          </ac:spMkLst>
        </pc:spChg>
        <pc:graphicFrameChg chg="modGraphic">
          <ac:chgData name="Hugo Bertha Bastos" userId="74d56c9b-61a2-4cec-b04e-e29fba831d5e" providerId="ADAL" clId="{B3F4AE01-F70B-4C17-8262-5CA25A0DDFE7}" dt="2024-05-23T15:16:41.378" v="3301" actId="14734"/>
          <ac:graphicFrameMkLst>
            <pc:docMk/>
            <pc:sldMk cId="994347761" sldId="1733"/>
            <ac:graphicFrameMk id="6" creationId="{A0CD7C76-92B7-5575-60B1-86E4AF568860}"/>
          </ac:graphicFrameMkLst>
        </pc:graphicFrameChg>
      </pc:sldChg>
    </pc:docChg>
  </pc:docChgLst>
  <pc:docChgLst>
    <pc:chgData name="Rossana de Souza Albuquerque" userId="492f1278-cb6e-43fc-ba1f-7a59f64c7236" providerId="ADAL" clId="{363DA37B-1499-4184-A192-4FAAAE2404F4}"/>
    <pc:docChg chg="undo redo custSel modSld">
      <pc:chgData name="Rossana de Souza Albuquerque" userId="492f1278-cb6e-43fc-ba1f-7a59f64c7236" providerId="ADAL" clId="{363DA37B-1499-4184-A192-4FAAAE2404F4}" dt="2024-08-22T12:24:37.035" v="94" actId="13926"/>
      <pc:docMkLst>
        <pc:docMk/>
      </pc:docMkLst>
      <pc:sldChg chg="modSp mod">
        <pc:chgData name="Rossana de Souza Albuquerque" userId="492f1278-cb6e-43fc-ba1f-7a59f64c7236" providerId="ADAL" clId="{363DA37B-1499-4184-A192-4FAAAE2404F4}" dt="2024-08-22T12:14:57.019" v="93" actId="13926"/>
        <pc:sldMkLst>
          <pc:docMk/>
          <pc:sldMk cId="2425828303" sldId="1682"/>
        </pc:sldMkLst>
        <pc:spChg chg="mod">
          <ac:chgData name="Rossana de Souza Albuquerque" userId="492f1278-cb6e-43fc-ba1f-7a59f64c7236" providerId="ADAL" clId="{363DA37B-1499-4184-A192-4FAAAE2404F4}" dt="2024-08-22T12:14:49.436" v="92" actId="13926"/>
          <ac:spMkLst>
            <pc:docMk/>
            <pc:sldMk cId="2425828303" sldId="1682"/>
            <ac:spMk id="7" creationId="{6924F9B9-8182-40A1-AF1E-F4A1A8B7BC71}"/>
          </ac:spMkLst>
        </pc:spChg>
        <pc:graphicFrameChg chg="modGraphic">
          <ac:chgData name="Rossana de Souza Albuquerque" userId="492f1278-cb6e-43fc-ba1f-7a59f64c7236" providerId="ADAL" clId="{363DA37B-1499-4184-A192-4FAAAE2404F4}" dt="2024-08-22T12:14:57.019" v="93" actId="13926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Notes">
        <pc:chgData name="Rossana de Souza Albuquerque" userId="492f1278-cb6e-43fc-ba1f-7a59f64c7236" providerId="ADAL" clId="{363DA37B-1499-4184-A192-4FAAAE2404F4}" dt="2024-08-22T11:35:16.657" v="80" actId="20577"/>
        <pc:sldMkLst>
          <pc:docMk/>
          <pc:sldMk cId="1922615882" sldId="1726"/>
        </pc:sldMkLst>
      </pc:sldChg>
      <pc:sldChg chg="modSp mod">
        <pc:chgData name="Rossana de Souza Albuquerque" userId="492f1278-cb6e-43fc-ba1f-7a59f64c7236" providerId="ADAL" clId="{363DA37B-1499-4184-A192-4FAAAE2404F4}" dt="2024-08-22T11:46:36.137" v="84" actId="20577"/>
        <pc:sldMkLst>
          <pc:docMk/>
          <pc:sldMk cId="3135549556" sldId="1730"/>
        </pc:sldMkLst>
        <pc:spChg chg="mod">
          <ac:chgData name="Rossana de Souza Albuquerque" userId="492f1278-cb6e-43fc-ba1f-7a59f64c7236" providerId="ADAL" clId="{363DA37B-1499-4184-A192-4FAAAE2404F4}" dt="2024-08-22T11:46:36.137" v="84" actId="20577"/>
          <ac:spMkLst>
            <pc:docMk/>
            <pc:sldMk cId="3135549556" sldId="1730"/>
            <ac:spMk id="10" creationId="{4039C2B2-8A5D-44F2-A832-09520FFC5B02}"/>
          </ac:spMkLst>
        </pc:spChg>
        <pc:graphicFrameChg chg="mod">
          <ac:chgData name="Rossana de Souza Albuquerque" userId="492f1278-cb6e-43fc-ba1f-7a59f64c7236" providerId="ADAL" clId="{363DA37B-1499-4184-A192-4FAAAE2404F4}" dt="2024-08-22T11:43:40.527" v="82" actId="14100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 mod">
        <pc:chgData name="Rossana de Souza Albuquerque" userId="492f1278-cb6e-43fc-ba1f-7a59f64c7236" providerId="ADAL" clId="{363DA37B-1499-4184-A192-4FAAAE2404F4}" dt="2024-08-22T11:54:11.550" v="87" actId="13926"/>
        <pc:sldMkLst>
          <pc:docMk/>
          <pc:sldMk cId="3039841087" sldId="1731"/>
        </pc:sldMkLst>
        <pc:spChg chg="mod">
          <ac:chgData name="Rossana de Souza Albuquerque" userId="492f1278-cb6e-43fc-ba1f-7a59f64c7236" providerId="ADAL" clId="{363DA37B-1499-4184-A192-4FAAAE2404F4}" dt="2024-08-22T11:54:11.550" v="87" actId="13926"/>
          <ac:spMkLst>
            <pc:docMk/>
            <pc:sldMk cId="3039841087" sldId="1731"/>
            <ac:spMk id="11" creationId="{31BD75FC-5EF1-496B-AE62-AF11C9894F64}"/>
          </ac:spMkLst>
        </pc:spChg>
      </pc:sldChg>
      <pc:sldChg chg="modSp mod">
        <pc:chgData name="Rossana de Souza Albuquerque" userId="492f1278-cb6e-43fc-ba1f-7a59f64c7236" providerId="ADAL" clId="{363DA37B-1499-4184-A192-4FAAAE2404F4}" dt="2024-08-22T12:01:43.371" v="91" actId="6549"/>
        <pc:sldMkLst>
          <pc:docMk/>
          <pc:sldMk cId="994347761" sldId="1733"/>
        </pc:sldMkLst>
        <pc:spChg chg="mod">
          <ac:chgData name="Rossana de Souza Albuquerque" userId="492f1278-cb6e-43fc-ba1f-7a59f64c7236" providerId="ADAL" clId="{363DA37B-1499-4184-A192-4FAAAE2404F4}" dt="2024-08-22T12:01:43.371" v="91" actId="6549"/>
          <ac:spMkLst>
            <pc:docMk/>
            <pc:sldMk cId="994347761" sldId="1733"/>
            <ac:spMk id="18" creationId="{305E6227-C9F6-4EBA-B584-EA7100CF4F2D}"/>
          </ac:spMkLst>
        </pc:spChg>
      </pc:sldChg>
      <pc:sldChg chg="modSp mod">
        <pc:chgData name="Rossana de Souza Albuquerque" userId="492f1278-cb6e-43fc-ba1f-7a59f64c7236" providerId="ADAL" clId="{363DA37B-1499-4184-A192-4FAAAE2404F4}" dt="2024-08-22T12:24:37.035" v="94" actId="13926"/>
        <pc:sldMkLst>
          <pc:docMk/>
          <pc:sldMk cId="1996154637" sldId="1747"/>
        </pc:sldMkLst>
        <pc:spChg chg="mod">
          <ac:chgData name="Rossana de Souza Albuquerque" userId="492f1278-cb6e-43fc-ba1f-7a59f64c7236" providerId="ADAL" clId="{363DA37B-1499-4184-A192-4FAAAE2404F4}" dt="2024-08-22T12:24:37.035" v="94" actId="13926"/>
          <ac:spMkLst>
            <pc:docMk/>
            <pc:sldMk cId="1996154637" sldId="1747"/>
            <ac:spMk id="138" creationId="{436EB041-D199-1636-E0F5-E2C5EBB0AC28}"/>
          </ac:spMkLst>
        </pc:spChg>
      </pc:sldChg>
      <pc:sldChg chg="modSp mod modAnim">
        <pc:chgData name="Rossana de Souza Albuquerque" userId="492f1278-cb6e-43fc-ba1f-7a59f64c7236" providerId="ADAL" clId="{363DA37B-1499-4184-A192-4FAAAE2404F4}" dt="2024-08-22T11:34:07.775" v="40" actId="20577"/>
        <pc:sldMkLst>
          <pc:docMk/>
          <pc:sldMk cId="79270981" sldId="1749"/>
        </pc:sldMkLst>
        <pc:spChg chg="mod">
          <ac:chgData name="Rossana de Souza Albuquerque" userId="492f1278-cb6e-43fc-ba1f-7a59f64c7236" providerId="ADAL" clId="{363DA37B-1499-4184-A192-4FAAAE2404F4}" dt="2024-08-22T11:34:07.775" v="40" actId="20577"/>
          <ac:spMkLst>
            <pc:docMk/>
            <pc:sldMk cId="79270981" sldId="1749"/>
            <ac:spMk id="26" creationId="{409D9B42-E2D5-EAB9-F32E-5A55ADC9C384}"/>
          </ac:spMkLst>
        </pc:spChg>
        <pc:picChg chg="mod">
          <ac:chgData name="Rossana de Souza Albuquerque" userId="492f1278-cb6e-43fc-ba1f-7a59f64c7236" providerId="ADAL" clId="{363DA37B-1499-4184-A192-4FAAAE2404F4}" dt="2024-08-22T11:33:56.314" v="38" actId="1035"/>
          <ac:picMkLst>
            <pc:docMk/>
            <pc:sldMk cId="79270981" sldId="1749"/>
            <ac:picMk id="40" creationId="{1A1532AC-6201-9C81-C79C-96128A0AB748}"/>
          </ac:picMkLst>
        </pc:picChg>
      </pc:sldChg>
    </pc:docChg>
  </pc:docChgLst>
  <pc:docChgLst>
    <pc:chgData name="Allan Cristiano dos Santos" userId="S::acdsantos@fazenda.rj.gov.br::d31e4ff2-23af-4f3b-bbd8-dc4179b912ad" providerId="AD" clId="Web-{B8E4C966-6280-66A7-1E35-54F301A6FD8F}"/>
    <pc:docChg chg="modSld">
      <pc:chgData name="Allan Cristiano dos Santos" userId="S::acdsantos@fazenda.rj.gov.br::d31e4ff2-23af-4f3b-bbd8-dc4179b912ad" providerId="AD" clId="Web-{B8E4C966-6280-66A7-1E35-54F301A6FD8F}" dt="2024-05-28T21:44:26.892" v="90" actId="20577"/>
      <pc:docMkLst>
        <pc:docMk/>
      </pc:docMkLst>
      <pc:sldChg chg="modSp">
        <pc:chgData name="Allan Cristiano dos Santos" userId="S::acdsantos@fazenda.rj.gov.br::d31e4ff2-23af-4f3b-bbd8-dc4179b912ad" providerId="AD" clId="Web-{B8E4C966-6280-66A7-1E35-54F301A6FD8F}" dt="2024-05-28T21:44:26.892" v="90" actId="20577"/>
        <pc:sldMkLst>
          <pc:docMk/>
          <pc:sldMk cId="751185172" sldId="1677"/>
        </pc:sldMkLst>
        <pc:spChg chg="mod">
          <ac:chgData name="Allan Cristiano dos Santos" userId="S::acdsantos@fazenda.rj.gov.br::d31e4ff2-23af-4f3b-bbd8-dc4179b912ad" providerId="AD" clId="Web-{B8E4C966-6280-66A7-1E35-54F301A6FD8F}" dt="2024-05-28T21:44:26.892" v="90" actId="20577"/>
          <ac:spMkLst>
            <pc:docMk/>
            <pc:sldMk cId="751185172" sldId="1677"/>
            <ac:spMk id="11" creationId="{100EFA24-CF65-ED76-54C9-F8BDD24A43AD}"/>
          </ac:spMkLst>
        </pc:spChg>
      </pc:sldChg>
    </pc:docChg>
  </pc:docChgLst>
  <pc:docChgLst>
    <pc:chgData name="Liliane Figueiredo da Silva" userId="S::lfigueiredos@fazenda.rj.gov.br::f10f2e6b-1ac0-48fa-8c74-458c8e81f8a6" providerId="AD" clId="Web-{D875F19B-EBDB-65BF-A467-339A2C0C24AB}"/>
    <pc:docChg chg="modSld">
      <pc:chgData name="Liliane Figueiredo da Silva" userId="S::lfigueiredos@fazenda.rj.gov.br::f10f2e6b-1ac0-48fa-8c74-458c8e81f8a6" providerId="AD" clId="Web-{D875F19B-EBDB-65BF-A467-339A2C0C24AB}" dt="2024-02-19T19:27:46.644" v="68" actId="20577"/>
      <pc:docMkLst>
        <pc:docMk/>
      </pc:docMkLst>
      <pc:sldChg chg="modSp">
        <pc:chgData name="Liliane Figueiredo da Silva" userId="S::lfigueiredos@fazenda.rj.gov.br::f10f2e6b-1ac0-48fa-8c74-458c8e81f8a6" providerId="AD" clId="Web-{D875F19B-EBDB-65BF-A467-339A2C0C24AB}" dt="2024-02-19T19:17:09.036" v="55"/>
        <pc:sldMkLst>
          <pc:docMk/>
          <pc:sldMk cId="2425828303" sldId="1682"/>
        </pc:sldMkLst>
        <pc:graphicFrameChg chg="mod modGraphic">
          <ac:chgData name="Liliane Figueiredo da Silva" userId="S::lfigueiredos@fazenda.rj.gov.br::f10f2e6b-1ac0-48fa-8c74-458c8e81f8a6" providerId="AD" clId="Web-{D875F19B-EBDB-65BF-A467-339A2C0C24AB}" dt="2024-02-19T19:17:09.036" v="55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07:43.897" v="17"/>
        <pc:sldMkLst>
          <pc:docMk/>
          <pc:sldMk cId="789097331" sldId="1723"/>
        </pc:sldMkLst>
        <pc:graphicFrameChg chg="mod modGraphic">
          <ac:chgData name="Liliane Figueiredo da Silva" userId="S::lfigueiredos@fazenda.rj.gov.br::f10f2e6b-1ac0-48fa-8c74-458c8e81f8a6" providerId="AD" clId="Web-{D875F19B-EBDB-65BF-A467-339A2C0C24AB}" dt="2024-02-19T19:07:43.897" v="1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09:44.525" v="38" actId="20577"/>
        <pc:sldMkLst>
          <pc:docMk/>
          <pc:sldMk cId="1922615882" sldId="1726"/>
        </pc:sldMkLst>
        <pc:spChg chg="mod">
          <ac:chgData name="Liliane Figueiredo da Silva" userId="S::lfigueiredos@fazenda.rj.gov.br::f10f2e6b-1ac0-48fa-8c74-458c8e81f8a6" providerId="AD" clId="Web-{D875F19B-EBDB-65BF-A467-339A2C0C24AB}" dt="2024-02-19T19:09:03.680" v="20" actId="20577"/>
          <ac:spMkLst>
            <pc:docMk/>
            <pc:sldMk cId="1922615882" sldId="1726"/>
            <ac:spMk id="6" creationId="{A10C9780-27F0-4844-A7CB-099B007A4B3F}"/>
          </ac:spMkLst>
        </pc:spChg>
        <pc:spChg chg="mod">
          <ac:chgData name="Liliane Figueiredo da Silva" userId="S::lfigueiredos@fazenda.rj.gov.br::f10f2e6b-1ac0-48fa-8c74-458c8e81f8a6" providerId="AD" clId="Web-{D875F19B-EBDB-65BF-A467-339A2C0C24AB}" dt="2024-02-19T19:09:44.525" v="38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D875F19B-EBDB-65BF-A467-339A2C0C24AB}" dt="2024-02-19T19:14:56.736" v="39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D875F19B-EBDB-65BF-A467-339A2C0C24AB}" dt="2024-02-19T19:14:56.736" v="39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27:46.644" v="68" actId="20577"/>
        <pc:sldMkLst>
          <pc:docMk/>
          <pc:sldMk cId="3039841087" sldId="1731"/>
        </pc:sldMkLst>
        <pc:spChg chg="mod">
          <ac:chgData name="Liliane Figueiredo da Silva" userId="S::lfigueiredos@fazenda.rj.gov.br::f10f2e6b-1ac0-48fa-8c74-458c8e81f8a6" providerId="AD" clId="Web-{D875F19B-EBDB-65BF-A467-339A2C0C24AB}" dt="2024-02-19T19:27:46.644" v="68" actId="20577"/>
          <ac:spMkLst>
            <pc:docMk/>
            <pc:sldMk cId="3039841087" sldId="1731"/>
            <ac:spMk id="5" creationId="{44D5B04B-C6E4-45CC-988D-E48A225F8170}"/>
          </ac:spMkLst>
        </pc:spChg>
      </pc:sldChg>
    </pc:docChg>
  </pc:docChgLst>
  <pc:docChgLst>
    <pc:chgData name="Hugo Bertha Bastos" userId="74d56c9b-61a2-4cec-b04e-e29fba831d5e" providerId="ADAL" clId="{E5CE3756-48CB-45CB-A233-3B3C4FC4422C}"/>
    <pc:docChg chg="modSld">
      <pc:chgData name="Hugo Bertha Bastos" userId="74d56c9b-61a2-4cec-b04e-e29fba831d5e" providerId="ADAL" clId="{E5CE3756-48CB-45CB-A233-3B3C4FC4422C}" dt="2024-08-15T15:36:16.252" v="35"/>
      <pc:docMkLst>
        <pc:docMk/>
      </pc:docMkLst>
      <pc:sldChg chg="addSp modSp">
        <pc:chgData name="Hugo Bertha Bastos" userId="74d56c9b-61a2-4cec-b04e-e29fba831d5e" providerId="ADAL" clId="{E5CE3756-48CB-45CB-A233-3B3C4FC4422C}" dt="2024-08-15T15:36:16.252" v="35"/>
        <pc:sldMkLst>
          <pc:docMk/>
          <pc:sldMk cId="896517572" sldId="1649"/>
        </pc:sldMkLst>
        <pc:spChg chg="add mod">
          <ac:chgData name="Hugo Bertha Bastos" userId="74d56c9b-61a2-4cec-b04e-e29fba831d5e" providerId="ADAL" clId="{E5CE3756-48CB-45CB-A233-3B3C4FC4422C}" dt="2024-08-15T15:36:16.252" v="35"/>
          <ac:spMkLst>
            <pc:docMk/>
            <pc:sldMk cId="896517572" sldId="1649"/>
            <ac:spMk id="5" creationId="{A18F36AE-6636-29C2-ED9D-E3F1123E8DC9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10.541" v="29"/>
        <pc:sldMkLst>
          <pc:docMk/>
          <pc:sldMk cId="751185172" sldId="1677"/>
        </pc:sldMkLst>
        <pc:spChg chg="add mod">
          <ac:chgData name="Hugo Bertha Bastos" userId="74d56c9b-61a2-4cec-b04e-e29fba831d5e" providerId="ADAL" clId="{E5CE3756-48CB-45CB-A233-3B3C4FC4422C}" dt="2024-08-15T15:36:10.541" v="29"/>
          <ac:spMkLst>
            <pc:docMk/>
            <pc:sldMk cId="751185172" sldId="1677"/>
            <ac:spMk id="2" creationId="{5FFA14CC-A852-FE29-91EB-15A50EB60650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11.436" v="30"/>
        <pc:sldMkLst>
          <pc:docMk/>
          <pc:sldMk cId="1579751529" sldId="1678"/>
        </pc:sldMkLst>
        <pc:spChg chg="add mod">
          <ac:chgData name="Hugo Bertha Bastos" userId="74d56c9b-61a2-4cec-b04e-e29fba831d5e" providerId="ADAL" clId="{E5CE3756-48CB-45CB-A233-3B3C4FC4422C}" dt="2024-08-15T15:36:11.436" v="30"/>
          <ac:spMkLst>
            <pc:docMk/>
            <pc:sldMk cId="1579751529" sldId="1678"/>
            <ac:spMk id="2" creationId="{8A2A30B6-BCEA-46CC-5B2C-C22710640EF4}"/>
          </ac:spMkLst>
        </pc:spChg>
      </pc:sldChg>
      <pc:sldChg chg="modSp mod">
        <pc:chgData name="Hugo Bertha Bastos" userId="74d56c9b-61a2-4cec-b04e-e29fba831d5e" providerId="ADAL" clId="{E5CE3756-48CB-45CB-A233-3B3C4FC4422C}" dt="2024-08-15T15:35:27.721" v="2" actId="20577"/>
        <pc:sldMkLst>
          <pc:docMk/>
          <pc:sldMk cId="1196487639" sldId="1679"/>
        </pc:sldMkLst>
        <pc:spChg chg="mod">
          <ac:chgData name="Hugo Bertha Bastos" userId="74d56c9b-61a2-4cec-b04e-e29fba831d5e" providerId="ADAL" clId="{E5CE3756-48CB-45CB-A233-3B3C4FC4422C}" dt="2024-08-15T15:35:27.721" v="2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9.405" v="28"/>
        <pc:sldMkLst>
          <pc:docMk/>
          <pc:sldMk cId="2425828303" sldId="1682"/>
        </pc:sldMkLst>
        <pc:spChg chg="add mod">
          <ac:chgData name="Hugo Bertha Bastos" userId="74d56c9b-61a2-4cec-b04e-e29fba831d5e" providerId="ADAL" clId="{E5CE3756-48CB-45CB-A233-3B3C4FC4422C}" dt="2024-08-15T15:36:09.405" v="28"/>
          <ac:spMkLst>
            <pc:docMk/>
            <pc:sldMk cId="2425828303" sldId="1682"/>
            <ac:spMk id="2" creationId="{7DF87AD6-E7E3-5EBA-9035-B137FDB35B79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12.428" v="31"/>
        <pc:sldMkLst>
          <pc:docMk/>
          <pc:sldMk cId="1451531794" sldId="1684"/>
        </pc:sldMkLst>
        <pc:spChg chg="add mod">
          <ac:chgData name="Hugo Bertha Bastos" userId="74d56c9b-61a2-4cec-b04e-e29fba831d5e" providerId="ADAL" clId="{E5CE3756-48CB-45CB-A233-3B3C4FC4422C}" dt="2024-08-15T15:36:12.428" v="31"/>
          <ac:spMkLst>
            <pc:docMk/>
            <pc:sldMk cId="1451531794" sldId="1684"/>
            <ac:spMk id="2" creationId="{807828A9-01C8-4BA3-4603-9395D4644414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13.340" v="32"/>
        <pc:sldMkLst>
          <pc:docMk/>
          <pc:sldMk cId="265082340" sldId="1719"/>
        </pc:sldMkLst>
        <pc:spChg chg="add mod">
          <ac:chgData name="Hugo Bertha Bastos" userId="74d56c9b-61a2-4cec-b04e-e29fba831d5e" providerId="ADAL" clId="{E5CE3756-48CB-45CB-A233-3B3C4FC4422C}" dt="2024-08-15T15:36:13.340" v="32"/>
          <ac:spMkLst>
            <pc:docMk/>
            <pc:sldMk cId="265082340" sldId="1719"/>
            <ac:spMk id="2" creationId="{B185DAAC-07D5-E6C4-B579-1FA8075BC868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15.261" v="34"/>
        <pc:sldMkLst>
          <pc:docMk/>
          <pc:sldMk cId="3697561492" sldId="1720"/>
        </pc:sldMkLst>
        <pc:spChg chg="add mod">
          <ac:chgData name="Hugo Bertha Bastos" userId="74d56c9b-61a2-4cec-b04e-e29fba831d5e" providerId="ADAL" clId="{E5CE3756-48CB-45CB-A233-3B3C4FC4422C}" dt="2024-08-15T15:36:15.261" v="34"/>
          <ac:spMkLst>
            <pc:docMk/>
            <pc:sldMk cId="3697561492" sldId="1720"/>
            <ac:spMk id="5" creationId="{C124DABD-13FC-D8FF-25F5-1F87A9448B23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14.268" v="33"/>
        <pc:sldMkLst>
          <pc:docMk/>
          <pc:sldMk cId="892823559" sldId="1721"/>
        </pc:sldMkLst>
        <pc:spChg chg="add mod">
          <ac:chgData name="Hugo Bertha Bastos" userId="74d56c9b-61a2-4cec-b04e-e29fba831d5e" providerId="ADAL" clId="{E5CE3756-48CB-45CB-A233-3B3C4FC4422C}" dt="2024-08-15T15:36:14.268" v="33"/>
          <ac:spMkLst>
            <pc:docMk/>
            <pc:sldMk cId="892823559" sldId="1721"/>
            <ac:spMk id="2" creationId="{8CCD2F68-537A-3B15-BC51-D9FA709D5996}"/>
          </ac:spMkLst>
        </pc:spChg>
      </pc:sldChg>
      <pc:sldChg chg="addSp modSp mod">
        <pc:chgData name="Hugo Bertha Bastos" userId="74d56c9b-61a2-4cec-b04e-e29fba831d5e" providerId="ADAL" clId="{E5CE3756-48CB-45CB-A233-3B3C4FC4422C}" dt="2024-08-15T15:35:53.924" v="19" actId="207"/>
        <pc:sldMkLst>
          <pc:docMk/>
          <pc:sldMk cId="789097331" sldId="1723"/>
        </pc:sldMkLst>
        <pc:spChg chg="add mod">
          <ac:chgData name="Hugo Bertha Bastos" userId="74d56c9b-61a2-4cec-b04e-e29fba831d5e" providerId="ADAL" clId="{E5CE3756-48CB-45CB-A233-3B3C4FC4422C}" dt="2024-08-15T15:35:53.924" v="19" actId="207"/>
          <ac:spMkLst>
            <pc:docMk/>
            <pc:sldMk cId="789097331" sldId="1723"/>
            <ac:spMk id="2" creationId="{DE0927A4-3869-55CD-2A30-4C84F64B9AFC}"/>
          </ac:spMkLst>
        </pc:spChg>
      </pc:sldChg>
      <pc:sldChg chg="addSp modSp">
        <pc:chgData name="Hugo Bertha Bastos" userId="74d56c9b-61a2-4cec-b04e-e29fba831d5e" providerId="ADAL" clId="{E5CE3756-48CB-45CB-A233-3B3C4FC4422C}" dt="2024-08-15T15:35:56.942" v="20"/>
        <pc:sldMkLst>
          <pc:docMk/>
          <pc:sldMk cId="2172947587" sldId="1724"/>
        </pc:sldMkLst>
        <pc:spChg chg="add mod">
          <ac:chgData name="Hugo Bertha Bastos" userId="74d56c9b-61a2-4cec-b04e-e29fba831d5e" providerId="ADAL" clId="{E5CE3756-48CB-45CB-A233-3B3C4FC4422C}" dt="2024-08-15T15:35:56.942" v="20"/>
          <ac:spMkLst>
            <pc:docMk/>
            <pc:sldMk cId="2172947587" sldId="1724"/>
            <ac:spMk id="2" creationId="{E91B7E6D-8B81-7758-7795-393EC647DA48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1.789" v="21"/>
        <pc:sldMkLst>
          <pc:docMk/>
          <pc:sldMk cId="1922615882" sldId="1726"/>
        </pc:sldMkLst>
        <pc:spChg chg="add mod">
          <ac:chgData name="Hugo Bertha Bastos" userId="74d56c9b-61a2-4cec-b04e-e29fba831d5e" providerId="ADAL" clId="{E5CE3756-48CB-45CB-A233-3B3C4FC4422C}" dt="2024-08-15T15:36:01.789" v="21"/>
          <ac:spMkLst>
            <pc:docMk/>
            <pc:sldMk cId="1922615882" sldId="1726"/>
            <ac:spMk id="2" creationId="{0574C00E-B4A2-96A2-6FA3-E3BA7199F8FC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2.988" v="22"/>
        <pc:sldMkLst>
          <pc:docMk/>
          <pc:sldMk cId="2344238669" sldId="1727"/>
        </pc:sldMkLst>
        <pc:spChg chg="add mod">
          <ac:chgData name="Hugo Bertha Bastos" userId="74d56c9b-61a2-4cec-b04e-e29fba831d5e" providerId="ADAL" clId="{E5CE3756-48CB-45CB-A233-3B3C4FC4422C}" dt="2024-08-15T15:36:02.988" v="22"/>
          <ac:spMkLst>
            <pc:docMk/>
            <pc:sldMk cId="2344238669" sldId="1727"/>
            <ac:spMk id="2" creationId="{67F36BA3-C70D-270C-9CBF-D823CDD0C44B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3.837" v="23"/>
        <pc:sldMkLst>
          <pc:docMk/>
          <pc:sldMk cId="496429616" sldId="1728"/>
        </pc:sldMkLst>
        <pc:spChg chg="add mod">
          <ac:chgData name="Hugo Bertha Bastos" userId="74d56c9b-61a2-4cec-b04e-e29fba831d5e" providerId="ADAL" clId="{E5CE3756-48CB-45CB-A233-3B3C4FC4422C}" dt="2024-08-15T15:36:03.837" v="23"/>
          <ac:spMkLst>
            <pc:docMk/>
            <pc:sldMk cId="496429616" sldId="1728"/>
            <ac:spMk id="5" creationId="{4C0424D7-8000-1E6B-95F3-1D4A312886A0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5.164" v="24"/>
        <pc:sldMkLst>
          <pc:docMk/>
          <pc:sldMk cId="1814976613" sldId="1729"/>
        </pc:sldMkLst>
        <pc:spChg chg="add mod">
          <ac:chgData name="Hugo Bertha Bastos" userId="74d56c9b-61a2-4cec-b04e-e29fba831d5e" providerId="ADAL" clId="{E5CE3756-48CB-45CB-A233-3B3C4FC4422C}" dt="2024-08-15T15:36:05.164" v="24"/>
          <ac:spMkLst>
            <pc:docMk/>
            <pc:sldMk cId="1814976613" sldId="1729"/>
            <ac:spMk id="2" creationId="{4B63736F-3DF1-CDBD-FE72-A3A3E9804178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6.206" v="25"/>
        <pc:sldMkLst>
          <pc:docMk/>
          <pc:sldMk cId="3135549556" sldId="1730"/>
        </pc:sldMkLst>
        <pc:spChg chg="add mod">
          <ac:chgData name="Hugo Bertha Bastos" userId="74d56c9b-61a2-4cec-b04e-e29fba831d5e" providerId="ADAL" clId="{E5CE3756-48CB-45CB-A233-3B3C4FC4422C}" dt="2024-08-15T15:36:06.206" v="25"/>
          <ac:spMkLst>
            <pc:docMk/>
            <pc:sldMk cId="3135549556" sldId="1730"/>
            <ac:spMk id="2" creationId="{F573DBC9-7565-17C3-9E02-4E1CC03E69BD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7.341" v="26"/>
        <pc:sldMkLst>
          <pc:docMk/>
          <pc:sldMk cId="3039841087" sldId="1731"/>
        </pc:sldMkLst>
        <pc:spChg chg="add mod">
          <ac:chgData name="Hugo Bertha Bastos" userId="74d56c9b-61a2-4cec-b04e-e29fba831d5e" providerId="ADAL" clId="{E5CE3756-48CB-45CB-A233-3B3C4FC4422C}" dt="2024-08-15T15:36:07.341" v="26"/>
          <ac:spMkLst>
            <pc:docMk/>
            <pc:sldMk cId="3039841087" sldId="1731"/>
            <ac:spMk id="2" creationId="{FF9A30EC-81D0-C5BE-DB3E-AEFAC6D71D31}"/>
          </ac:spMkLst>
        </pc:spChg>
      </pc:sldChg>
      <pc:sldChg chg="addSp modSp">
        <pc:chgData name="Hugo Bertha Bastos" userId="74d56c9b-61a2-4cec-b04e-e29fba831d5e" providerId="ADAL" clId="{E5CE3756-48CB-45CB-A233-3B3C4FC4422C}" dt="2024-08-15T15:36:08.444" v="27"/>
        <pc:sldMkLst>
          <pc:docMk/>
          <pc:sldMk cId="994347761" sldId="1733"/>
        </pc:sldMkLst>
        <pc:spChg chg="add mod">
          <ac:chgData name="Hugo Bertha Bastos" userId="74d56c9b-61a2-4cec-b04e-e29fba831d5e" providerId="ADAL" clId="{E5CE3756-48CB-45CB-A233-3B3C4FC4422C}" dt="2024-08-15T15:36:08.444" v="27"/>
          <ac:spMkLst>
            <pc:docMk/>
            <pc:sldMk cId="994347761" sldId="1733"/>
            <ac:spMk id="2" creationId="{56C09C53-FADE-8128-4CEA-69E9C1AAA325}"/>
          </ac:spMkLst>
        </pc:spChg>
      </pc:sldChg>
    </pc:docChg>
  </pc:docChgLst>
  <pc:docChgLst>
    <pc:chgData name="Leticia Patino Borges" userId="57ad1a2c-d7a9-42c7-9fb1-529b00cc7347" providerId="ADAL" clId="{C79075F2-1E97-4255-9AB7-9E50F9CA78BC}"/>
    <pc:docChg chg="undo custSel addSld delSld modSld modMainMaster">
      <pc:chgData name="Leticia Patino Borges" userId="57ad1a2c-d7a9-42c7-9fb1-529b00cc7347" providerId="ADAL" clId="{C79075F2-1E97-4255-9AB7-9E50F9CA78BC}" dt="2024-05-21T17:07:02.967" v="1168" actId="13926"/>
      <pc:docMkLst>
        <pc:docMk/>
      </pc:docMkLst>
      <pc:sldChg chg="delSp modSp mod">
        <pc:chgData name="Leticia Patino Borges" userId="57ad1a2c-d7a9-42c7-9fb1-529b00cc7347" providerId="ADAL" clId="{C79075F2-1E97-4255-9AB7-9E50F9CA78BC}" dt="2024-05-20T15:04:43.098" v="1049" actId="478"/>
        <pc:sldMkLst>
          <pc:docMk/>
          <pc:sldMk cId="896517572" sldId="1649"/>
        </pc:sldMkLst>
        <pc:spChg chg="del">
          <ac:chgData name="Leticia Patino Borges" userId="57ad1a2c-d7a9-42c7-9fb1-529b00cc7347" providerId="ADAL" clId="{C79075F2-1E97-4255-9AB7-9E50F9CA78BC}" dt="2024-05-20T15:04:43.098" v="1049" actId="478"/>
          <ac:spMkLst>
            <pc:docMk/>
            <pc:sldMk cId="896517572" sldId="1649"/>
            <ac:spMk id="2" creationId="{B2471D15-047F-4B39-B89C-2DE8607DF66A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5" creationId="{CD46DF59-E166-7B95-6AD8-2894629C5B8D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10" creationId="{6D1FB8DB-109E-4D50-8DAB-F256853CB263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12" creationId="{06E82394-EC33-4F2B-BAF3-577A7EF7671F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14" creationId="{74025759-056B-411F-9CAC-5841AB0A9395}"/>
          </ac:spMkLst>
        </pc:spChg>
        <pc:spChg chg="mod">
          <ac:chgData name="Leticia Patino Borges" userId="57ad1a2c-d7a9-42c7-9fb1-529b00cc7347" providerId="ADAL" clId="{C79075F2-1E97-4255-9AB7-9E50F9CA78BC}" dt="2024-05-20T15:04:35.431" v="1042" actId="1076"/>
          <ac:spMkLst>
            <pc:docMk/>
            <pc:sldMk cId="896517572" sldId="1649"/>
            <ac:spMk id="19" creationId="{17731620-7E49-3E56-99BB-800601AE1501}"/>
          </ac:spMkLst>
        </pc:spChg>
        <pc:graphicFrameChg chg="mod">
          <ac:chgData name="Leticia Patino Borges" userId="57ad1a2c-d7a9-42c7-9fb1-529b00cc7347" providerId="ADAL" clId="{C79075F2-1E97-4255-9AB7-9E50F9CA78BC}" dt="2024-05-20T15:04:40.128" v="1048" actId="1036"/>
          <ac:graphicFrameMkLst>
            <pc:docMk/>
            <pc:sldMk cId="896517572" sldId="1649"/>
            <ac:graphicFrameMk id="6" creationId="{9474F5A4-E64B-46DF-A888-4D28D66C6759}"/>
          </ac:graphicFrameMkLst>
        </pc:graphicFrameChg>
        <pc:cxnChg chg="mod">
          <ac:chgData name="Leticia Patino Borges" userId="57ad1a2c-d7a9-42c7-9fb1-529b00cc7347" providerId="ADAL" clId="{C79075F2-1E97-4255-9AB7-9E50F9CA78BC}" dt="2024-05-20T15:04:40.128" v="1048" actId="1036"/>
          <ac:cxnSpMkLst>
            <pc:docMk/>
            <pc:sldMk cId="896517572" sldId="1649"/>
            <ac:cxnSpMk id="4" creationId="{DDE1F00D-008F-C35F-2A8F-329B67F6BA1B}"/>
          </ac:cxnSpMkLst>
        </pc:cxnChg>
        <pc:cxnChg chg="del">
          <ac:chgData name="Leticia Patino Borges" userId="57ad1a2c-d7a9-42c7-9fb1-529b00cc7347" providerId="ADAL" clId="{C79075F2-1E97-4255-9AB7-9E50F9CA78BC}" dt="2024-05-20T14:52:34.345" v="933" actId="478"/>
          <ac:cxnSpMkLst>
            <pc:docMk/>
            <pc:sldMk cId="896517572" sldId="1649"/>
            <ac:cxnSpMk id="15" creationId="{D418CDC6-7627-4F20-B08A-68BF4114B4DD}"/>
          </ac:cxnSpMkLst>
        </pc:cxnChg>
      </pc:sldChg>
      <pc:sldChg chg="delSp modSp mod setBg">
        <pc:chgData name="Leticia Patino Borges" userId="57ad1a2c-d7a9-42c7-9fb1-529b00cc7347" providerId="ADAL" clId="{C79075F2-1E97-4255-9AB7-9E50F9CA78BC}" dt="2024-05-20T15:06:08.700" v="1087" actId="1035"/>
        <pc:sldMkLst>
          <pc:docMk/>
          <pc:sldMk cId="751185172" sldId="1677"/>
        </pc:sldMkLst>
        <pc:spChg chg="del">
          <ac:chgData name="Leticia Patino Borges" userId="57ad1a2c-d7a9-42c7-9fb1-529b00cc7347" providerId="ADAL" clId="{C79075F2-1E97-4255-9AB7-9E50F9CA78BC}" dt="2024-05-20T14:56:25.546" v="977" actId="478"/>
          <ac:spMkLst>
            <pc:docMk/>
            <pc:sldMk cId="751185172" sldId="1677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16T19:52:40.104" v="290" actId="13926"/>
          <ac:spMkLst>
            <pc:docMk/>
            <pc:sldMk cId="751185172" sldId="1677"/>
            <ac:spMk id="6" creationId="{B18E8F6F-E867-42DD-AEA8-54122C741167}"/>
          </ac:spMkLst>
        </pc:spChg>
        <pc:spChg chg="del mod">
          <ac:chgData name="Leticia Patino Borges" userId="57ad1a2c-d7a9-42c7-9fb1-529b00cc7347" providerId="ADAL" clId="{C79075F2-1E97-4255-9AB7-9E50F9CA78BC}" dt="2024-05-20T14:31:36.054" v="779" actId="478"/>
          <ac:spMkLst>
            <pc:docMk/>
            <pc:sldMk cId="751185172" sldId="1677"/>
            <ac:spMk id="9" creationId="{50BF74BF-D32B-D347-FEBC-28FD0D6683A8}"/>
          </ac:spMkLst>
        </pc:spChg>
        <pc:spChg chg="mod">
          <ac:chgData name="Leticia Patino Borges" userId="57ad1a2c-d7a9-42c7-9fb1-529b00cc7347" providerId="ADAL" clId="{C79075F2-1E97-4255-9AB7-9E50F9CA78BC}" dt="2024-05-20T15:06:08.700" v="1087" actId="1035"/>
          <ac:spMkLst>
            <pc:docMk/>
            <pc:sldMk cId="751185172" sldId="1677"/>
            <ac:spMk id="10" creationId="{204BAF4B-7B10-4D6E-9813-B795A81B83C0}"/>
          </ac:spMkLst>
        </pc:spChg>
        <pc:spChg chg="mod">
          <ac:chgData name="Leticia Patino Borges" userId="57ad1a2c-d7a9-42c7-9fb1-529b00cc7347" providerId="ADAL" clId="{C79075F2-1E97-4255-9AB7-9E50F9CA78BC}" dt="2024-05-20T15:06:08.700" v="1087" actId="1035"/>
          <ac:spMkLst>
            <pc:docMk/>
            <pc:sldMk cId="751185172" sldId="1677"/>
            <ac:spMk id="11" creationId="{100EFA24-CF65-ED76-54C9-F8BDD24A43AD}"/>
          </ac:spMkLst>
        </pc:spChg>
        <pc:graphicFrameChg chg="mod modGraphic">
          <ac:chgData name="Leticia Patino Borges" userId="57ad1a2c-d7a9-42c7-9fb1-529b00cc7347" providerId="ADAL" clId="{C79075F2-1E97-4255-9AB7-9E50F9CA78BC}" dt="2024-05-20T15:06:08.700" v="1087" actId="1035"/>
          <ac:graphicFrameMkLst>
            <pc:docMk/>
            <pc:sldMk cId="751185172" sldId="1677"/>
            <ac:graphicFrameMk id="14" creationId="{73D5A351-2895-103C-E8E2-3F8797CA2824}"/>
          </ac:graphicFrameMkLst>
        </pc:graphicFrameChg>
        <pc:cxnChg chg="del">
          <ac:chgData name="Leticia Patino Borges" userId="57ad1a2c-d7a9-42c7-9fb1-529b00cc7347" providerId="ADAL" clId="{C79075F2-1E97-4255-9AB7-9E50F9CA78BC}" dt="2024-05-20T14:56:23.588" v="976" actId="478"/>
          <ac:cxnSpMkLst>
            <pc:docMk/>
            <pc:sldMk cId="751185172" sldId="1677"/>
            <ac:cxnSpMk id="8" creationId="{A071988D-4566-918C-94F3-A36388004C39}"/>
          </ac:cxnSpMkLst>
        </pc:cxnChg>
        <pc:cxnChg chg="mod">
          <ac:chgData name="Leticia Patino Borges" userId="57ad1a2c-d7a9-42c7-9fb1-529b00cc7347" providerId="ADAL" clId="{C79075F2-1E97-4255-9AB7-9E50F9CA78BC}" dt="2024-05-20T15:06:08.700" v="1087" actId="1035"/>
          <ac:cxnSpMkLst>
            <pc:docMk/>
            <pc:sldMk cId="751185172" sldId="1677"/>
            <ac:cxnSpMk id="12" creationId="{839A6E2F-431F-3DF8-A20A-878711D8384F}"/>
          </ac:cxnSpMkLst>
        </pc:cxnChg>
      </pc:sldChg>
      <pc:sldChg chg="addSp delSp modSp mod">
        <pc:chgData name="Leticia Patino Borges" userId="57ad1a2c-d7a9-42c7-9fb1-529b00cc7347" providerId="ADAL" clId="{C79075F2-1E97-4255-9AB7-9E50F9CA78BC}" dt="2024-05-20T14:56:28.547" v="979" actId="478"/>
        <pc:sldMkLst>
          <pc:docMk/>
          <pc:sldMk cId="1579751529" sldId="1678"/>
        </pc:sldMkLst>
        <pc:spChg chg="del">
          <ac:chgData name="Leticia Patino Borges" userId="57ad1a2c-d7a9-42c7-9fb1-529b00cc7347" providerId="ADAL" clId="{C79075F2-1E97-4255-9AB7-9E50F9CA78BC}" dt="2024-05-20T14:56:28.547" v="979" actId="478"/>
          <ac:spMkLst>
            <pc:docMk/>
            <pc:sldMk cId="1579751529" sldId="1678"/>
            <ac:spMk id="2" creationId="{FD440B0B-8DFA-4630-A07C-C5B93645C8AB}"/>
          </ac:spMkLst>
        </pc:spChg>
        <pc:spChg chg="add mod">
          <ac:chgData name="Leticia Patino Borges" userId="57ad1a2c-d7a9-42c7-9fb1-529b00cc7347" providerId="ADAL" clId="{C79075F2-1E97-4255-9AB7-9E50F9CA78BC}" dt="2024-05-16T20:41:16.672" v="497" actId="1076"/>
          <ac:spMkLst>
            <pc:docMk/>
            <pc:sldMk cId="1579751529" sldId="1678"/>
            <ac:spMk id="4" creationId="{1A476DAF-40E0-F536-0761-B8FA7E8981DA}"/>
          </ac:spMkLst>
        </pc:spChg>
        <pc:spChg chg="mod">
          <ac:chgData name="Leticia Patino Borges" userId="57ad1a2c-d7a9-42c7-9fb1-529b00cc7347" providerId="ADAL" clId="{C79075F2-1E97-4255-9AB7-9E50F9CA78BC}" dt="2024-05-16T20:40:34.042" v="486" actId="20577"/>
          <ac:spMkLst>
            <pc:docMk/>
            <pc:sldMk cId="1579751529" sldId="1678"/>
            <ac:spMk id="5" creationId="{44D5B04B-C6E4-45CC-988D-E48A225F8170}"/>
          </ac:spMkLst>
        </pc:spChg>
        <pc:spChg chg="add mod">
          <ac:chgData name="Leticia Patino Borges" userId="57ad1a2c-d7a9-42c7-9fb1-529b00cc7347" providerId="ADAL" clId="{C79075F2-1E97-4255-9AB7-9E50F9CA78BC}" dt="2024-05-16T20:41:20.497" v="499" actId="1076"/>
          <ac:spMkLst>
            <pc:docMk/>
            <pc:sldMk cId="1579751529" sldId="1678"/>
            <ac:spMk id="7" creationId="{E862F878-269E-F452-055E-76B0DAC60E31}"/>
          </ac:spMkLst>
        </pc:spChg>
        <pc:graphicFrameChg chg="mod modGraphic">
          <ac:chgData name="Leticia Patino Borges" userId="57ad1a2c-d7a9-42c7-9fb1-529b00cc7347" providerId="ADAL" clId="{C79075F2-1E97-4255-9AB7-9E50F9CA78BC}" dt="2024-05-20T14:51:13.695" v="922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Leticia Patino Borges" userId="57ad1a2c-d7a9-42c7-9fb1-529b00cc7347" providerId="ADAL" clId="{C79075F2-1E97-4255-9AB7-9E50F9CA78BC}" dt="2024-05-20T14:51:10.643" v="921"/>
          <ac:graphicFrameMkLst>
            <pc:docMk/>
            <pc:sldMk cId="1579751529" sldId="1678"/>
            <ac:graphicFrameMk id="8" creationId="{5B4A3DE5-5E4B-4EDC-8B88-D7ADEB0A3DA6}"/>
          </ac:graphicFrameMkLst>
        </pc:graphicFrameChg>
        <pc:cxnChg chg="add mod">
          <ac:chgData name="Leticia Patino Borges" userId="57ad1a2c-d7a9-42c7-9fb1-529b00cc7347" providerId="ADAL" clId="{C79075F2-1E97-4255-9AB7-9E50F9CA78BC}" dt="2024-05-20T14:51:50.696" v="927" actId="1076"/>
          <ac:cxnSpMkLst>
            <pc:docMk/>
            <pc:sldMk cId="1579751529" sldId="1678"/>
            <ac:cxnSpMk id="10" creationId="{21CDC7AF-141E-727A-8F7A-58579A884517}"/>
          </ac:cxnSpMkLst>
        </pc:cxnChg>
        <pc:cxnChg chg="add mod">
          <ac:chgData name="Leticia Patino Borges" userId="57ad1a2c-d7a9-42c7-9fb1-529b00cc7347" providerId="ADAL" clId="{C79075F2-1E97-4255-9AB7-9E50F9CA78BC}" dt="2024-05-20T14:51:45.711" v="926" actId="1076"/>
          <ac:cxnSpMkLst>
            <pc:docMk/>
            <pc:sldMk cId="1579751529" sldId="1678"/>
            <ac:cxnSpMk id="11" creationId="{152EE25F-330D-BCD5-6426-D28C1E28EBD3}"/>
          </ac:cxnSpMkLst>
        </pc:cxnChg>
        <pc:cxnChg chg="del">
          <ac:chgData name="Leticia Patino Borges" userId="57ad1a2c-d7a9-42c7-9fb1-529b00cc7347" providerId="ADAL" clId="{C79075F2-1E97-4255-9AB7-9E50F9CA78BC}" dt="2024-05-20T14:56:27.662" v="978" actId="478"/>
          <ac:cxnSpMkLst>
            <pc:docMk/>
            <pc:sldMk cId="1579751529" sldId="1678"/>
            <ac:cxnSpMk id="16" creationId="{AF62D2EA-BBBE-3B0D-339C-BE3B6B0708C3}"/>
          </ac:cxnSpMkLst>
        </pc:cxnChg>
      </pc:sldChg>
      <pc:sldChg chg="modSp mod setBg">
        <pc:chgData name="Leticia Patino Borges" userId="57ad1a2c-d7a9-42c7-9fb1-529b00cc7347" providerId="ADAL" clId="{C79075F2-1E97-4255-9AB7-9E50F9CA78BC}" dt="2024-05-20T15:24:25.755" v="1139" actId="207"/>
        <pc:sldMkLst>
          <pc:docMk/>
          <pc:sldMk cId="1196487639" sldId="1679"/>
        </pc:sldMkLst>
        <pc:spChg chg="mod">
          <ac:chgData name="Leticia Patino Borges" userId="57ad1a2c-d7a9-42c7-9fb1-529b00cc7347" providerId="ADAL" clId="{C79075F2-1E97-4255-9AB7-9E50F9CA78BC}" dt="2024-05-20T15:24:25.755" v="1139" actId="207"/>
          <ac:spMkLst>
            <pc:docMk/>
            <pc:sldMk cId="1196487639" sldId="1679"/>
            <ac:spMk id="2" creationId="{8A9F98F9-4EED-3A58-1FB6-26173F544D4B}"/>
          </ac:spMkLst>
        </pc:spChg>
        <pc:spChg chg="mod">
          <ac:chgData name="Leticia Patino Borges" userId="57ad1a2c-d7a9-42c7-9fb1-529b00cc7347" providerId="ADAL" clId="{C79075F2-1E97-4255-9AB7-9E50F9CA78BC}" dt="2024-05-20T14:54:14.416" v="953" actId="2710"/>
          <ac:spMkLst>
            <pc:docMk/>
            <pc:sldMk cId="1196487639" sldId="1679"/>
            <ac:spMk id="3" creationId="{552EBCDC-8130-4191-915B-02B421F4C501}"/>
          </ac:spMkLst>
        </pc:spChg>
      </pc:sldChg>
      <pc:sldChg chg="delSp del mod">
        <pc:chgData name="Leticia Patino Borges" userId="57ad1a2c-d7a9-42c7-9fb1-529b00cc7347" providerId="ADAL" clId="{C79075F2-1E97-4255-9AB7-9E50F9CA78BC}" dt="2024-05-20T14:37:08.445" v="860" actId="47"/>
        <pc:sldMkLst>
          <pc:docMk/>
          <pc:sldMk cId="325982336" sldId="1680"/>
        </pc:sldMkLst>
        <pc:spChg chg="del">
          <ac:chgData name="Leticia Patino Borges" userId="57ad1a2c-d7a9-42c7-9fb1-529b00cc7347" providerId="ADAL" clId="{C79075F2-1E97-4255-9AB7-9E50F9CA78BC}" dt="2024-05-20T14:35:18.468" v="841" actId="478"/>
          <ac:spMkLst>
            <pc:docMk/>
            <pc:sldMk cId="325982336" sldId="1680"/>
            <ac:spMk id="3" creationId="{552EBCDC-8130-4191-915B-02B421F4C501}"/>
          </ac:spMkLst>
        </pc:spChg>
      </pc:sldChg>
      <pc:sldChg chg="delSp modSp mod setBg">
        <pc:chgData name="Leticia Patino Borges" userId="57ad1a2c-d7a9-42c7-9fb1-529b00cc7347" providerId="ADAL" clId="{C79075F2-1E97-4255-9AB7-9E50F9CA78BC}" dt="2024-05-20T15:24:03.700" v="1136" actId="20577"/>
        <pc:sldMkLst>
          <pc:docMk/>
          <pc:sldMk cId="2425828303" sldId="1682"/>
        </pc:sldMkLst>
        <pc:spChg chg="del">
          <ac:chgData name="Leticia Patino Borges" userId="57ad1a2c-d7a9-42c7-9fb1-529b00cc7347" providerId="ADAL" clId="{C79075F2-1E97-4255-9AB7-9E50F9CA78BC}" dt="2024-05-20T14:56:21.927" v="975" actId="478"/>
          <ac:spMkLst>
            <pc:docMk/>
            <pc:sldMk cId="2425828303" sldId="1682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20T15:04:02.629" v="1025" actId="108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C79075F2-1E97-4255-9AB7-9E50F9CA78BC}" dt="2024-05-20T15:24:03.700" v="1136" actId="20577"/>
          <ac:spMkLst>
            <pc:docMk/>
            <pc:sldMk cId="2425828303" sldId="1682"/>
            <ac:spMk id="7" creationId="{6924F9B9-8182-40A1-AF1E-F4A1A8B7BC71}"/>
          </ac:spMkLst>
        </pc:spChg>
        <pc:spChg chg="del mod">
          <ac:chgData name="Leticia Patino Borges" userId="57ad1a2c-d7a9-42c7-9fb1-529b00cc7347" providerId="ADAL" clId="{C79075F2-1E97-4255-9AB7-9E50F9CA78BC}" dt="2024-05-20T13:44:55.899" v="671" actId="478"/>
          <ac:spMkLst>
            <pc:docMk/>
            <pc:sldMk cId="2425828303" sldId="1682"/>
            <ac:spMk id="9" creationId="{50BF74BF-D32B-D347-FEBC-28FD0D6683A8}"/>
          </ac:spMkLst>
        </pc:spChg>
        <pc:spChg chg="mod">
          <ac:chgData name="Leticia Patino Borges" userId="57ad1a2c-d7a9-42c7-9fb1-529b00cc7347" providerId="ADAL" clId="{C79075F2-1E97-4255-9AB7-9E50F9CA78BC}" dt="2024-05-20T13:45:01.343" v="676" actId="1035"/>
          <ac:spMkLst>
            <pc:docMk/>
            <pc:sldMk cId="2425828303" sldId="1682"/>
            <ac:spMk id="10" creationId="{204BAF4B-7B10-4D6E-9813-B795A81B83C0}"/>
          </ac:spMkLst>
        </pc:spChg>
        <pc:spChg chg="mod">
          <ac:chgData name="Leticia Patino Borges" userId="57ad1a2c-d7a9-42c7-9fb1-529b00cc7347" providerId="ADAL" clId="{C79075F2-1E97-4255-9AB7-9E50F9CA78BC}" dt="2024-05-20T13:44:42.716" v="666" actId="1076"/>
          <ac:spMkLst>
            <pc:docMk/>
            <pc:sldMk cId="2425828303" sldId="1682"/>
            <ac:spMk id="11" creationId="{100EFA24-CF65-ED76-54C9-F8BDD24A43AD}"/>
          </ac:spMkLst>
        </pc:spChg>
        <pc:graphicFrameChg chg="mod modGraphic">
          <ac:chgData name="Leticia Patino Borges" userId="57ad1a2c-d7a9-42c7-9fb1-529b00cc7347" providerId="ADAL" clId="{C79075F2-1E97-4255-9AB7-9E50F9CA78BC}" dt="2024-05-20T15:06:20.503" v="1089" actId="207"/>
          <ac:graphicFrameMkLst>
            <pc:docMk/>
            <pc:sldMk cId="2425828303" sldId="1682"/>
            <ac:graphicFrameMk id="4" creationId="{6FFC9B1E-F5D6-5224-E102-1E46F384CADD}"/>
          </ac:graphicFrameMkLst>
        </pc:graphicFrameChg>
        <pc:cxnChg chg="del">
          <ac:chgData name="Leticia Patino Borges" userId="57ad1a2c-d7a9-42c7-9fb1-529b00cc7347" providerId="ADAL" clId="{C79075F2-1E97-4255-9AB7-9E50F9CA78BC}" dt="2024-05-20T14:56:19.957" v="974" actId="478"/>
          <ac:cxnSpMkLst>
            <pc:docMk/>
            <pc:sldMk cId="2425828303" sldId="1682"/>
            <ac:cxnSpMk id="8" creationId="{A071988D-4566-918C-94F3-A36388004C39}"/>
          </ac:cxnSpMkLst>
        </pc:cxnChg>
        <pc:cxnChg chg="mod">
          <ac:chgData name="Leticia Patino Borges" userId="57ad1a2c-d7a9-42c7-9fb1-529b00cc7347" providerId="ADAL" clId="{C79075F2-1E97-4255-9AB7-9E50F9CA78BC}" dt="2024-05-20T13:45:01.343" v="676" actId="1035"/>
          <ac:cxnSpMkLst>
            <pc:docMk/>
            <pc:sldMk cId="2425828303" sldId="1682"/>
            <ac:cxnSpMk id="13" creationId="{8CFA1AC1-8D6E-862F-08F5-D5131BF728B7}"/>
          </ac:cxnSpMkLst>
        </pc:cxnChg>
      </pc:sldChg>
      <pc:sldChg chg="addSp delSp modSp mod">
        <pc:chgData name="Leticia Patino Borges" userId="57ad1a2c-d7a9-42c7-9fb1-529b00cc7347" providerId="ADAL" clId="{C79075F2-1E97-4255-9AB7-9E50F9CA78BC}" dt="2024-05-21T17:07:02.967" v="1168" actId="13926"/>
        <pc:sldMkLst>
          <pc:docMk/>
          <pc:sldMk cId="1451531794" sldId="1684"/>
        </pc:sldMkLst>
        <pc:spChg chg="del">
          <ac:chgData name="Leticia Patino Borges" userId="57ad1a2c-d7a9-42c7-9fb1-529b00cc7347" providerId="ADAL" clId="{C79075F2-1E97-4255-9AB7-9E50F9CA78BC}" dt="2024-05-20T14:56:32.596" v="981" actId="478"/>
          <ac:spMkLst>
            <pc:docMk/>
            <pc:sldMk cId="1451531794" sldId="1684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32:24.289" v="792" actId="20577"/>
          <ac:spMkLst>
            <pc:docMk/>
            <pc:sldMk cId="1451531794" sldId="1684"/>
            <ac:spMk id="9" creationId="{48994F49-E04D-5EFA-3609-6423750D2C8E}"/>
          </ac:spMkLst>
        </pc:spChg>
        <pc:spChg chg="mod">
          <ac:chgData name="Leticia Patino Borges" userId="57ad1a2c-d7a9-42c7-9fb1-529b00cc7347" providerId="ADAL" clId="{C79075F2-1E97-4255-9AB7-9E50F9CA78BC}" dt="2024-05-20T14:56:56.185" v="983" actId="1076"/>
          <ac:spMkLst>
            <pc:docMk/>
            <pc:sldMk cId="1451531794" sldId="1684"/>
            <ac:spMk id="10" creationId="{6AD6C274-5862-601A-B2F0-AC995C6AE5BA}"/>
          </ac:spMkLst>
        </pc:spChg>
        <pc:spChg chg="mod">
          <ac:chgData name="Leticia Patino Borges" userId="57ad1a2c-d7a9-42c7-9fb1-529b00cc7347" providerId="ADAL" clId="{C79075F2-1E97-4255-9AB7-9E50F9CA78BC}" dt="2024-05-21T17:07:02.967" v="1168" actId="13926"/>
          <ac:spMkLst>
            <pc:docMk/>
            <pc:sldMk cId="1451531794" sldId="1684"/>
            <ac:spMk id="11" creationId="{FD3E3182-FF29-412A-8BF4-0440BEC5C4BD}"/>
          </ac:spMkLst>
        </pc:spChg>
        <pc:spChg chg="del">
          <ac:chgData name="Leticia Patino Borges" userId="57ad1a2c-d7a9-42c7-9fb1-529b00cc7347" providerId="ADAL" clId="{C79075F2-1E97-4255-9AB7-9E50F9CA78BC}" dt="2024-05-20T14:32:14.582" v="786" actId="478"/>
          <ac:spMkLst>
            <pc:docMk/>
            <pc:sldMk cId="1451531794" sldId="1684"/>
            <ac:spMk id="12" creationId="{27BEF24C-55DD-D01F-F41F-7B6A0D803014}"/>
          </ac:spMkLst>
        </pc:spChg>
        <pc:spChg chg="mod">
          <ac:chgData name="Leticia Patino Borges" userId="57ad1a2c-d7a9-42c7-9fb1-529b00cc7347" providerId="ADAL" clId="{C79075F2-1E97-4255-9AB7-9E50F9CA78BC}" dt="2024-05-20T14:56:52.888" v="982" actId="1076"/>
          <ac:spMkLst>
            <pc:docMk/>
            <pc:sldMk cId="1451531794" sldId="1684"/>
            <ac:spMk id="13" creationId="{11F094B2-A824-485F-CDD6-D75E9F771CD8}"/>
          </ac:spMkLst>
        </pc:spChg>
        <pc:graphicFrameChg chg="mod modGraphic">
          <ac:chgData name="Leticia Patino Borges" userId="57ad1a2c-d7a9-42c7-9fb1-529b00cc7347" providerId="ADAL" clId="{C79075F2-1E97-4255-9AB7-9E50F9CA78BC}" dt="2024-05-21T17:06:59.243" v="1167" actId="13926"/>
          <ac:graphicFrameMkLst>
            <pc:docMk/>
            <pc:sldMk cId="1451531794" sldId="1684"/>
            <ac:graphicFrameMk id="3" creationId="{4AF67D66-2A8B-2C00-8710-93793FB22228}"/>
          </ac:graphicFrameMkLst>
        </pc:graphicFrameChg>
        <pc:cxnChg chg="add mod">
          <ac:chgData name="Leticia Patino Borges" userId="57ad1a2c-d7a9-42c7-9fb1-529b00cc7347" providerId="ADAL" clId="{C79075F2-1E97-4255-9AB7-9E50F9CA78BC}" dt="2024-05-20T14:56:52.888" v="982" actId="1076"/>
          <ac:cxnSpMkLst>
            <pc:docMk/>
            <pc:sldMk cId="1451531794" sldId="1684"/>
            <ac:cxnSpMk id="4" creationId="{A7842654-AE8A-1BBE-9785-29E29F5F5496}"/>
          </ac:cxnSpMkLst>
        </pc:cxnChg>
        <pc:cxnChg chg="del">
          <ac:chgData name="Leticia Patino Borges" userId="57ad1a2c-d7a9-42c7-9fb1-529b00cc7347" providerId="ADAL" clId="{C79075F2-1E97-4255-9AB7-9E50F9CA78BC}" dt="2024-05-20T14:56:30.391" v="980" actId="478"/>
          <ac:cxnSpMkLst>
            <pc:docMk/>
            <pc:sldMk cId="1451531794" sldId="1684"/>
            <ac:cxnSpMk id="8" creationId="{2416BEE9-681F-6CC1-A969-123E0B05EC53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6:54.952" v="1093" actId="403"/>
        <pc:sldMkLst>
          <pc:docMk/>
          <pc:sldMk cId="265082340" sldId="1719"/>
        </pc:sldMkLst>
        <pc:spChg chg="del">
          <ac:chgData name="Leticia Patino Borges" userId="57ad1a2c-d7a9-42c7-9fb1-529b00cc7347" providerId="ADAL" clId="{C79075F2-1E97-4255-9AB7-9E50F9CA78BC}" dt="2024-05-20T15:01:56.180" v="1001" actId="478"/>
          <ac:spMkLst>
            <pc:docMk/>
            <pc:sldMk cId="265082340" sldId="1719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5:04:09.121" v="1027" actId="108"/>
          <ac:spMkLst>
            <pc:docMk/>
            <pc:sldMk cId="265082340" sldId="1719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C79075F2-1E97-4255-9AB7-9E50F9CA78BC}" dt="2024-05-20T15:01:40.959" v="998" actId="207"/>
          <ac:spMkLst>
            <pc:docMk/>
            <pc:sldMk cId="265082340" sldId="1719"/>
            <ac:spMk id="7" creationId="{1BFC62D5-1976-1278-29DA-930FA572BAB9}"/>
          </ac:spMkLst>
        </pc:spChg>
        <pc:spChg chg="add mod ord">
          <ac:chgData name="Leticia Patino Borges" userId="57ad1a2c-d7a9-42c7-9fb1-529b00cc7347" providerId="ADAL" clId="{C79075F2-1E97-4255-9AB7-9E50F9CA78BC}" dt="2024-05-20T15:01:20.313" v="994" actId="167"/>
          <ac:spMkLst>
            <pc:docMk/>
            <pc:sldMk cId="265082340" sldId="1719"/>
            <ac:spMk id="8" creationId="{58CA08E8-0A5F-CE3E-D0A6-3A33FE5073D6}"/>
          </ac:spMkLst>
        </pc:spChg>
        <pc:spChg chg="mod">
          <ac:chgData name="Leticia Patino Borges" userId="57ad1a2c-d7a9-42c7-9fb1-529b00cc7347" providerId="ADAL" clId="{C79075F2-1E97-4255-9AB7-9E50F9CA78BC}" dt="2024-05-20T15:01:26.929" v="996" actId="113"/>
          <ac:spMkLst>
            <pc:docMk/>
            <pc:sldMk cId="265082340" sldId="1719"/>
            <ac:spMk id="13" creationId="{C672A40F-6D1B-4798-A9D4-9EA331E4DF27}"/>
          </ac:spMkLst>
        </pc:spChg>
        <pc:spChg chg="del">
          <ac:chgData name="Leticia Patino Borges" userId="57ad1a2c-d7a9-42c7-9fb1-529b00cc7347" providerId="ADAL" clId="{C79075F2-1E97-4255-9AB7-9E50F9CA78BC}" dt="2024-05-20T14:32:44.613" v="794" actId="478"/>
          <ac:spMkLst>
            <pc:docMk/>
            <pc:sldMk cId="265082340" sldId="1719"/>
            <ac:spMk id="15" creationId="{C7DA802F-D9A1-423D-ACAA-610358F50AA1}"/>
          </ac:spMkLst>
        </pc:spChg>
        <pc:spChg chg="mod">
          <ac:chgData name="Leticia Patino Borges" userId="57ad1a2c-d7a9-42c7-9fb1-529b00cc7347" providerId="ADAL" clId="{C79075F2-1E97-4255-9AB7-9E50F9CA78BC}" dt="2024-05-20T15:06:54.952" v="1093" actId="403"/>
          <ac:spMkLst>
            <pc:docMk/>
            <pc:sldMk cId="265082340" sldId="1719"/>
            <ac:spMk id="18" creationId="{305E6227-C9F6-4EBA-B584-EA7100CF4F2D}"/>
          </ac:spMkLst>
        </pc:spChg>
        <pc:grpChg chg="add mod">
          <ac:chgData name="Leticia Patino Borges" userId="57ad1a2c-d7a9-42c7-9fb1-529b00cc7347" providerId="ADAL" clId="{C79075F2-1E97-4255-9AB7-9E50F9CA78BC}" dt="2024-05-20T14:36:51.567" v="858"/>
          <ac:grpSpMkLst>
            <pc:docMk/>
            <pc:sldMk cId="265082340" sldId="1719"/>
            <ac:grpSpMk id="3" creationId="{22904814-ECA0-E9A1-1988-FBCFD9F2F9ED}"/>
          </ac:grpSpMkLst>
        </pc:grpChg>
        <pc:graphicFrameChg chg="mod">
          <ac:chgData name="Leticia Patino Borges" userId="57ad1a2c-d7a9-42c7-9fb1-529b00cc7347" providerId="ADAL" clId="{C79075F2-1E97-4255-9AB7-9E50F9CA78BC}" dt="2024-05-20T15:02:15.790" v="1010"/>
          <ac:graphicFrameMkLst>
            <pc:docMk/>
            <pc:sldMk cId="265082340" sldId="1719"/>
            <ac:graphicFrameMk id="6" creationId="{1939D031-93AB-42F6-805C-07D089B8849D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51.567" v="858"/>
          <ac:picMkLst>
            <pc:docMk/>
            <pc:sldMk cId="265082340" sldId="1719"/>
            <ac:picMk id="4" creationId="{BA140C2D-39AA-4D63-832C-F6FD743045B3}"/>
          </ac:picMkLst>
        </pc:picChg>
        <pc:cxnChg chg="del">
          <ac:chgData name="Leticia Patino Borges" userId="57ad1a2c-d7a9-42c7-9fb1-529b00cc7347" providerId="ADAL" clId="{C79075F2-1E97-4255-9AB7-9E50F9CA78BC}" dt="2024-05-20T14:33:52.064" v="818" actId="478"/>
          <ac:cxnSpMkLst>
            <pc:docMk/>
            <pc:sldMk cId="265082340" sldId="1719"/>
            <ac:cxnSpMk id="16" creationId="{7D329EE6-2219-4F21-A3D5-42E0445AB268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7:02.444" v="1095" actId="403"/>
        <pc:sldMkLst>
          <pc:docMk/>
          <pc:sldMk cId="3697561492" sldId="1720"/>
        </pc:sldMkLst>
        <pc:spChg chg="mod">
          <ac:chgData name="Leticia Patino Borges" userId="57ad1a2c-d7a9-42c7-9fb1-529b00cc7347" providerId="ADAL" clId="{C79075F2-1E97-4255-9AB7-9E50F9CA78BC}" dt="2024-05-20T14:34:33.747" v="829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Leticia Patino Borges" userId="57ad1a2c-d7a9-42c7-9fb1-529b00cc7347" providerId="ADAL" clId="{C79075F2-1E97-4255-9AB7-9E50F9CA78BC}" dt="2024-05-20T15:04:10.207" v="1028" actId="108"/>
          <ac:spMkLst>
            <pc:docMk/>
            <pc:sldMk cId="3697561492" sldId="1720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C79075F2-1E97-4255-9AB7-9E50F9CA78BC}" dt="2024-05-20T14:34:37.503" v="830" actId="1076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Leticia Patino Borges" userId="57ad1a2c-d7a9-42c7-9fb1-529b00cc7347" providerId="ADAL" clId="{C79075F2-1E97-4255-9AB7-9E50F9CA78BC}" dt="2024-05-20T14:34:46.157" v="832" actId="1076"/>
          <ac:spMkLst>
            <pc:docMk/>
            <pc:sldMk cId="3697561492" sldId="1720"/>
            <ac:spMk id="9" creationId="{B8505619-422C-2F67-5515-B8ED5EB2E0E1}"/>
          </ac:spMkLst>
        </pc:spChg>
        <pc:spChg chg="mod">
          <ac:chgData name="Leticia Patino Borges" userId="57ad1a2c-d7a9-42c7-9fb1-529b00cc7347" providerId="ADAL" clId="{C79075F2-1E97-4255-9AB7-9E50F9CA78BC}" dt="2024-05-20T14:34:48.672" v="833" actId="14100"/>
          <ac:spMkLst>
            <pc:docMk/>
            <pc:sldMk cId="3697561492" sldId="1720"/>
            <ac:spMk id="10" creationId="{73BB4F1E-3798-4261-A4C5-380D13125F69}"/>
          </ac:spMkLst>
        </pc:spChg>
        <pc:spChg chg="mod">
          <ac:chgData name="Leticia Patino Borges" userId="57ad1a2c-d7a9-42c7-9fb1-529b00cc7347" providerId="ADAL" clId="{C79075F2-1E97-4255-9AB7-9E50F9CA78BC}" dt="2024-05-20T15:03:20.679" v="1022" actId="207"/>
          <ac:spMkLst>
            <pc:docMk/>
            <pc:sldMk cId="3697561492" sldId="1720"/>
            <ac:spMk id="12" creationId="{970FB20F-B36A-CE7F-3102-253B8362B15D}"/>
          </ac:spMkLst>
        </pc:spChg>
        <pc:spChg chg="mod">
          <ac:chgData name="Leticia Patino Borges" userId="57ad1a2c-d7a9-42c7-9fb1-529b00cc7347" providerId="ADAL" clId="{C79075F2-1E97-4255-9AB7-9E50F9CA78BC}" dt="2024-05-20T14:34:53.467" v="839" actId="1035"/>
          <ac:spMkLst>
            <pc:docMk/>
            <pc:sldMk cId="3697561492" sldId="1720"/>
            <ac:spMk id="16" creationId="{E1745EA3-1B5D-44FB-8DFE-10C6C93EC707}"/>
          </ac:spMkLst>
        </pc:spChg>
        <pc:spChg chg="mod">
          <ac:chgData name="Leticia Patino Borges" userId="57ad1a2c-d7a9-42c7-9fb1-529b00cc7347" providerId="ADAL" clId="{C79075F2-1E97-4255-9AB7-9E50F9CA78BC}" dt="2024-05-20T15:07:02.444" v="1095" actId="403"/>
          <ac:spMkLst>
            <pc:docMk/>
            <pc:sldMk cId="3697561492" sldId="1720"/>
            <ac:spMk id="17" creationId="{CC212114-7320-469A-8E7E-D7D3F5077A46}"/>
          </ac:spMkLst>
        </pc:spChg>
        <pc:grpChg chg="add mod">
          <ac:chgData name="Leticia Patino Borges" userId="57ad1a2c-d7a9-42c7-9fb1-529b00cc7347" providerId="ADAL" clId="{C79075F2-1E97-4255-9AB7-9E50F9CA78BC}" dt="2024-05-20T14:36:53.298" v="859"/>
          <ac:grpSpMkLst>
            <pc:docMk/>
            <pc:sldMk cId="3697561492" sldId="1720"/>
            <ac:grpSpMk id="2" creationId="{117A1445-BE46-C906-AC21-3851F989A2DB}"/>
          </ac:grpSpMkLst>
        </pc:grpChg>
        <pc:graphicFrameChg chg="mod">
          <ac:chgData name="Leticia Patino Borges" userId="57ad1a2c-d7a9-42c7-9fb1-529b00cc7347" providerId="ADAL" clId="{C79075F2-1E97-4255-9AB7-9E50F9CA78BC}" dt="2024-05-20T14:34:53.467" v="839" actId="1035"/>
          <ac:graphicFrameMkLst>
            <pc:docMk/>
            <pc:sldMk cId="3697561492" sldId="1720"/>
            <ac:graphicFrameMk id="3" creationId="{4DF47878-8704-42C9-85D5-FFC04BDA2E5D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53.298" v="859"/>
          <ac:picMkLst>
            <pc:docMk/>
            <pc:sldMk cId="3697561492" sldId="1720"/>
            <ac:picMk id="8" creationId="{891D853F-220B-599F-FAE0-B0224E044FD7}"/>
          </ac:picMkLst>
        </pc:picChg>
        <pc:cxnChg chg="del">
          <ac:chgData name="Leticia Patino Borges" userId="57ad1a2c-d7a9-42c7-9fb1-529b00cc7347" providerId="ADAL" clId="{C79075F2-1E97-4255-9AB7-9E50F9CA78BC}" dt="2024-05-20T14:35:00.098" v="840" actId="478"/>
          <ac:cxnSpMkLst>
            <pc:docMk/>
            <pc:sldMk cId="3697561492" sldId="1720"/>
            <ac:cxnSpMk id="5" creationId="{820B988A-9528-4818-B44F-97AA6B68E831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6:50.723" v="1091" actId="6549"/>
        <pc:sldMkLst>
          <pc:docMk/>
          <pc:sldMk cId="892823559" sldId="1721"/>
        </pc:sldMkLst>
        <pc:spChg chg="del">
          <ac:chgData name="Leticia Patino Borges" userId="57ad1a2c-d7a9-42c7-9fb1-529b00cc7347" providerId="ADAL" clId="{C79075F2-1E97-4255-9AB7-9E50F9CA78BC}" dt="2024-05-20T14:57:13.617" v="987" actId="478"/>
          <ac:spMkLst>
            <pc:docMk/>
            <pc:sldMk cId="892823559" sldId="1721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20T15:04:07.538" v="1026" actId="108"/>
          <ac:spMkLst>
            <pc:docMk/>
            <pc:sldMk cId="892823559" sldId="1721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C79075F2-1E97-4255-9AB7-9E50F9CA78BC}" dt="2024-05-20T14:57:21.183" v="990" actId="207"/>
          <ac:spMkLst>
            <pc:docMk/>
            <pc:sldMk cId="892823559" sldId="1721"/>
            <ac:spMk id="8" creationId="{CF88142A-8517-50B3-2D2B-5541BCB94004}"/>
          </ac:spMkLst>
        </pc:spChg>
        <pc:spChg chg="mod">
          <ac:chgData name="Leticia Patino Borges" userId="57ad1a2c-d7a9-42c7-9fb1-529b00cc7347" providerId="ADAL" clId="{C79075F2-1E97-4255-9AB7-9E50F9CA78BC}" dt="2024-05-20T14:32:35.718" v="793" actId="14861"/>
          <ac:spMkLst>
            <pc:docMk/>
            <pc:sldMk cId="892823559" sldId="1721"/>
            <ac:spMk id="9" creationId="{B8505619-422C-2F67-5515-B8ED5EB2E0E1}"/>
          </ac:spMkLst>
        </pc:spChg>
        <pc:spChg chg="mod">
          <ac:chgData name="Leticia Patino Borges" userId="57ad1a2c-d7a9-42c7-9fb1-529b00cc7347" providerId="ADAL" clId="{C79075F2-1E97-4255-9AB7-9E50F9CA78BC}" dt="2024-05-20T14:32:35.718" v="793" actId="14861"/>
          <ac:spMkLst>
            <pc:docMk/>
            <pc:sldMk cId="892823559" sldId="1721"/>
            <ac:spMk id="10" creationId="{73BB4F1E-3798-4261-A4C5-380D13125F69}"/>
          </ac:spMkLst>
        </pc:spChg>
        <pc:spChg chg="add del mod">
          <ac:chgData name="Leticia Patino Borges" userId="57ad1a2c-d7a9-42c7-9fb1-529b00cc7347" providerId="ADAL" clId="{C79075F2-1E97-4255-9AB7-9E50F9CA78BC}" dt="2024-05-20T15:06:50.723" v="1091" actId="6549"/>
          <ac:spMkLst>
            <pc:docMk/>
            <pc:sldMk cId="892823559" sldId="1721"/>
            <ac:spMk id="17" creationId="{CC212114-7320-469A-8E7E-D7D3F5077A46}"/>
          </ac:spMkLst>
        </pc:spChg>
        <pc:grpChg chg="add mod">
          <ac:chgData name="Leticia Patino Borges" userId="57ad1a2c-d7a9-42c7-9fb1-529b00cc7347" providerId="ADAL" clId="{C79075F2-1E97-4255-9AB7-9E50F9CA78BC}" dt="2024-05-20T14:36:49.788" v="857"/>
          <ac:grpSpMkLst>
            <pc:docMk/>
            <pc:sldMk cId="892823559" sldId="1721"/>
            <ac:grpSpMk id="4" creationId="{8E071CA9-1539-D103-6036-895E9D4B7228}"/>
          </ac:grpSpMkLst>
        </pc:grpChg>
        <pc:picChg chg="mod">
          <ac:chgData name="Leticia Patino Borges" userId="57ad1a2c-d7a9-42c7-9fb1-529b00cc7347" providerId="ADAL" clId="{C79075F2-1E97-4255-9AB7-9E50F9CA78BC}" dt="2024-05-20T14:36:49.788" v="857"/>
          <ac:picMkLst>
            <pc:docMk/>
            <pc:sldMk cId="892823559" sldId="1721"/>
            <ac:picMk id="7" creationId="{3029C075-BF22-F782-6EC0-EDA3A004A2D2}"/>
          </ac:picMkLst>
        </pc:picChg>
        <pc:cxnChg chg="del">
          <ac:chgData name="Leticia Patino Borges" userId="57ad1a2c-d7a9-42c7-9fb1-529b00cc7347" providerId="ADAL" clId="{C79075F2-1E97-4255-9AB7-9E50F9CA78BC}" dt="2024-05-20T14:57:04.879" v="986" actId="478"/>
          <ac:cxnSpMkLst>
            <pc:docMk/>
            <pc:sldMk cId="892823559" sldId="1721"/>
            <ac:cxnSpMk id="5" creationId="{820B988A-9528-4818-B44F-97AA6B68E831}"/>
          </ac:cxnSpMkLst>
        </pc:cxnChg>
      </pc:sldChg>
      <pc:sldChg chg="delSp modSp mod setBg">
        <pc:chgData name="Leticia Patino Borges" userId="57ad1a2c-d7a9-42c7-9fb1-529b00cc7347" providerId="ADAL" clId="{C79075F2-1E97-4255-9AB7-9E50F9CA78BC}" dt="2024-05-20T14:55:09.805" v="954" actId="478"/>
        <pc:sldMkLst>
          <pc:docMk/>
          <pc:sldMk cId="789097331" sldId="1723"/>
        </pc:sldMkLst>
        <pc:spChg chg="del">
          <ac:chgData name="Leticia Patino Borges" userId="57ad1a2c-d7a9-42c7-9fb1-529b00cc7347" providerId="ADAL" clId="{C79075F2-1E97-4255-9AB7-9E50F9CA78BC}" dt="2024-05-20T14:55:09.805" v="954" actId="478"/>
          <ac:spMkLst>
            <pc:docMk/>
            <pc:sldMk cId="789097331" sldId="1723"/>
            <ac:spMk id="2" creationId="{00000000-0000-0000-0000-000000000000}"/>
          </ac:spMkLst>
        </pc:spChg>
        <pc:graphicFrameChg chg="modGraphic">
          <ac:chgData name="Leticia Patino Borges" userId="57ad1a2c-d7a9-42c7-9fb1-529b00cc7347" providerId="ADAL" clId="{C79075F2-1E97-4255-9AB7-9E50F9CA78BC}" dt="2024-05-20T14:38:47.249" v="882" actId="20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delSp modSp mod">
        <pc:chgData name="Leticia Patino Borges" userId="57ad1a2c-d7a9-42c7-9fb1-529b00cc7347" providerId="ADAL" clId="{C79075F2-1E97-4255-9AB7-9E50F9CA78BC}" dt="2024-05-20T14:55:22.345" v="958" actId="1076"/>
        <pc:sldMkLst>
          <pc:docMk/>
          <pc:sldMk cId="2172947587" sldId="1724"/>
        </pc:sldMkLst>
        <pc:spChg chg="del">
          <ac:chgData name="Leticia Patino Borges" userId="57ad1a2c-d7a9-42c7-9fb1-529b00cc7347" providerId="ADAL" clId="{C79075F2-1E97-4255-9AB7-9E50F9CA78BC}" dt="2024-05-20T14:55:11.041" v="955" actId="478"/>
          <ac:spMkLst>
            <pc:docMk/>
            <pc:sldMk cId="2172947587" sldId="1724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20T14:55:22.345" v="958" actId="1076"/>
          <ac:spMkLst>
            <pc:docMk/>
            <pc:sldMk cId="2172947587" sldId="1724"/>
            <ac:spMk id="3" creationId="{331AD3A7-981B-4553-94BF-7F58FB22A0BF}"/>
          </ac:spMkLst>
        </pc:spChg>
        <pc:graphicFrameChg chg="modGraphic">
          <ac:chgData name="Leticia Patino Borges" userId="57ad1a2c-d7a9-42c7-9fb1-529b00cc7347" providerId="ADAL" clId="{C79075F2-1E97-4255-9AB7-9E50F9CA78BC}" dt="2024-05-20T14:42:42.438" v="887" actId="207"/>
          <ac:graphicFrameMkLst>
            <pc:docMk/>
            <pc:sldMk cId="2172947587" sldId="1724"/>
            <ac:graphicFrameMk id="11" creationId="{934E8867-180A-4EE1-8222-D17B985FF10A}"/>
          </ac:graphicFrameMkLst>
        </pc:graphicFrameChg>
      </pc:sldChg>
      <pc:sldChg chg="modSp mod">
        <pc:chgData name="Leticia Patino Borges" userId="57ad1a2c-d7a9-42c7-9fb1-529b00cc7347" providerId="ADAL" clId="{C79075F2-1E97-4255-9AB7-9E50F9CA78BC}" dt="2024-05-20T14:42:55.171" v="889" actId="207"/>
        <pc:sldMkLst>
          <pc:docMk/>
          <pc:sldMk cId="551206558" sldId="1725"/>
        </pc:sldMkLst>
        <pc:spChg chg="mod">
          <ac:chgData name="Leticia Patino Borges" userId="57ad1a2c-d7a9-42c7-9fb1-529b00cc7347" providerId="ADAL" clId="{C79075F2-1E97-4255-9AB7-9E50F9CA78BC}" dt="2024-05-20T14:42:50.943" v="888" actId="207"/>
          <ac:spMkLst>
            <pc:docMk/>
            <pc:sldMk cId="551206558" sldId="1725"/>
            <ac:spMk id="50" creationId="{D2C2695E-C727-AFA7-6E50-FD1542298718}"/>
          </ac:spMkLst>
        </pc:spChg>
        <pc:spChg chg="mod">
          <ac:chgData name="Leticia Patino Borges" userId="57ad1a2c-d7a9-42c7-9fb1-529b00cc7347" providerId="ADAL" clId="{C79075F2-1E97-4255-9AB7-9E50F9CA78BC}" dt="2024-05-20T14:42:55.171" v="889" actId="207"/>
          <ac:spMkLst>
            <pc:docMk/>
            <pc:sldMk cId="551206558" sldId="1725"/>
            <ac:spMk id="51" creationId="{94920F1F-B58C-B580-84D5-064FFA61BA12}"/>
          </ac:spMkLst>
        </pc:spChg>
      </pc:sldChg>
      <pc:sldChg chg="delSp modSp mod">
        <pc:chgData name="Leticia Patino Borges" userId="57ad1a2c-d7a9-42c7-9fb1-529b00cc7347" providerId="ADAL" clId="{C79075F2-1E97-4255-9AB7-9E50F9CA78BC}" dt="2024-05-20T15:07:31.757" v="1100"/>
        <pc:sldMkLst>
          <pc:docMk/>
          <pc:sldMk cId="1922615882" sldId="1726"/>
        </pc:sldMkLst>
        <pc:spChg chg="del">
          <ac:chgData name="Leticia Patino Borges" userId="57ad1a2c-d7a9-42c7-9fb1-529b00cc7347" providerId="ADAL" clId="{C79075F2-1E97-4255-9AB7-9E50F9CA78BC}" dt="2024-05-20T14:55:30.867" v="959" actId="478"/>
          <ac:spMkLst>
            <pc:docMk/>
            <pc:sldMk cId="1922615882" sldId="1726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22:26.021" v="678" actId="14861"/>
          <ac:spMkLst>
            <pc:docMk/>
            <pc:sldMk cId="1922615882" sldId="1726"/>
            <ac:spMk id="3" creationId="{3B749664-6CCE-B51C-E570-1D10C1C18D5C}"/>
          </ac:spMkLst>
        </pc:spChg>
        <pc:spChg chg="mod">
          <ac:chgData name="Leticia Patino Borges" userId="57ad1a2c-d7a9-42c7-9fb1-529b00cc7347" providerId="ADAL" clId="{C79075F2-1E97-4255-9AB7-9E50F9CA78BC}" dt="2024-05-20T15:07:20.632" v="1097" actId="1076"/>
          <ac:spMkLst>
            <pc:docMk/>
            <pc:sldMk cId="1922615882" sldId="1726"/>
            <ac:spMk id="4" creationId="{52D36989-88E9-1C3E-D35B-AA11AFD5583B}"/>
          </ac:spMkLst>
        </pc:spChg>
        <pc:spChg chg="mod">
          <ac:chgData name="Leticia Patino Borges" userId="57ad1a2c-d7a9-42c7-9fb1-529b00cc7347" providerId="ADAL" clId="{C79075F2-1E97-4255-9AB7-9E50F9CA78BC}" dt="2024-05-20T14:43:10.148" v="891" actId="404"/>
          <ac:spMkLst>
            <pc:docMk/>
            <pc:sldMk cId="1922615882" sldId="1726"/>
            <ac:spMk id="6" creationId="{A10C9780-27F0-4844-A7CB-099B007A4B3F}"/>
          </ac:spMkLst>
        </pc:spChg>
        <pc:spChg chg="mod">
          <ac:chgData name="Leticia Patino Borges" userId="57ad1a2c-d7a9-42c7-9fb1-529b00cc7347" providerId="ADAL" clId="{C79075F2-1E97-4255-9AB7-9E50F9CA78BC}" dt="2024-05-20T15:07:31.757" v="1100"/>
          <ac:spMkLst>
            <pc:docMk/>
            <pc:sldMk cId="1922615882" sldId="1726"/>
            <ac:spMk id="13" creationId="{00B3033B-23D3-58C5-1B73-283ED5C84403}"/>
          </ac:spMkLst>
        </pc:spChg>
        <pc:spChg chg="mod">
          <ac:chgData name="Leticia Patino Borges" userId="57ad1a2c-d7a9-42c7-9fb1-529b00cc7347" providerId="ADAL" clId="{C79075F2-1E97-4255-9AB7-9E50F9CA78BC}" dt="2024-05-20T14:43:16.418" v="894" actId="27636"/>
          <ac:spMkLst>
            <pc:docMk/>
            <pc:sldMk cId="1922615882" sldId="1726"/>
            <ac:spMk id="14" creationId="{379968AF-61CF-2F95-E55F-276F3407D4BC}"/>
          </ac:spMkLst>
        </pc:spChg>
        <pc:spChg chg="mod">
          <ac:chgData name="Leticia Patino Borges" userId="57ad1a2c-d7a9-42c7-9fb1-529b00cc7347" providerId="ADAL" clId="{C79075F2-1E97-4255-9AB7-9E50F9CA78BC}" dt="2024-05-20T15:05:06.045" v="1051" actId="108"/>
          <ac:spMkLst>
            <pc:docMk/>
            <pc:sldMk cId="1922615882" sldId="1726"/>
            <ac:spMk id="18" creationId="{305E6227-C9F6-4EBA-B584-EA7100CF4F2D}"/>
          </ac:spMkLst>
        </pc:spChg>
        <pc:graphicFrameChg chg="mod">
          <ac:chgData name="Leticia Patino Borges" userId="57ad1a2c-d7a9-42c7-9fb1-529b00cc7347" providerId="ADAL" clId="{C79075F2-1E97-4255-9AB7-9E50F9CA78BC}" dt="2024-05-20T15:07:25.117" v="1099"/>
          <ac:graphicFrameMkLst>
            <pc:docMk/>
            <pc:sldMk cId="1922615882" sldId="1726"/>
            <ac:graphicFrameMk id="5" creationId="{2B027AB9-1F73-4E22-8807-7427DC61B872}"/>
          </ac:graphicFrameMkLst>
        </pc:graphicFrameChg>
        <pc:cxnChg chg="del">
          <ac:chgData name="Leticia Patino Borges" userId="57ad1a2c-d7a9-42c7-9fb1-529b00cc7347" providerId="ADAL" clId="{C79075F2-1E97-4255-9AB7-9E50F9CA78BC}" dt="2024-05-20T14:55:39.156" v="960" actId="478"/>
          <ac:cxnSpMkLst>
            <pc:docMk/>
            <pc:sldMk cId="1922615882" sldId="1726"/>
            <ac:cxnSpMk id="12" creationId="{063F726B-60D0-D93D-5729-A7515AD26BA6}"/>
          </ac:cxnSpMkLst>
        </pc:cxnChg>
      </pc:sldChg>
      <pc:sldChg chg="delSp modSp mod">
        <pc:chgData name="Leticia Patino Borges" userId="57ad1a2c-d7a9-42c7-9fb1-529b00cc7347" providerId="ADAL" clId="{C79075F2-1E97-4255-9AB7-9E50F9CA78BC}" dt="2024-05-20T15:05:12.231" v="1059" actId="27636"/>
        <pc:sldMkLst>
          <pc:docMk/>
          <pc:sldMk cId="2344238669" sldId="1727"/>
        </pc:sldMkLst>
        <pc:spChg chg="del">
          <ac:chgData name="Leticia Patino Borges" userId="57ad1a2c-d7a9-42c7-9fb1-529b00cc7347" providerId="ADAL" clId="{C79075F2-1E97-4255-9AB7-9E50F9CA78BC}" dt="2024-05-20T14:55:46.328" v="962" actId="478"/>
          <ac:spMkLst>
            <pc:docMk/>
            <pc:sldMk cId="2344238669" sldId="1727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24:21.338" v="693" actId="1076"/>
          <ac:spMkLst>
            <pc:docMk/>
            <pc:sldMk cId="2344238669" sldId="1727"/>
            <ac:spMk id="7" creationId="{DBD0A6A4-2FFB-47A3-FED5-4F17F883375B}"/>
          </ac:spMkLst>
        </pc:spChg>
        <pc:spChg chg="mod">
          <ac:chgData name="Leticia Patino Borges" userId="57ad1a2c-d7a9-42c7-9fb1-529b00cc7347" providerId="ADAL" clId="{C79075F2-1E97-4255-9AB7-9E50F9CA78BC}" dt="2024-05-20T14:24:21.338" v="693" actId="1076"/>
          <ac:spMkLst>
            <pc:docMk/>
            <pc:sldMk cId="2344238669" sldId="1727"/>
            <ac:spMk id="8" creationId="{C5F58C45-F782-6EE4-F54C-6AAE8163E045}"/>
          </ac:spMkLst>
        </pc:spChg>
        <pc:spChg chg="mod">
          <ac:chgData name="Leticia Patino Borges" userId="57ad1a2c-d7a9-42c7-9fb1-529b00cc7347" providerId="ADAL" clId="{C79075F2-1E97-4255-9AB7-9E50F9CA78BC}" dt="2024-05-20T14:24:21.338" v="693" actId="1076"/>
          <ac:spMkLst>
            <pc:docMk/>
            <pc:sldMk cId="2344238669" sldId="1727"/>
            <ac:spMk id="9" creationId="{A70147C9-3D3A-F2E7-7793-D16FE35649A0}"/>
          </ac:spMkLst>
        </pc:spChg>
        <pc:spChg chg="mod">
          <ac:chgData name="Leticia Patino Borges" userId="57ad1a2c-d7a9-42c7-9fb1-529b00cc7347" providerId="ADAL" clId="{C79075F2-1E97-4255-9AB7-9E50F9CA78BC}" dt="2024-05-20T14:43:27.079" v="895" actId="14100"/>
          <ac:spMkLst>
            <pc:docMk/>
            <pc:sldMk cId="2344238669" sldId="1727"/>
            <ac:spMk id="10" creationId="{7281D768-0ABC-E393-C7C6-0CC0E8AE0151}"/>
          </ac:spMkLst>
        </pc:spChg>
        <pc:spChg chg="mod">
          <ac:chgData name="Leticia Patino Borges" userId="57ad1a2c-d7a9-42c7-9fb1-529b00cc7347" providerId="ADAL" clId="{C79075F2-1E97-4255-9AB7-9E50F9CA78BC}" dt="2024-05-20T14:24:27.734" v="694" actId="14861"/>
          <ac:spMkLst>
            <pc:docMk/>
            <pc:sldMk cId="2344238669" sldId="1727"/>
            <ac:spMk id="13" creationId="{B99A2128-E8A4-9476-C0FB-80AA15B18E9C}"/>
          </ac:spMkLst>
        </pc:spChg>
        <pc:spChg chg="mod">
          <ac:chgData name="Leticia Patino Borges" userId="57ad1a2c-d7a9-42c7-9fb1-529b00cc7347" providerId="ADAL" clId="{C79075F2-1E97-4255-9AB7-9E50F9CA78BC}" dt="2024-05-20T15:05:12.231" v="1059" actId="27636"/>
          <ac:spMkLst>
            <pc:docMk/>
            <pc:sldMk cId="2344238669" sldId="1727"/>
            <ac:spMk id="18" creationId="{305E6227-C9F6-4EBA-B584-EA7100CF4F2D}"/>
          </ac:spMkLst>
        </pc:spChg>
        <pc:spChg chg="mod">
          <ac:chgData name="Leticia Patino Borges" userId="57ad1a2c-d7a9-42c7-9fb1-529b00cc7347" providerId="ADAL" clId="{C79075F2-1E97-4255-9AB7-9E50F9CA78BC}" dt="2024-05-20T14:24:27.734" v="694" actId="14861"/>
          <ac:spMkLst>
            <pc:docMk/>
            <pc:sldMk cId="2344238669" sldId="1727"/>
            <ac:spMk id="20" creationId="{03B30984-3851-F24F-1E8B-0CD7959E4621}"/>
          </ac:spMkLst>
        </pc:spChg>
        <pc:graphicFrameChg chg="mod">
          <ac:chgData name="Leticia Patino Borges" userId="57ad1a2c-d7a9-42c7-9fb1-529b00cc7347" providerId="ADAL" clId="{C79075F2-1E97-4255-9AB7-9E50F9CA78BC}" dt="2024-05-20T14:25:23.210" v="703"/>
          <ac:graphicFrameMkLst>
            <pc:docMk/>
            <pc:sldMk cId="2344238669" sldId="1727"/>
            <ac:graphicFrameMk id="3" creationId="{39AD98AD-5B98-4B94-BB71-0FF112DBE315}"/>
          </ac:graphicFrameMkLst>
        </pc:graphicFrameChg>
        <pc:graphicFrameChg chg="mod">
          <ac:chgData name="Leticia Patino Borges" userId="57ad1a2c-d7a9-42c7-9fb1-529b00cc7347" providerId="ADAL" clId="{C79075F2-1E97-4255-9AB7-9E50F9CA78BC}" dt="2024-05-20T14:23:57.994" v="691" actId="1076"/>
          <ac:graphicFrameMkLst>
            <pc:docMk/>
            <pc:sldMk cId="2344238669" sldId="1727"/>
            <ac:graphicFrameMk id="6" creationId="{E4C69E97-374A-B2AF-69C9-2C0990E5BE4E}"/>
          </ac:graphicFrameMkLst>
        </pc:graphicFrameChg>
        <pc:cxnChg chg="del">
          <ac:chgData name="Leticia Patino Borges" userId="57ad1a2c-d7a9-42c7-9fb1-529b00cc7347" providerId="ADAL" clId="{C79075F2-1E97-4255-9AB7-9E50F9CA78BC}" dt="2024-05-20T14:55:43.142" v="961" actId="478"/>
          <ac:cxnSpMkLst>
            <pc:docMk/>
            <pc:sldMk cId="2344238669" sldId="1727"/>
            <ac:cxnSpMk id="19" creationId="{D71E8EE4-5CCA-8AA7-8300-8E810729BE85}"/>
          </ac:cxnSpMkLst>
        </pc:cxnChg>
      </pc:sldChg>
      <pc:sldChg chg="delSp modSp mod">
        <pc:chgData name="Leticia Patino Borges" userId="57ad1a2c-d7a9-42c7-9fb1-529b00cc7347" providerId="ADAL" clId="{C79075F2-1E97-4255-9AB7-9E50F9CA78BC}" dt="2024-05-20T15:05:15.216" v="1061" actId="27636"/>
        <pc:sldMkLst>
          <pc:docMk/>
          <pc:sldMk cId="496429616" sldId="1728"/>
        </pc:sldMkLst>
        <pc:spChg chg="del">
          <ac:chgData name="Leticia Patino Borges" userId="57ad1a2c-d7a9-42c7-9fb1-529b00cc7347" providerId="ADAL" clId="{C79075F2-1E97-4255-9AB7-9E50F9CA78BC}" dt="2024-05-20T14:55:51.076" v="964" actId="478"/>
          <ac:spMkLst>
            <pc:docMk/>
            <pc:sldMk cId="496429616" sldId="1728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30:57.702" v="777" actId="14861"/>
          <ac:spMkLst>
            <pc:docMk/>
            <pc:sldMk cId="496429616" sldId="1728"/>
            <ac:spMk id="14" creationId="{DCD03951-ECFD-6D67-C38F-08F2BACDF5E7}"/>
          </ac:spMkLst>
        </pc:spChg>
        <pc:spChg chg="mod">
          <ac:chgData name="Leticia Patino Borges" userId="57ad1a2c-d7a9-42c7-9fb1-529b00cc7347" providerId="ADAL" clId="{C79075F2-1E97-4255-9AB7-9E50F9CA78BC}" dt="2024-05-20T14:26:31.108" v="721" actId="1076"/>
          <ac:spMkLst>
            <pc:docMk/>
            <pc:sldMk cId="496429616" sldId="1728"/>
            <ac:spMk id="17" creationId="{C575B866-8DDB-A7F4-F1F2-02A56ABD6797}"/>
          </ac:spMkLst>
        </pc:spChg>
        <pc:spChg chg="mod">
          <ac:chgData name="Leticia Patino Borges" userId="57ad1a2c-d7a9-42c7-9fb1-529b00cc7347" providerId="ADAL" clId="{C79075F2-1E97-4255-9AB7-9E50F9CA78BC}" dt="2024-05-20T15:05:15.216" v="1061" actId="27636"/>
          <ac:spMkLst>
            <pc:docMk/>
            <pc:sldMk cId="496429616" sldId="1728"/>
            <ac:spMk id="18" creationId="{305E6227-C9F6-4EBA-B584-EA7100CF4F2D}"/>
          </ac:spMkLst>
        </pc:spChg>
        <pc:spChg chg="mod">
          <ac:chgData name="Leticia Patino Borges" userId="57ad1a2c-d7a9-42c7-9fb1-529b00cc7347" providerId="ADAL" clId="{C79075F2-1E97-4255-9AB7-9E50F9CA78BC}" dt="2024-05-20T14:30:57.702" v="777" actId="14861"/>
          <ac:spMkLst>
            <pc:docMk/>
            <pc:sldMk cId="496429616" sldId="1728"/>
            <ac:spMk id="20" creationId="{03B30984-3851-F24F-1E8B-0CD7959E4621}"/>
          </ac:spMkLst>
        </pc:spChg>
        <pc:graphicFrameChg chg="mod">
          <ac:chgData name="Leticia Patino Borges" userId="57ad1a2c-d7a9-42c7-9fb1-529b00cc7347" providerId="ADAL" clId="{C79075F2-1E97-4255-9AB7-9E50F9CA78BC}" dt="2024-05-20T14:44:15.034" v="896" actId="1076"/>
          <ac:graphicFrameMkLst>
            <pc:docMk/>
            <pc:sldMk cId="496429616" sldId="1728"/>
            <ac:graphicFrameMk id="3" creationId="{772B2E2E-AFAD-47BF-B79A-40223925BEAD}"/>
          </ac:graphicFrameMkLst>
        </pc:graphicFrameChg>
        <pc:cxnChg chg="del">
          <ac:chgData name="Leticia Patino Borges" userId="57ad1a2c-d7a9-42c7-9fb1-529b00cc7347" providerId="ADAL" clId="{C79075F2-1E97-4255-9AB7-9E50F9CA78BC}" dt="2024-05-20T14:55:48.564" v="963" actId="478"/>
          <ac:cxnSpMkLst>
            <pc:docMk/>
            <pc:sldMk cId="496429616" sldId="1728"/>
            <ac:cxnSpMk id="19" creationId="{D71E8EE4-5CCA-8AA7-8300-8E810729BE85}"/>
          </ac:cxnSpMkLst>
        </pc:cxnChg>
      </pc:sldChg>
      <pc:sldChg chg="addSp delSp modSp mod">
        <pc:chgData name="Leticia Patino Borges" userId="57ad1a2c-d7a9-42c7-9fb1-529b00cc7347" providerId="ADAL" clId="{C79075F2-1E97-4255-9AB7-9E50F9CA78BC}" dt="2024-05-20T15:05:41.664" v="1077" actId="255"/>
        <pc:sldMkLst>
          <pc:docMk/>
          <pc:sldMk cId="1814976613" sldId="1729"/>
        </pc:sldMkLst>
        <pc:spChg chg="del">
          <ac:chgData name="Leticia Patino Borges" userId="57ad1a2c-d7a9-42c7-9fb1-529b00cc7347" providerId="ADAL" clId="{C79075F2-1E97-4255-9AB7-9E50F9CA78BC}" dt="2024-05-20T14:55:53.212" v="965" actId="478"/>
          <ac:spMkLst>
            <pc:docMk/>
            <pc:sldMk cId="1814976613" sldId="1729"/>
            <ac:spMk id="2" creationId="{FD440B0B-8DFA-4630-A07C-C5B93645C8AB}"/>
          </ac:spMkLst>
        </pc:spChg>
        <pc:spChg chg="del mod">
          <ac:chgData name="Leticia Patino Borges" userId="57ad1a2c-d7a9-42c7-9fb1-529b00cc7347" providerId="ADAL" clId="{C79075F2-1E97-4255-9AB7-9E50F9CA78BC}" dt="2024-05-20T14:29:20.801" v="755" actId="478"/>
          <ac:spMkLst>
            <pc:docMk/>
            <pc:sldMk cId="1814976613" sldId="1729"/>
            <ac:spMk id="3" creationId="{0F0AD1D6-B7BF-04A9-893E-A33543E7080C}"/>
          </ac:spMkLst>
        </pc:spChg>
        <pc:spChg chg="mod">
          <ac:chgData name="Leticia Patino Borges" userId="57ad1a2c-d7a9-42c7-9fb1-529b00cc7347" providerId="ADAL" clId="{C79075F2-1E97-4255-9AB7-9E50F9CA78BC}" dt="2024-05-20T14:27:51.037" v="744" actId="108"/>
          <ac:spMkLst>
            <pc:docMk/>
            <pc:sldMk cId="1814976613" sldId="1729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C79075F2-1E97-4255-9AB7-9E50F9CA78BC}" dt="2024-05-20T14:30:02.919" v="768" actId="1076"/>
          <ac:spMkLst>
            <pc:docMk/>
            <pc:sldMk cId="1814976613" sldId="1729"/>
            <ac:spMk id="11" creationId="{CDE765CF-7EFB-4963-A398-305963039E9E}"/>
          </ac:spMkLst>
        </pc:spChg>
        <pc:spChg chg="mod">
          <ac:chgData name="Leticia Patino Borges" userId="57ad1a2c-d7a9-42c7-9fb1-529b00cc7347" providerId="ADAL" clId="{C79075F2-1E97-4255-9AB7-9E50F9CA78BC}" dt="2024-05-20T14:29:52.169" v="764" actId="1076"/>
          <ac:spMkLst>
            <pc:docMk/>
            <pc:sldMk cId="1814976613" sldId="1729"/>
            <ac:spMk id="12" creationId="{131F864B-36F1-2C78-390F-FF05509062A0}"/>
          </ac:spMkLst>
        </pc:spChg>
        <pc:spChg chg="mod">
          <ac:chgData name="Leticia Patino Borges" userId="57ad1a2c-d7a9-42c7-9fb1-529b00cc7347" providerId="ADAL" clId="{C79075F2-1E97-4255-9AB7-9E50F9CA78BC}" dt="2024-05-20T15:05:41.664" v="1077" actId="255"/>
          <ac:spMkLst>
            <pc:docMk/>
            <pc:sldMk cId="1814976613" sldId="1729"/>
            <ac:spMk id="18" creationId="{305E6227-C9F6-4EBA-B584-EA7100CF4F2D}"/>
          </ac:spMkLst>
        </pc:spChg>
        <pc:picChg chg="mod">
          <ac:chgData name="Leticia Patino Borges" userId="57ad1a2c-d7a9-42c7-9fb1-529b00cc7347" providerId="ADAL" clId="{C79075F2-1E97-4255-9AB7-9E50F9CA78BC}" dt="2024-05-20T14:44:31.111" v="898" actId="1076"/>
          <ac:picMkLst>
            <pc:docMk/>
            <pc:sldMk cId="1814976613" sldId="1729"/>
            <ac:picMk id="4" creationId="{B35807B2-D7D2-AC67-8C30-2B033E35EB58}"/>
          </ac:picMkLst>
        </pc:picChg>
        <pc:cxnChg chg="add del">
          <ac:chgData name="Leticia Patino Borges" userId="57ad1a2c-d7a9-42c7-9fb1-529b00cc7347" providerId="ADAL" clId="{C79075F2-1E97-4255-9AB7-9E50F9CA78BC}" dt="2024-05-20T14:56:07.693" v="970" actId="478"/>
          <ac:cxnSpMkLst>
            <pc:docMk/>
            <pc:sldMk cId="1814976613" sldId="1729"/>
            <ac:cxnSpMk id="19" creationId="{97641FE6-0EF2-41CC-A655-77A433446F06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5:19.872" v="1063" actId="108"/>
        <pc:sldMkLst>
          <pc:docMk/>
          <pc:sldMk cId="3135549556" sldId="1730"/>
        </pc:sldMkLst>
        <pc:spChg chg="del">
          <ac:chgData name="Leticia Patino Borges" userId="57ad1a2c-d7a9-42c7-9fb1-529b00cc7347" providerId="ADAL" clId="{C79075F2-1E97-4255-9AB7-9E50F9CA78BC}" dt="2024-05-20T14:56:05.364" v="969" actId="478"/>
          <ac:spMkLst>
            <pc:docMk/>
            <pc:sldMk cId="3135549556" sldId="1730"/>
            <ac:spMk id="2" creationId="{FD440B0B-8DFA-4630-A07C-C5B93645C8AB}"/>
          </ac:spMkLst>
        </pc:spChg>
        <pc:spChg chg="del">
          <ac:chgData name="Leticia Patino Borges" userId="57ad1a2c-d7a9-42c7-9fb1-529b00cc7347" providerId="ADAL" clId="{C79075F2-1E97-4255-9AB7-9E50F9CA78BC}" dt="2024-05-16T18:59:56.375" v="58" actId="478"/>
          <ac:spMkLst>
            <pc:docMk/>
            <pc:sldMk cId="3135549556" sldId="1730"/>
            <ac:spMk id="3" creationId="{411B5E88-EDC1-0D22-C215-BFCB405D0918}"/>
          </ac:spMkLst>
        </pc:spChg>
        <pc:spChg chg="mod">
          <ac:chgData name="Leticia Patino Borges" userId="57ad1a2c-d7a9-42c7-9fb1-529b00cc7347" providerId="ADAL" clId="{C79075F2-1E97-4255-9AB7-9E50F9CA78BC}" dt="2024-05-20T15:03:58.614" v="1024" actId="108"/>
          <ac:spMkLst>
            <pc:docMk/>
            <pc:sldMk cId="3135549556" sldId="1730"/>
            <ac:spMk id="5" creationId="{44D5B04B-C6E4-45CC-988D-E48A225F8170}"/>
          </ac:spMkLst>
        </pc:spChg>
        <pc:spChg chg="add del mod">
          <ac:chgData name="Leticia Patino Borges" userId="57ad1a2c-d7a9-42c7-9fb1-529b00cc7347" providerId="ADAL" clId="{C79075F2-1E97-4255-9AB7-9E50F9CA78BC}" dt="2024-05-20T13:36:58.366" v="587" actId="14100"/>
          <ac:spMkLst>
            <pc:docMk/>
            <pc:sldMk cId="3135549556" sldId="1730"/>
            <ac:spMk id="6" creationId="{A10C9780-27F0-4844-A7CB-099B007A4B3F}"/>
          </ac:spMkLst>
        </pc:spChg>
        <pc:spChg chg="add del mod ord">
          <ac:chgData name="Leticia Patino Borges" userId="57ad1a2c-d7a9-42c7-9fb1-529b00cc7347" providerId="ADAL" clId="{C79075F2-1E97-4255-9AB7-9E50F9CA78BC}" dt="2024-05-20T13:36:52.852" v="585" actId="478"/>
          <ac:spMkLst>
            <pc:docMk/>
            <pc:sldMk cId="3135549556" sldId="1730"/>
            <ac:spMk id="9" creationId="{06A02920-658C-CE9F-28E0-3A8D3DA70170}"/>
          </ac:spMkLst>
        </pc:spChg>
        <pc:spChg chg="mod">
          <ac:chgData name="Leticia Patino Borges" userId="57ad1a2c-d7a9-42c7-9fb1-529b00cc7347" providerId="ADAL" clId="{C79075F2-1E97-4255-9AB7-9E50F9CA78BC}" dt="2024-05-20T14:44:53.285" v="901" actId="1076"/>
          <ac:spMkLst>
            <pc:docMk/>
            <pc:sldMk cId="3135549556" sldId="1730"/>
            <ac:spMk id="10" creationId="{4039C2B2-8A5D-44F2-A832-09520FFC5B02}"/>
          </ac:spMkLst>
        </pc:spChg>
        <pc:spChg chg="mod">
          <ac:chgData name="Leticia Patino Borges" userId="57ad1a2c-d7a9-42c7-9fb1-529b00cc7347" providerId="ADAL" clId="{C79075F2-1E97-4255-9AB7-9E50F9CA78BC}" dt="2024-05-20T14:44:47.568" v="900" actId="207"/>
          <ac:spMkLst>
            <pc:docMk/>
            <pc:sldMk cId="3135549556" sldId="1730"/>
            <ac:spMk id="13" creationId="{9EEF483E-01CF-BCE0-8731-15D5D3D33423}"/>
          </ac:spMkLst>
        </pc:spChg>
        <pc:spChg chg="add del mod">
          <ac:chgData name="Leticia Patino Borges" userId="57ad1a2c-d7a9-42c7-9fb1-529b00cc7347" providerId="ADAL" clId="{C79075F2-1E97-4255-9AB7-9E50F9CA78BC}" dt="2024-05-16T19:00:16.363" v="63" actId="478"/>
          <ac:spMkLst>
            <pc:docMk/>
            <pc:sldMk cId="3135549556" sldId="1730"/>
            <ac:spMk id="13" creationId="{D2B88C8A-1BD7-A75C-D191-59B08F57B2D2}"/>
          </ac:spMkLst>
        </pc:spChg>
        <pc:spChg chg="mod">
          <ac:chgData name="Leticia Patino Borges" userId="57ad1a2c-d7a9-42c7-9fb1-529b00cc7347" providerId="ADAL" clId="{C79075F2-1E97-4255-9AB7-9E50F9CA78BC}" dt="2024-05-20T13:37:01.128" v="588" actId="1076"/>
          <ac:spMkLst>
            <pc:docMk/>
            <pc:sldMk cId="3135549556" sldId="1730"/>
            <ac:spMk id="14" creationId="{379968AF-61CF-2F95-E55F-276F3407D4BC}"/>
          </ac:spMkLst>
        </pc:spChg>
        <pc:spChg chg="mod">
          <ac:chgData name="Leticia Patino Borges" userId="57ad1a2c-d7a9-42c7-9fb1-529b00cc7347" providerId="ADAL" clId="{C79075F2-1E97-4255-9AB7-9E50F9CA78BC}" dt="2024-05-20T15:05:19.872" v="1063" actId="108"/>
          <ac:spMkLst>
            <pc:docMk/>
            <pc:sldMk cId="3135549556" sldId="1730"/>
            <ac:spMk id="18" creationId="{305E6227-C9F6-4EBA-B584-EA7100CF4F2D}"/>
          </ac:spMkLst>
        </pc:spChg>
        <pc:grpChg chg="add mod">
          <ac:chgData name="Leticia Patino Borges" userId="57ad1a2c-d7a9-42c7-9fb1-529b00cc7347" providerId="ADAL" clId="{C79075F2-1E97-4255-9AB7-9E50F9CA78BC}" dt="2024-05-20T14:36:39.630" v="854"/>
          <ac:grpSpMkLst>
            <pc:docMk/>
            <pc:sldMk cId="3135549556" sldId="1730"/>
            <ac:grpSpMk id="3" creationId="{89615DAE-55A4-4CDC-E773-1AB659F3611A}"/>
          </ac:grpSpMkLst>
        </pc:grpChg>
        <pc:graphicFrameChg chg="add del mod">
          <ac:chgData name="Leticia Patino Borges" userId="57ad1a2c-d7a9-42c7-9fb1-529b00cc7347" providerId="ADAL" clId="{C79075F2-1E97-4255-9AB7-9E50F9CA78BC}" dt="2024-05-16T19:00:44.013" v="72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  <pc:graphicFrameChg chg="del">
          <ac:chgData name="Leticia Patino Borges" userId="57ad1a2c-d7a9-42c7-9fb1-529b00cc7347" providerId="ADAL" clId="{C79075F2-1E97-4255-9AB7-9E50F9CA78BC}" dt="2024-05-16T19:00:12.829" v="61" actId="478"/>
          <ac:graphicFrameMkLst>
            <pc:docMk/>
            <pc:sldMk cId="3135549556" sldId="1730"/>
            <ac:graphicFrameMk id="15" creationId="{CF7BF0F0-274B-5CC4-FBEF-1AA05A4757D7}"/>
          </ac:graphicFrameMkLst>
        </pc:graphicFrameChg>
        <pc:graphicFrameChg chg="add mod">
          <ac:chgData name="Leticia Patino Borges" userId="57ad1a2c-d7a9-42c7-9fb1-529b00cc7347" providerId="ADAL" clId="{C79075F2-1E97-4255-9AB7-9E50F9CA78BC}" dt="2024-05-20T13:36:36.661" v="579" actId="1076"/>
          <ac:graphicFrameMkLst>
            <pc:docMk/>
            <pc:sldMk cId="3135549556" sldId="1730"/>
            <ac:graphicFrameMk id="16" creationId="{F9BD7231-0BBF-2F92-F096-5AAAD8E160CE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39.630" v="854"/>
          <ac:picMkLst>
            <pc:docMk/>
            <pc:sldMk cId="3135549556" sldId="1730"/>
            <ac:picMk id="4" creationId="{E9BFA152-9A6F-BBDE-B284-A76B1FD03DE5}"/>
          </ac:picMkLst>
        </pc:picChg>
        <pc:cxnChg chg="del">
          <ac:chgData name="Leticia Patino Borges" userId="57ad1a2c-d7a9-42c7-9fb1-529b00cc7347" providerId="ADAL" clId="{C79075F2-1E97-4255-9AB7-9E50F9CA78BC}" dt="2024-05-16T19:00:14.056" v="62" actId="478"/>
          <ac:cxnSpMkLst>
            <pc:docMk/>
            <pc:sldMk cId="3135549556" sldId="1730"/>
            <ac:cxnSpMk id="4" creationId="{B59F4414-3505-E691-AD8F-4941F6E59E4B}"/>
          </ac:cxnSpMkLst>
        </pc:cxnChg>
        <pc:cxnChg chg="del">
          <ac:chgData name="Leticia Patino Borges" userId="57ad1a2c-d7a9-42c7-9fb1-529b00cc7347" providerId="ADAL" clId="{C79075F2-1E97-4255-9AB7-9E50F9CA78BC}" dt="2024-05-20T14:56:03.372" v="968" actId="478"/>
          <ac:cxnSpMkLst>
            <pc:docMk/>
            <pc:sldMk cId="3135549556" sldId="1730"/>
            <ac:cxnSpMk id="12" creationId="{063F726B-60D0-D93D-5729-A7515AD26BA6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8:51.113" v="1116"/>
        <pc:sldMkLst>
          <pc:docMk/>
          <pc:sldMk cId="3039841087" sldId="1731"/>
        </pc:sldMkLst>
        <pc:spChg chg="del">
          <ac:chgData name="Leticia Patino Borges" userId="57ad1a2c-d7a9-42c7-9fb1-529b00cc7347" providerId="ADAL" clId="{C79075F2-1E97-4255-9AB7-9E50F9CA78BC}" dt="2024-05-20T14:56:12.205" v="971" actId="478"/>
          <ac:spMkLst>
            <pc:docMk/>
            <pc:sldMk cId="3039841087" sldId="1731"/>
            <ac:spMk id="2" creationId="{FD440B0B-8DFA-4630-A07C-C5B93645C8AB}"/>
          </ac:spMkLst>
        </pc:spChg>
        <pc:spChg chg="add mod ord">
          <ac:chgData name="Leticia Patino Borges" userId="57ad1a2c-d7a9-42c7-9fb1-529b00cc7347" providerId="ADAL" clId="{C79075F2-1E97-4255-9AB7-9E50F9CA78BC}" dt="2024-05-20T15:08:15.593" v="1108" actId="207"/>
          <ac:spMkLst>
            <pc:docMk/>
            <pc:sldMk cId="3039841087" sldId="1731"/>
            <ac:spMk id="3" creationId="{A02F9D4F-B2A1-107A-9E0C-E8FFD51D47BB}"/>
          </ac:spMkLst>
        </pc:spChg>
        <pc:spChg chg="add 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6" creationId="{82880AEA-61B8-DE4F-6772-7A064733A488}"/>
          </ac:spMkLst>
        </pc:spChg>
        <pc:spChg chg="mod">
          <ac:chgData name="Leticia Patino Borges" userId="57ad1a2c-d7a9-42c7-9fb1-529b00cc7347" providerId="ADAL" clId="{C79075F2-1E97-4255-9AB7-9E50F9CA78BC}" dt="2024-05-20T15:08:35.643" v="1110" actId="14100"/>
          <ac:spMkLst>
            <pc:docMk/>
            <pc:sldMk cId="3039841087" sldId="1731"/>
            <ac:spMk id="7" creationId="{8D63F786-D8CE-91A2-123C-26C7708FBBE2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8" creationId="{6ABAF65F-26B1-1416-32E7-C2E37AA715DD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9" creationId="{FA14A8EB-AB3B-1BC0-2546-4DB425859184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10" creationId="{F9ED8D3F-8399-1E4E-9473-1FEA70FF3236}"/>
          </ac:spMkLst>
        </pc:spChg>
        <pc:spChg chg="mod">
          <ac:chgData name="Leticia Patino Borges" userId="57ad1a2c-d7a9-42c7-9fb1-529b00cc7347" providerId="ADAL" clId="{C79075F2-1E97-4255-9AB7-9E50F9CA78BC}" dt="2024-05-20T15:08:27.928" v="1109" actId="14100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12" creationId="{CE876BE4-0546-B4F2-499A-237C41EBE002}"/>
          </ac:spMkLst>
        </pc:spChg>
        <pc:spChg chg="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13" creationId="{4C988A9F-DB0A-D0B8-1B4E-021AB902A720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17" creationId="{E2B9A735-ED83-0521-8250-AEC9125B3DA3}"/>
          </ac:spMkLst>
        </pc:spChg>
        <pc:spChg chg="mod">
          <ac:chgData name="Leticia Patino Borges" userId="57ad1a2c-d7a9-42c7-9fb1-529b00cc7347" providerId="ADAL" clId="{C79075F2-1E97-4255-9AB7-9E50F9CA78BC}" dt="2024-05-20T15:05:52" v="1078" actId="6549"/>
          <ac:spMkLst>
            <pc:docMk/>
            <pc:sldMk cId="3039841087" sldId="1731"/>
            <ac:spMk id="18" creationId="{305E6227-C9F6-4EBA-B584-EA7100CF4F2D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19" creationId="{F9F41BA8-B9E8-C8A3-8557-E9F08FA7861B}"/>
          </ac:spMkLst>
        </pc:spChg>
        <pc:spChg chg="add 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20" creationId="{7CE5E80D-DC44-8F1B-627B-675801783ECD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21" creationId="{B837897D-3ADB-58C9-0E5A-1FE916A7DAC1}"/>
          </ac:spMkLst>
        </pc:spChg>
        <pc:spChg chg="mod">
          <ac:chgData name="Leticia Patino Borges" userId="57ad1a2c-d7a9-42c7-9fb1-529b00cc7347" providerId="ADAL" clId="{C79075F2-1E97-4255-9AB7-9E50F9CA78BC}" dt="2024-05-20T14:45:01.031" v="903" actId="207"/>
          <ac:spMkLst>
            <pc:docMk/>
            <pc:sldMk cId="3039841087" sldId="1731"/>
            <ac:spMk id="23" creationId="{03B87484-726A-978E-66C0-31BBD4051E1E}"/>
          </ac:spMkLst>
        </pc:spChg>
        <pc:grpChg chg="add mod">
          <ac:chgData name="Leticia Patino Borges" userId="57ad1a2c-d7a9-42c7-9fb1-529b00cc7347" providerId="ADAL" clId="{C79075F2-1E97-4255-9AB7-9E50F9CA78BC}" dt="2024-05-20T14:36:43.038" v="855"/>
          <ac:grpSpMkLst>
            <pc:docMk/>
            <pc:sldMk cId="3039841087" sldId="1731"/>
            <ac:grpSpMk id="16" creationId="{C6BB39C2-857E-1A39-7820-8745885C5BFE}"/>
          </ac:grpSpMkLst>
        </pc:grpChg>
        <pc:graphicFrameChg chg="del">
          <ac:chgData name="Leticia Patino Borges" userId="57ad1a2c-d7a9-42c7-9fb1-529b00cc7347" providerId="ADAL" clId="{C79075F2-1E97-4255-9AB7-9E50F9CA78BC}" dt="2024-05-16T19:03:53.828" v="83" actId="478"/>
          <ac:graphicFrameMkLst>
            <pc:docMk/>
            <pc:sldMk cId="3039841087" sldId="1731"/>
            <ac:graphicFrameMk id="3" creationId="{177B49A9-D062-4379-B3C3-1E78AFD45DA5}"/>
          </ac:graphicFrameMkLst>
        </pc:graphicFrameChg>
        <pc:graphicFrameChg chg="add mod">
          <ac:chgData name="Leticia Patino Borges" userId="57ad1a2c-d7a9-42c7-9fb1-529b00cc7347" providerId="ADAL" clId="{C79075F2-1E97-4255-9AB7-9E50F9CA78BC}" dt="2024-05-20T15:08:51.113" v="1116"/>
          <ac:graphicFrameMkLst>
            <pc:docMk/>
            <pc:sldMk cId="3039841087" sldId="1731"/>
            <ac:graphicFrameMk id="4" creationId="{9F1AED4B-4900-4997-A047-BA1160F3560F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43.038" v="855"/>
          <ac:picMkLst>
            <pc:docMk/>
            <pc:sldMk cId="3039841087" sldId="1731"/>
            <ac:picMk id="22" creationId="{AB1D270D-3DD0-9B5B-B06C-DC9BABB4250E}"/>
          </ac:picMkLst>
        </pc:picChg>
        <pc:cxnChg chg="del">
          <ac:chgData name="Leticia Patino Borges" userId="57ad1a2c-d7a9-42c7-9fb1-529b00cc7347" providerId="ADAL" clId="{C79075F2-1E97-4255-9AB7-9E50F9CA78BC}" dt="2024-05-20T13:38:45.481" v="598" actId="478"/>
          <ac:cxnSpMkLst>
            <pc:docMk/>
            <pc:sldMk cId="3039841087" sldId="1731"/>
            <ac:cxnSpMk id="15" creationId="{776E64D7-1FE7-A123-657C-544E1286A3BE}"/>
          </ac:cxnSpMkLst>
        </pc:cxnChg>
        <pc:cxnChg chg="del">
          <ac:chgData name="Leticia Patino Borges" userId="57ad1a2c-d7a9-42c7-9fb1-529b00cc7347" providerId="ADAL" clId="{C79075F2-1E97-4255-9AB7-9E50F9CA78BC}" dt="2024-05-16T19:03:56.431" v="84" actId="478"/>
          <ac:cxnSpMkLst>
            <pc:docMk/>
            <pc:sldMk cId="3039841087" sldId="1731"/>
            <ac:cxnSpMk id="16" creationId="{977F9287-1F6A-346E-A9EF-2A409B10A2B9}"/>
          </ac:cxnSpMkLst>
        </pc:cxnChg>
      </pc:sldChg>
      <pc:sldChg chg="modSp del mod">
        <pc:chgData name="Leticia Patino Borges" userId="57ad1a2c-d7a9-42c7-9fb1-529b00cc7347" providerId="ADAL" clId="{C79075F2-1E97-4255-9AB7-9E50F9CA78BC}" dt="2024-05-16T19:10:35.778" v="162" actId="47"/>
        <pc:sldMkLst>
          <pc:docMk/>
          <pc:sldMk cId="2935199316" sldId="1732"/>
        </pc:sldMkLst>
        <pc:graphicFrameChg chg="modGraphic">
          <ac:chgData name="Leticia Patino Borges" userId="57ad1a2c-d7a9-42c7-9fb1-529b00cc7347" providerId="ADAL" clId="{C79075F2-1E97-4255-9AB7-9E50F9CA78BC}" dt="2024-05-16T19:07:48.934" v="134" actId="6549"/>
          <ac:graphicFrameMkLst>
            <pc:docMk/>
            <pc:sldMk cId="2935199316" sldId="1732"/>
            <ac:graphicFrameMk id="6" creationId="{A0CD7C76-92B7-5575-60B1-86E4AF568860}"/>
          </ac:graphicFrameMkLst>
        </pc:graphicFrameChg>
      </pc:sldChg>
      <pc:sldChg chg="addSp delSp modSp add mod setBg">
        <pc:chgData name="Leticia Patino Borges" userId="57ad1a2c-d7a9-42c7-9fb1-529b00cc7347" providerId="ADAL" clId="{C79075F2-1E97-4255-9AB7-9E50F9CA78BC}" dt="2024-05-20T15:06:01.199" v="1080" actId="255"/>
        <pc:sldMkLst>
          <pc:docMk/>
          <pc:sldMk cId="994347761" sldId="1733"/>
        </pc:sldMkLst>
        <pc:spChg chg="del">
          <ac:chgData name="Leticia Patino Borges" userId="57ad1a2c-d7a9-42c7-9fb1-529b00cc7347" providerId="ADAL" clId="{C79075F2-1E97-4255-9AB7-9E50F9CA78BC}" dt="2024-05-20T14:56:15.126" v="972" actId="478"/>
          <ac:spMkLst>
            <pc:docMk/>
            <pc:sldMk cId="994347761" sldId="1733"/>
            <ac:spMk id="2" creationId="{FD440B0B-8DFA-4630-A07C-C5B93645C8AB}"/>
          </ac:spMkLst>
        </pc:spChg>
        <pc:spChg chg="add del mod ord">
          <ac:chgData name="Leticia Patino Borges" userId="57ad1a2c-d7a9-42c7-9fb1-529b00cc7347" providerId="ADAL" clId="{C79075F2-1E97-4255-9AB7-9E50F9CA78BC}" dt="2024-05-20T14:30:14.633" v="769" actId="478"/>
          <ac:spMkLst>
            <pc:docMk/>
            <pc:sldMk cId="994347761" sldId="1733"/>
            <ac:spMk id="3" creationId="{03DF6118-398F-AA36-6B33-3EF6F4AE190B}"/>
          </ac:spMkLst>
        </pc:spChg>
        <pc:spChg chg="mod">
          <ac:chgData name="Leticia Patino Borges" userId="57ad1a2c-d7a9-42c7-9fb1-529b00cc7347" providerId="ADAL" clId="{C79075F2-1E97-4255-9AB7-9E50F9CA78BC}" dt="2024-05-20T13:40:37.303" v="623" actId="207"/>
          <ac:spMkLst>
            <pc:docMk/>
            <pc:sldMk cId="994347761" sldId="1733"/>
            <ac:spMk id="8" creationId="{73949475-EB85-63B5-C9F6-99EE72833504}"/>
          </ac:spMkLst>
        </pc:spChg>
        <pc:spChg chg="mod">
          <ac:chgData name="Leticia Patino Borges" userId="57ad1a2c-d7a9-42c7-9fb1-529b00cc7347" providerId="ADAL" clId="{C79075F2-1E97-4255-9AB7-9E50F9CA78BC}" dt="2024-05-20T14:30:43.494" v="775" actId="1076"/>
          <ac:spMkLst>
            <pc:docMk/>
            <pc:sldMk cId="994347761" sldId="1733"/>
            <ac:spMk id="12" creationId="{607A2959-EB95-A064-8B90-A165B5B28277}"/>
          </ac:spMkLst>
        </pc:spChg>
        <pc:spChg chg="mod ord">
          <ac:chgData name="Leticia Patino Borges" userId="57ad1a2c-d7a9-42c7-9fb1-529b00cc7347" providerId="ADAL" clId="{C79075F2-1E97-4255-9AB7-9E50F9CA78BC}" dt="2024-05-20T14:46:38.897" v="908" actId="1076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Leticia Patino Borges" userId="57ad1a2c-d7a9-42c7-9fb1-529b00cc7347" providerId="ADAL" clId="{C79075F2-1E97-4255-9AB7-9E50F9CA78BC}" dt="2024-05-20T14:30:43.494" v="775" actId="1076"/>
          <ac:spMkLst>
            <pc:docMk/>
            <pc:sldMk cId="994347761" sldId="1733"/>
            <ac:spMk id="14" creationId="{F557BE33-8488-86F4-46F9-8F5F0ACBF657}"/>
          </ac:spMkLst>
        </pc:spChg>
        <pc:spChg chg="mod">
          <ac:chgData name="Leticia Patino Borges" userId="57ad1a2c-d7a9-42c7-9fb1-529b00cc7347" providerId="ADAL" clId="{C79075F2-1E97-4255-9AB7-9E50F9CA78BC}" dt="2024-05-20T14:45:08.699" v="905" actId="207"/>
          <ac:spMkLst>
            <pc:docMk/>
            <pc:sldMk cId="994347761" sldId="1733"/>
            <ac:spMk id="15" creationId="{6A466609-E6BF-35A1-CE89-501A9C163106}"/>
          </ac:spMkLst>
        </pc:spChg>
        <pc:spChg chg="mod">
          <ac:chgData name="Leticia Patino Borges" userId="57ad1a2c-d7a9-42c7-9fb1-529b00cc7347" providerId="ADAL" clId="{C79075F2-1E97-4255-9AB7-9E50F9CA78BC}" dt="2024-05-20T15:06:01.199" v="1080" actId="255"/>
          <ac:spMkLst>
            <pc:docMk/>
            <pc:sldMk cId="994347761" sldId="1733"/>
            <ac:spMk id="18" creationId="{305E6227-C9F6-4EBA-B584-EA7100CF4F2D}"/>
          </ac:spMkLst>
        </pc:spChg>
        <pc:grpChg chg="add mod">
          <ac:chgData name="Leticia Patino Borges" userId="57ad1a2c-d7a9-42c7-9fb1-529b00cc7347" providerId="ADAL" clId="{C79075F2-1E97-4255-9AB7-9E50F9CA78BC}" dt="2024-05-20T14:36:44.843" v="856"/>
          <ac:grpSpMkLst>
            <pc:docMk/>
            <pc:sldMk cId="994347761" sldId="1733"/>
            <ac:grpSpMk id="7" creationId="{F839839D-3205-FA32-EF34-855A8C912B13}"/>
          </ac:grpSpMkLst>
        </pc:grpChg>
        <pc:graphicFrameChg chg="mod modGraphic">
          <ac:chgData name="Leticia Patino Borges" userId="57ad1a2c-d7a9-42c7-9fb1-529b00cc7347" providerId="ADAL" clId="{C79075F2-1E97-4255-9AB7-9E50F9CA78BC}" dt="2024-05-20T14:30:43.494" v="775" actId="1076"/>
          <ac:graphicFrameMkLst>
            <pc:docMk/>
            <pc:sldMk cId="994347761" sldId="1733"/>
            <ac:graphicFrameMk id="6" creationId="{A0CD7C76-92B7-5575-60B1-86E4AF568860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44.843" v="856"/>
          <ac:picMkLst>
            <pc:docMk/>
            <pc:sldMk cId="994347761" sldId="1733"/>
            <ac:picMk id="11" creationId="{D9F0F561-ACE5-0AFD-DC8F-85492162A30D}"/>
          </ac:picMkLst>
        </pc:picChg>
        <pc:cxnChg chg="add del mod">
          <ac:chgData name="Leticia Patino Borges" userId="57ad1a2c-d7a9-42c7-9fb1-529b00cc7347" providerId="ADAL" clId="{C79075F2-1E97-4255-9AB7-9E50F9CA78BC}" dt="2024-05-20T14:56:16.418" v="973" actId="478"/>
          <ac:cxnSpMkLst>
            <pc:docMk/>
            <pc:sldMk cId="994347761" sldId="1733"/>
            <ac:cxnSpMk id="9" creationId="{1734419A-540F-FD07-66FB-40A4B62196EC}"/>
          </ac:cxnSpMkLst>
        </pc:cxnChg>
        <pc:cxnChg chg="mod">
          <ac:chgData name="Leticia Patino Borges" userId="57ad1a2c-d7a9-42c7-9fb1-529b00cc7347" providerId="ADAL" clId="{C79075F2-1E97-4255-9AB7-9E50F9CA78BC}" dt="2024-05-20T14:30:47.259" v="776" actId="1076"/>
          <ac:cxnSpMkLst>
            <pc:docMk/>
            <pc:sldMk cId="994347761" sldId="1733"/>
            <ac:cxnSpMk id="10" creationId="{0F304D16-74FD-C4FB-EA01-695F72468D56}"/>
          </ac:cxnSpMkLst>
        </pc:cxnChg>
      </pc:sldChg>
      <pc:sldChg chg="addSp delSp modSp new mod setBg">
        <pc:chgData name="Leticia Patino Borges" userId="57ad1a2c-d7a9-42c7-9fb1-529b00cc7347" providerId="ADAL" clId="{C79075F2-1E97-4255-9AB7-9E50F9CA78BC}" dt="2024-05-20T15:24:44.971" v="1142" actId="1076"/>
        <pc:sldMkLst>
          <pc:docMk/>
          <pc:sldMk cId="3269498193" sldId="1734"/>
        </pc:sldMkLst>
        <pc:spChg chg="del">
          <ac:chgData name="Leticia Patino Borges" userId="57ad1a2c-d7a9-42c7-9fb1-529b00cc7347" providerId="ADAL" clId="{C79075F2-1E97-4255-9AB7-9E50F9CA78BC}" dt="2024-05-20T14:37:23.293" v="866" actId="478"/>
          <ac:spMkLst>
            <pc:docMk/>
            <pc:sldMk cId="3269498193" sldId="1734"/>
            <ac:spMk id="2" creationId="{FECFA0B4-8C45-891F-0997-0110D0999F88}"/>
          </ac:spMkLst>
        </pc:spChg>
        <pc:spChg chg="add mod">
          <ac:chgData name="Leticia Patino Borges" userId="57ad1a2c-d7a9-42c7-9fb1-529b00cc7347" providerId="ADAL" clId="{C79075F2-1E97-4255-9AB7-9E50F9CA78BC}" dt="2024-05-20T15:24:42.572" v="1141" actId="207"/>
          <ac:spMkLst>
            <pc:docMk/>
            <pc:sldMk cId="3269498193" sldId="1734"/>
            <ac:spMk id="4" creationId="{A22D1C75-00F9-1A57-EB04-51A931C581A1}"/>
          </ac:spMkLst>
        </pc:spChg>
        <pc:spChg chg="add mod">
          <ac:chgData name="Leticia Patino Borges" userId="57ad1a2c-d7a9-42c7-9fb1-529b00cc7347" providerId="ADAL" clId="{C79075F2-1E97-4255-9AB7-9E50F9CA78BC}" dt="2024-05-20T15:24:42.572" v="1141" actId="207"/>
          <ac:spMkLst>
            <pc:docMk/>
            <pc:sldMk cId="3269498193" sldId="1734"/>
            <ac:spMk id="5" creationId="{448F9315-B62E-71A1-34D3-432BE1F3FF1A}"/>
          </ac:spMkLst>
        </pc:spChg>
        <pc:grpChg chg="add mod">
          <ac:chgData name="Leticia Patino Borges" userId="57ad1a2c-d7a9-42c7-9fb1-529b00cc7347" providerId="ADAL" clId="{C79075F2-1E97-4255-9AB7-9E50F9CA78BC}" dt="2024-05-20T15:24:44.971" v="1142" actId="1076"/>
          <ac:grpSpMkLst>
            <pc:docMk/>
            <pc:sldMk cId="3269498193" sldId="1734"/>
            <ac:grpSpMk id="6" creationId="{E67B0AC2-33C8-60E3-9A3F-0CEF6D4E9448}"/>
          </ac:grpSpMkLst>
        </pc:grpChg>
        <pc:picChg chg="add mod">
          <ac:chgData name="Leticia Patino Borges" userId="57ad1a2c-d7a9-42c7-9fb1-529b00cc7347" providerId="ADAL" clId="{C79075F2-1E97-4255-9AB7-9E50F9CA78BC}" dt="2024-05-20T15:24:42.572" v="1141" actId="207"/>
          <ac:picMkLst>
            <pc:docMk/>
            <pc:sldMk cId="3269498193" sldId="1734"/>
            <ac:picMk id="3" creationId="{96C0AC26-0F2E-0363-B015-C2B3269F518F}"/>
          </ac:picMkLst>
        </pc:picChg>
      </pc:sldChg>
      <pc:sldChg chg="new del">
        <pc:chgData name="Leticia Patino Borges" userId="57ad1a2c-d7a9-42c7-9fb1-529b00cc7347" providerId="ADAL" clId="{C79075F2-1E97-4255-9AB7-9E50F9CA78BC}" dt="2024-05-21T16:41:19.418" v="1144" actId="680"/>
        <pc:sldMkLst>
          <pc:docMk/>
          <pc:sldMk cId="3599385926" sldId="1735"/>
        </pc:sldMkLst>
      </pc:sldChg>
      <pc:sldMasterChg chg="modSldLayout">
        <pc:chgData name="Leticia Patino Borges" userId="57ad1a2c-d7a9-42c7-9fb1-529b00cc7347" providerId="ADAL" clId="{C79075F2-1E97-4255-9AB7-9E50F9CA78BC}" dt="2024-05-20T14:39:04.360" v="884"/>
        <pc:sldMasterMkLst>
          <pc:docMk/>
          <pc:sldMasterMk cId="2177236899" sldId="2147483648"/>
        </pc:sldMasterMkLst>
        <pc:sldLayoutChg chg="addSp delSp modSp mod setBg">
          <pc:chgData name="Leticia Patino Borges" userId="57ad1a2c-d7a9-42c7-9fb1-529b00cc7347" providerId="ADAL" clId="{C79075F2-1E97-4255-9AB7-9E50F9CA78BC}" dt="2024-05-20T14:39:04.360" v="884"/>
          <pc:sldLayoutMkLst>
            <pc:docMk/>
            <pc:sldMasterMk cId="2177236899" sldId="2147483648"/>
            <pc:sldLayoutMk cId="3901006010" sldId="2147483716"/>
          </pc:sldLayoutMkLst>
          <pc:spChg chg="add del mod">
            <ac:chgData name="Leticia Patino Borges" userId="57ad1a2c-d7a9-42c7-9fb1-529b00cc7347" providerId="ADAL" clId="{C79075F2-1E97-4255-9AB7-9E50F9CA78BC}" dt="2024-05-20T14:39:01.439" v="883" actId="207"/>
            <ac:spMkLst>
              <pc:docMk/>
              <pc:sldMasterMk cId="2177236899" sldId="2147483648"/>
              <pc:sldLayoutMk cId="3901006010" sldId="2147483716"/>
              <ac:spMk id="2" creationId="{13BEBA5E-EA88-9242-2372-6A7958B802CD}"/>
            </ac:spMkLst>
          </pc:spChg>
        </pc:sldLayoutChg>
      </pc:sldMasterChg>
      <pc:sldMasterChg chg="modSldLayout">
        <pc:chgData name="Leticia Patino Borges" userId="57ad1a2c-d7a9-42c7-9fb1-529b00cc7347" providerId="ADAL" clId="{C79075F2-1E97-4255-9AB7-9E50F9CA78BC}" dt="2024-05-20T14:50:28.993" v="913" actId="207"/>
        <pc:sldMasterMkLst>
          <pc:docMk/>
          <pc:sldMasterMk cId="4155346858" sldId="2147483675"/>
        </pc:sldMasterMkLst>
        <pc:sldLayoutChg chg="addSp modSp mod setBg">
          <pc:chgData name="Leticia Patino Borges" userId="57ad1a2c-d7a9-42c7-9fb1-529b00cc7347" providerId="ADAL" clId="{C79075F2-1E97-4255-9AB7-9E50F9CA78BC}" dt="2024-05-20T14:50:28.993" v="913" actId="207"/>
          <pc:sldLayoutMkLst>
            <pc:docMk/>
            <pc:sldMasterMk cId="4155346858" sldId="2147483675"/>
            <pc:sldLayoutMk cId="3519977950" sldId="2147483680"/>
          </pc:sldLayoutMkLst>
          <pc:spChg chg="mod">
            <ac:chgData name="Leticia Patino Borges" userId="57ad1a2c-d7a9-42c7-9fb1-529b00cc7347" providerId="ADAL" clId="{C79075F2-1E97-4255-9AB7-9E50F9CA78BC}" dt="2024-05-20T14:50:28.993" v="913" actId="207"/>
            <ac:spMkLst>
              <pc:docMk/>
              <pc:sldMasterMk cId="4155346858" sldId="2147483675"/>
              <pc:sldLayoutMk cId="3519977950" sldId="2147483680"/>
              <ac:spMk id="2" creationId="{13BEBA5E-EA88-9242-2372-6A7958B802CD}"/>
            </ac:spMkLst>
          </pc:spChg>
          <pc:grpChg chg="add mod">
            <ac:chgData name="Leticia Patino Borges" userId="57ad1a2c-d7a9-42c7-9fb1-529b00cc7347" providerId="ADAL" clId="{C79075F2-1E97-4255-9AB7-9E50F9CA78BC}" dt="2024-05-20T14:36:26.935" v="853" actId="164"/>
            <ac:grpSpMkLst>
              <pc:docMk/>
              <pc:sldMasterMk cId="4155346858" sldId="2147483675"/>
              <pc:sldLayoutMk cId="3519977950" sldId="2147483680"/>
              <ac:grpSpMk id="3" creationId="{3F01FD00-3627-98BA-B286-15ADD66C8974}"/>
            </ac:grpSpMkLst>
          </pc:grpChg>
          <pc:picChg chg="mod">
            <ac:chgData name="Leticia Patino Borges" userId="57ad1a2c-d7a9-42c7-9fb1-529b00cc7347" providerId="ADAL" clId="{C79075F2-1E97-4255-9AB7-9E50F9CA78BC}" dt="2024-05-20T14:36:26.935" v="853" actId="164"/>
            <ac:picMkLst>
              <pc:docMk/>
              <pc:sldMasterMk cId="4155346858" sldId="2147483675"/>
              <pc:sldLayoutMk cId="3519977950" sldId="2147483680"/>
              <ac:picMk id="4" creationId="{32DCF407-166D-4A45-AE06-F8C1DF20116B}"/>
            </ac:picMkLst>
          </pc:picChg>
        </pc:sldLayoutChg>
        <pc:sldLayoutChg chg="addSp delSp modSp mod">
          <pc:chgData name="Leticia Patino Borges" userId="57ad1a2c-d7a9-42c7-9fb1-529b00cc7347" providerId="ADAL" clId="{C79075F2-1E97-4255-9AB7-9E50F9CA78BC}" dt="2024-05-20T14:46:54.538" v="909" actId="478"/>
          <pc:sldLayoutMkLst>
            <pc:docMk/>
            <pc:sldMasterMk cId="4155346858" sldId="2147483675"/>
            <pc:sldLayoutMk cId="3519977950" sldId="2147483717"/>
          </pc:sldLayoutMkLst>
          <pc:picChg chg="add del mod">
            <ac:chgData name="Leticia Patino Borges" userId="57ad1a2c-d7a9-42c7-9fb1-529b00cc7347" providerId="ADAL" clId="{C79075F2-1E97-4255-9AB7-9E50F9CA78BC}" dt="2024-05-20T14:46:54.538" v="909" actId="478"/>
            <ac:picMkLst>
              <pc:docMk/>
              <pc:sldMasterMk cId="4155346858" sldId="2147483675"/>
              <pc:sldLayoutMk cId="3519977950" sldId="2147483717"/>
              <ac:picMk id="3" creationId="{8BC19BA5-E6C5-455E-A379-950B4D403AA2}"/>
            </ac:picMkLst>
          </pc:picChg>
          <pc:picChg chg="del">
            <ac:chgData name="Leticia Patino Borges" userId="57ad1a2c-d7a9-42c7-9fb1-529b00cc7347" providerId="ADAL" clId="{C79075F2-1E97-4255-9AB7-9E50F9CA78BC}" dt="2024-05-20T14:36:09.867" v="850" actId="478"/>
            <ac:picMkLst>
              <pc:docMk/>
              <pc:sldMasterMk cId="4155346858" sldId="2147483675"/>
              <pc:sldLayoutMk cId="3519977950" sldId="2147483717"/>
              <ac:picMk id="4" creationId="{32DCF407-166D-4A45-AE06-F8C1DF20116B}"/>
            </ac:picMkLst>
          </pc:picChg>
        </pc:sldLayoutChg>
      </pc:sldMasterChg>
    </pc:docChg>
  </pc:docChgLst>
  <pc:docChgLst>
    <pc:chgData name="Rossana de Souza Albuquerque" userId="492f1278-cb6e-43fc-ba1f-7a59f64c7236" providerId="ADAL" clId="{BCFD43BE-C636-4B0A-AC5C-79E4D52711FE}"/>
    <pc:docChg chg="modSld">
      <pc:chgData name="Rossana de Souza Albuquerque" userId="492f1278-cb6e-43fc-ba1f-7a59f64c7236" providerId="ADAL" clId="{BCFD43BE-C636-4B0A-AC5C-79E4D52711FE}" dt="2024-08-21T21:21:19.143" v="0" actId="404"/>
      <pc:docMkLst>
        <pc:docMk/>
      </pc:docMkLst>
      <pc:sldChg chg="modSp">
        <pc:chgData name="Rossana de Souza Albuquerque" userId="492f1278-cb6e-43fc-ba1f-7a59f64c7236" providerId="ADAL" clId="{BCFD43BE-C636-4B0A-AC5C-79E4D52711FE}" dt="2024-08-21T21:21:19.143" v="0" actId="404"/>
        <pc:sldMkLst>
          <pc:docMk/>
          <pc:sldMk cId="79270981" sldId="1749"/>
        </pc:sldMkLst>
        <pc:spChg chg="mod">
          <ac:chgData name="Rossana de Souza Albuquerque" userId="492f1278-cb6e-43fc-ba1f-7a59f64c7236" providerId="ADAL" clId="{BCFD43BE-C636-4B0A-AC5C-79E4D52711FE}" dt="2024-08-21T21:21:19.143" v="0" actId="404"/>
          <ac:spMkLst>
            <pc:docMk/>
            <pc:sldMk cId="79270981" sldId="1749"/>
            <ac:spMk id="48" creationId="{32E72334-7DCB-047B-8034-731368D54347}"/>
          </ac:spMkLst>
        </pc:spChg>
      </pc:sldChg>
    </pc:docChg>
  </pc:docChgLst>
  <pc:docChgLst>
    <pc:chgData name="Eduardo Alfradique de Oliveira" userId="S::eduardo.oliveira@fazenda.rj.gov.br::4548f309-48ea-4f49-8ee3-9b5af420c807" providerId="AD" clId="Web-{6309CC1C-23EC-B0F6-A1AF-85AB6C78F5BA}"/>
    <pc:docChg chg="modSld">
      <pc:chgData name="Eduardo Alfradique de Oliveira" userId="S::eduardo.oliveira@fazenda.rj.gov.br::4548f309-48ea-4f49-8ee3-9b5af420c807" providerId="AD" clId="Web-{6309CC1C-23EC-B0F6-A1AF-85AB6C78F5BA}" dt="2024-05-27T16:39:24.790" v="4" actId="1076"/>
      <pc:docMkLst>
        <pc:docMk/>
      </pc:docMkLst>
      <pc:sldChg chg="modSp">
        <pc:chgData name="Eduardo Alfradique de Oliveira" userId="S::eduardo.oliveira@fazenda.rj.gov.br::4548f309-48ea-4f49-8ee3-9b5af420c807" providerId="AD" clId="Web-{6309CC1C-23EC-B0F6-A1AF-85AB6C78F5BA}" dt="2024-05-27T16:39:17.117" v="3" actId="1076"/>
        <pc:sldMkLst>
          <pc:docMk/>
          <pc:sldMk cId="1922615882" sldId="1726"/>
        </pc:sldMkLst>
        <pc:spChg chg="mod">
          <ac:chgData name="Eduardo Alfradique de Oliveira" userId="S::eduardo.oliveira@fazenda.rj.gov.br::4548f309-48ea-4f49-8ee3-9b5af420c807" providerId="AD" clId="Web-{6309CC1C-23EC-B0F6-A1AF-85AB6C78F5BA}" dt="2024-05-27T16:39:17.117" v="3" actId="1076"/>
          <ac:spMkLst>
            <pc:docMk/>
            <pc:sldMk cId="1922615882" sldId="1726"/>
            <ac:spMk id="4" creationId="{52D36989-88E9-1C3E-D35B-AA11AFD5583B}"/>
          </ac:spMkLst>
        </pc:spChg>
      </pc:sldChg>
      <pc:sldChg chg="modSp">
        <pc:chgData name="Eduardo Alfradique de Oliveira" userId="S::eduardo.oliveira@fazenda.rj.gov.br::4548f309-48ea-4f49-8ee3-9b5af420c807" providerId="AD" clId="Web-{6309CC1C-23EC-B0F6-A1AF-85AB6C78F5BA}" dt="2024-05-27T16:39:24.790" v="4" actId="1076"/>
        <pc:sldMkLst>
          <pc:docMk/>
          <pc:sldMk cId="2344238669" sldId="1727"/>
        </pc:sldMkLst>
        <pc:spChg chg="mod">
          <ac:chgData name="Eduardo Alfradique de Oliveira" userId="S::eduardo.oliveira@fazenda.rj.gov.br::4548f309-48ea-4f49-8ee3-9b5af420c807" providerId="AD" clId="Web-{6309CC1C-23EC-B0F6-A1AF-85AB6C78F5BA}" dt="2024-05-27T16:39:24.790" v="4" actId="1076"/>
          <ac:spMkLst>
            <pc:docMk/>
            <pc:sldMk cId="2344238669" sldId="1727"/>
            <ac:spMk id="10" creationId="{7281D768-0ABC-E393-C7C6-0CC0E8AE0151}"/>
          </ac:spMkLst>
        </pc:spChg>
      </pc:sldChg>
    </pc:docChg>
  </pc:docChgLst>
  <pc:docChgLst>
    <pc:chgData name="Diana Cabral Siqueira" userId="S::dcsiqueira@fazenda.rj.gov.br::ced6879b-62a0-4142-bcef-7e5fda0b1d29" providerId="AD" clId="Web-{341DEB22-CC42-2404-93A1-F2073D116D4F}"/>
    <pc:docChg chg="modSld">
      <pc:chgData name="Diana Cabral Siqueira" userId="S::dcsiqueira@fazenda.rj.gov.br::ced6879b-62a0-4142-bcef-7e5fda0b1d29" providerId="AD" clId="Web-{341DEB22-CC42-2404-93A1-F2073D116D4F}" dt="2024-08-21T18:05:47.498" v="0"/>
      <pc:docMkLst>
        <pc:docMk/>
      </pc:docMkLst>
      <pc:sldChg chg="mod modShow">
        <pc:chgData name="Diana Cabral Siqueira" userId="S::dcsiqueira@fazenda.rj.gov.br::ced6879b-62a0-4142-bcef-7e5fda0b1d29" providerId="AD" clId="Web-{341DEB22-CC42-2404-93A1-F2073D116D4F}" dt="2024-08-21T18:05:47.498" v="0"/>
        <pc:sldMkLst>
          <pc:docMk/>
          <pc:sldMk cId="265082340" sldId="1719"/>
        </pc:sldMkLst>
      </pc:sldChg>
    </pc:docChg>
  </pc:docChgLst>
  <pc:docChgLst>
    <pc:chgData name="Neusa Lourenco Silva" userId="S::nlourenco@fazenda.rj.gov.br::aae90cf0-4570-482f-9a17-f6c811b67bf3" providerId="AD" clId="Web-{B084BB1F-E287-0B11-5736-9DDB21CAD397}"/>
    <pc:docChg chg="modSld">
      <pc:chgData name="Neusa Lourenco Silva" userId="S::nlourenco@fazenda.rj.gov.br::aae90cf0-4570-482f-9a17-f6c811b67bf3" providerId="AD" clId="Web-{B084BB1F-E287-0B11-5736-9DDB21CAD397}" dt="2024-02-16T19:42:24.025" v="8" actId="20577"/>
      <pc:docMkLst>
        <pc:docMk/>
      </pc:docMkLst>
      <pc:sldChg chg="modSp">
        <pc:chgData name="Neusa Lourenco Silva" userId="S::nlourenco@fazenda.rj.gov.br::aae90cf0-4570-482f-9a17-f6c811b67bf3" providerId="AD" clId="Web-{B084BB1F-E287-0B11-5736-9DDB21CAD397}" dt="2024-02-16T19:42:24.025" v="8" actId="20577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B084BB1F-E287-0B11-5736-9DDB21CAD397}" dt="2024-02-16T19:42:24.025" v="8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Caroline de Morais Rocha" userId="S::caroliner@fazenda.rj.gov.br::7e75e681-9559-43c9-a21c-f0722126cc1d" providerId="AD" clId="Web-{A14DF85E-6516-4C54-9B6D-F2D0E8A8E5CB}"/>
    <pc:docChg chg="modSld">
      <pc:chgData name="Caroline de Morais Rocha" userId="S::caroliner@fazenda.rj.gov.br::7e75e681-9559-43c9-a21c-f0722126cc1d" providerId="AD" clId="Web-{A14DF85E-6516-4C54-9B6D-F2D0E8A8E5CB}" dt="2024-02-15T20:37:41.689" v="1" actId="20577"/>
      <pc:docMkLst>
        <pc:docMk/>
      </pc:docMkLst>
      <pc:sldChg chg="modSp">
        <pc:chgData name="Caroline de Morais Rocha" userId="S::caroliner@fazenda.rj.gov.br::7e75e681-9559-43c9-a21c-f0722126cc1d" providerId="AD" clId="Web-{A14DF85E-6516-4C54-9B6D-F2D0E8A8E5CB}" dt="2024-02-15T20:37:41.689" v="1" actId="20577"/>
        <pc:sldMkLst>
          <pc:docMk/>
          <pc:sldMk cId="892823559" sldId="1721"/>
        </pc:sldMkLst>
        <pc:spChg chg="mod">
          <ac:chgData name="Caroline de Morais Rocha" userId="S::caroliner@fazenda.rj.gov.br::7e75e681-9559-43c9-a21c-f0722126cc1d" providerId="AD" clId="Web-{A14DF85E-6516-4C54-9B6D-F2D0E8A8E5CB}" dt="2024-02-15T20:37:41.689" v="1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Leticia Patino Borges" userId="57ad1a2c-d7a9-42c7-9fb1-529b00cc7347" providerId="ADAL" clId="{9E5AC22B-2BE1-4E11-9BE5-8A7DA337409A}"/>
    <pc:docChg chg="undo custSel modSld">
      <pc:chgData name="Leticia Patino Borges" userId="57ad1a2c-d7a9-42c7-9fb1-529b00cc7347" providerId="ADAL" clId="{9E5AC22B-2BE1-4E11-9BE5-8A7DA337409A}" dt="2024-05-23T16:25:34.732" v="8" actId="13926"/>
      <pc:docMkLst>
        <pc:docMk/>
      </pc:docMkLst>
      <pc:sldChg chg="modSp">
        <pc:chgData name="Leticia Patino Borges" userId="57ad1a2c-d7a9-42c7-9fb1-529b00cc7347" providerId="ADAL" clId="{9E5AC22B-2BE1-4E11-9BE5-8A7DA337409A}" dt="2024-05-23T15:40:50.949" v="3"/>
        <pc:sldMkLst>
          <pc:docMk/>
          <pc:sldMk cId="2425828303" sldId="1682"/>
        </pc:sldMkLst>
        <pc:graphicFrameChg chg="mod">
          <ac:chgData name="Leticia Patino Borges" userId="57ad1a2c-d7a9-42c7-9fb1-529b00cc7347" providerId="ADAL" clId="{9E5AC22B-2BE1-4E11-9BE5-8A7DA337409A}" dt="2024-05-23T15:40:50.949" v="3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 mod">
        <pc:chgData name="Leticia Patino Borges" userId="57ad1a2c-d7a9-42c7-9fb1-529b00cc7347" providerId="ADAL" clId="{9E5AC22B-2BE1-4E11-9BE5-8A7DA337409A}" dt="2024-05-23T15:34:30.660" v="1" actId="20577"/>
        <pc:sldMkLst>
          <pc:docMk/>
          <pc:sldMk cId="1451531794" sldId="1684"/>
        </pc:sldMkLst>
        <pc:spChg chg="mod">
          <ac:chgData name="Leticia Patino Borges" userId="57ad1a2c-d7a9-42c7-9fb1-529b00cc7347" providerId="ADAL" clId="{9E5AC22B-2BE1-4E11-9BE5-8A7DA337409A}" dt="2024-05-23T15:34:21.298" v="0" actId="1076"/>
          <ac:spMkLst>
            <pc:docMk/>
            <pc:sldMk cId="1451531794" sldId="1684"/>
            <ac:spMk id="13" creationId="{11F094B2-A824-485F-CDD6-D75E9F771CD8}"/>
          </ac:spMkLst>
        </pc:spChg>
        <pc:graphicFrameChg chg="modGraphic">
          <ac:chgData name="Leticia Patino Borges" userId="57ad1a2c-d7a9-42c7-9fb1-529b00cc7347" providerId="ADAL" clId="{9E5AC22B-2BE1-4E11-9BE5-8A7DA337409A}" dt="2024-05-23T15:34:30.660" v="1" actId="2057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modSp mod">
        <pc:chgData name="Leticia Patino Borges" userId="57ad1a2c-d7a9-42c7-9fb1-529b00cc7347" providerId="ADAL" clId="{9E5AC22B-2BE1-4E11-9BE5-8A7DA337409A}" dt="2024-05-23T16:25:34.732" v="8" actId="13926"/>
        <pc:sldMkLst>
          <pc:docMk/>
          <pc:sldMk cId="994347761" sldId="1733"/>
        </pc:sldMkLst>
        <pc:graphicFrameChg chg="modGraphic">
          <ac:chgData name="Leticia Patino Borges" userId="57ad1a2c-d7a9-42c7-9fb1-529b00cc7347" providerId="ADAL" clId="{9E5AC22B-2BE1-4E11-9BE5-8A7DA337409A}" dt="2024-05-23T16:25:34.732" v="8" actId="13926"/>
          <ac:graphicFrameMkLst>
            <pc:docMk/>
            <pc:sldMk cId="994347761" sldId="1733"/>
            <ac:graphicFrameMk id="6" creationId="{A0CD7C76-92B7-5575-60B1-86E4AF568860}"/>
          </ac:graphicFrameMkLst>
        </pc:graphicFrameChg>
      </pc:sldChg>
    </pc:docChg>
  </pc:docChgLst>
  <pc:docChgLst>
    <pc:chgData name="Eduardo Alfradique de Oliveira" userId="S::eduardo.oliveira@fazenda.rj.gov.br::4548f309-48ea-4f49-8ee3-9b5af420c807" providerId="AD" clId="Web-{2D6E6A36-B07D-B77A-44C8-71CBE89BA9D9}"/>
    <pc:docChg chg="modSld">
      <pc:chgData name="Eduardo Alfradique de Oliveira" userId="S::eduardo.oliveira@fazenda.rj.gov.br::4548f309-48ea-4f49-8ee3-9b5af420c807" providerId="AD" clId="Web-{2D6E6A36-B07D-B77A-44C8-71CBE89BA9D9}" dt="2024-05-28T14:08:10.601" v="1" actId="20577"/>
      <pc:docMkLst>
        <pc:docMk/>
      </pc:docMkLst>
      <pc:sldChg chg="modSp">
        <pc:chgData name="Eduardo Alfradique de Oliveira" userId="S::eduardo.oliveira@fazenda.rj.gov.br::4548f309-48ea-4f49-8ee3-9b5af420c807" providerId="AD" clId="Web-{2D6E6A36-B07D-B77A-44C8-71CBE89BA9D9}" dt="2024-05-28T14:08:10.601" v="1" actId="20577"/>
        <pc:sldMkLst>
          <pc:docMk/>
          <pc:sldMk cId="1814976613" sldId="1729"/>
        </pc:sldMkLst>
        <pc:spChg chg="mod">
          <ac:chgData name="Eduardo Alfradique de Oliveira" userId="S::eduardo.oliveira@fazenda.rj.gov.br::4548f309-48ea-4f49-8ee3-9b5af420c807" providerId="AD" clId="Web-{2D6E6A36-B07D-B77A-44C8-71CBE89BA9D9}" dt="2024-05-28T14:08:10.601" v="1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Allan Cristiano dos Santos" userId="S::acdsantos@fazenda.rj.gov.br::d31e4ff2-23af-4f3b-bbd8-dc4179b912ad" providerId="AD" clId="Web-{3020B05A-8997-2DCF-FD74-20221667BDE5}"/>
    <pc:docChg chg="modSld">
      <pc:chgData name="Allan Cristiano dos Santos" userId="S::acdsantos@fazenda.rj.gov.br::d31e4ff2-23af-4f3b-bbd8-dc4179b912ad" providerId="AD" clId="Web-{3020B05A-8997-2DCF-FD74-20221667BDE5}" dt="2024-05-23T14:48:37.456" v="53" actId="20577"/>
      <pc:docMkLst>
        <pc:docMk/>
      </pc:docMkLst>
      <pc:sldChg chg="modSp">
        <pc:chgData name="Allan Cristiano dos Santos" userId="S::acdsantos@fazenda.rj.gov.br::d31e4ff2-23af-4f3b-bbd8-dc4179b912ad" providerId="AD" clId="Web-{3020B05A-8997-2DCF-FD74-20221667BDE5}" dt="2024-05-23T14:48:37.456" v="53" actId="20577"/>
        <pc:sldMkLst>
          <pc:docMk/>
          <pc:sldMk cId="896517572" sldId="1649"/>
        </pc:sldMkLst>
        <pc:spChg chg="mod">
          <ac:chgData name="Allan Cristiano dos Santos" userId="S::acdsantos@fazenda.rj.gov.br::d31e4ff2-23af-4f3b-bbd8-dc4179b912ad" providerId="AD" clId="Web-{3020B05A-8997-2DCF-FD74-20221667BDE5}" dt="2024-05-23T14:48:37.456" v="53" actId="20577"/>
          <ac:spMkLst>
            <pc:docMk/>
            <pc:sldMk cId="896517572" sldId="1649"/>
            <ac:spMk id="14" creationId="{74025759-056B-411F-9CAC-5841AB0A9395}"/>
          </ac:spMkLst>
        </pc:spChg>
        <pc:graphicFrameChg chg="mod">
          <ac:chgData name="Allan Cristiano dos Santos" userId="S::acdsantos@fazenda.rj.gov.br::d31e4ff2-23af-4f3b-bbd8-dc4179b912ad" providerId="AD" clId="Web-{3020B05A-8997-2DCF-FD74-20221667BDE5}" dt="2024-05-23T14:48:19.768" v="52" actId="1076"/>
          <ac:graphicFrameMkLst>
            <pc:docMk/>
            <pc:sldMk cId="896517572" sldId="1649"/>
            <ac:graphicFrameMk id="6" creationId="{9474F5A4-E64B-46DF-A888-4D28D66C6759}"/>
          </ac:graphicFrameMkLst>
        </pc:graphicFrameChg>
      </pc:sldChg>
      <pc:sldChg chg="addSp modSp">
        <pc:chgData name="Allan Cristiano dos Santos" userId="S::acdsantos@fazenda.rj.gov.br::d31e4ff2-23af-4f3b-bbd8-dc4179b912ad" providerId="AD" clId="Web-{3020B05A-8997-2DCF-FD74-20221667BDE5}" dt="2024-05-23T14:46:10.577" v="50" actId="20577"/>
        <pc:sldMkLst>
          <pc:docMk/>
          <pc:sldMk cId="1579751529" sldId="1678"/>
        </pc:sldMkLst>
        <pc:spChg chg="add mod">
          <ac:chgData name="Allan Cristiano dos Santos" userId="S::acdsantos@fazenda.rj.gov.br::d31e4ff2-23af-4f3b-bbd8-dc4179b912ad" providerId="AD" clId="Web-{3020B05A-8997-2DCF-FD74-20221667BDE5}" dt="2024-05-23T14:46:10.577" v="50" actId="20577"/>
          <ac:spMkLst>
            <pc:docMk/>
            <pc:sldMk cId="1579751529" sldId="1678"/>
            <ac:spMk id="9" creationId="{04168EAB-F15D-4D76-490C-90FDEA49EEEE}"/>
          </ac:spMkLst>
        </pc:spChg>
        <pc:graphicFrameChg chg="mod modGraphic">
          <ac:chgData name="Allan Cristiano dos Santos" userId="S::acdsantos@fazenda.rj.gov.br::d31e4ff2-23af-4f3b-bbd8-dc4179b912ad" providerId="AD" clId="Web-{3020B05A-8997-2DCF-FD74-20221667BDE5}" dt="2024-05-23T14:43:53.230" v="35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Allan Cristiano dos Santos" userId="S::acdsantos@fazenda.rj.gov.br::d31e4ff2-23af-4f3b-bbd8-dc4179b912ad" providerId="AD" clId="Web-{3020B05A-8997-2DCF-FD74-20221667BDE5}" dt="2024-05-23T14:32:10.678" v="1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</pc:docChg>
  </pc:docChgLst>
  <pc:docChgLst>
    <pc:chgData name="Fabio Souza Pontes" userId="69027ae9-9eae-44b8-8bb4-099357caf8d5" providerId="ADAL" clId="{59C2B229-7701-451E-95D2-7A033140BF6F}"/>
    <pc:docChg chg="modSld">
      <pc:chgData name="Fabio Souza Pontes" userId="69027ae9-9eae-44b8-8bb4-099357caf8d5" providerId="ADAL" clId="{59C2B229-7701-451E-95D2-7A033140BF6F}" dt="2024-08-19T19:34:43.697" v="71" actId="20577"/>
      <pc:docMkLst>
        <pc:docMk/>
      </pc:docMkLst>
      <pc:sldChg chg="modSp mod">
        <pc:chgData name="Fabio Souza Pontes" userId="69027ae9-9eae-44b8-8bb4-099357caf8d5" providerId="ADAL" clId="{59C2B229-7701-451E-95D2-7A033140BF6F}" dt="2024-08-19T19:34:43.697" v="71" actId="20577"/>
        <pc:sldMkLst>
          <pc:docMk/>
          <pc:sldMk cId="751185172" sldId="1677"/>
        </pc:sldMkLst>
        <pc:spChg chg="mod">
          <ac:chgData name="Fabio Souza Pontes" userId="69027ae9-9eae-44b8-8bb4-099357caf8d5" providerId="ADAL" clId="{59C2B229-7701-451E-95D2-7A033140BF6F}" dt="2024-08-19T19:34:43.697" v="71" actId="20577"/>
          <ac:spMkLst>
            <pc:docMk/>
            <pc:sldMk cId="751185172" sldId="1677"/>
            <ac:spMk id="2" creationId="{5FFA14CC-A852-FE29-91EB-15A50EB60650}"/>
          </ac:spMkLst>
        </pc:spChg>
        <pc:graphicFrameChg chg="mod modGraphic">
          <ac:chgData name="Fabio Souza Pontes" userId="69027ae9-9eae-44b8-8bb4-099357caf8d5" providerId="ADAL" clId="{59C2B229-7701-451E-95D2-7A033140BF6F}" dt="2024-08-19T19:34:31.551" v="47" actId="108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modSp mod">
        <pc:chgData name="Fabio Souza Pontes" userId="69027ae9-9eae-44b8-8bb4-099357caf8d5" providerId="ADAL" clId="{59C2B229-7701-451E-95D2-7A033140BF6F}" dt="2024-08-19T19:34:21.946" v="44"/>
        <pc:sldMkLst>
          <pc:docMk/>
          <pc:sldMk cId="2425828303" sldId="1682"/>
        </pc:sldMkLst>
        <pc:spChg chg="mod">
          <ac:chgData name="Fabio Souza Pontes" userId="69027ae9-9eae-44b8-8bb4-099357caf8d5" providerId="ADAL" clId="{59C2B229-7701-451E-95D2-7A033140BF6F}" dt="2024-08-19T19:18:00.978" v="33" actId="1076"/>
          <ac:spMkLst>
            <pc:docMk/>
            <pc:sldMk cId="2425828303" sldId="1682"/>
            <ac:spMk id="3" creationId="{3376FA07-E255-3731-BE16-33B7E160B173}"/>
          </ac:spMkLst>
        </pc:spChg>
        <pc:graphicFrameChg chg="mod modGraphic">
          <ac:chgData name="Fabio Souza Pontes" userId="69027ae9-9eae-44b8-8bb4-099357caf8d5" providerId="ADAL" clId="{59C2B229-7701-451E-95D2-7A033140BF6F}" dt="2024-08-19T19:34:21.946" v="44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BEBD9FCF-C268-FD6A-98F6-832CBE892182}"/>
    <pc:docChg chg="modSld">
      <pc:chgData name="Liliane Figueiredo da Silva" userId="S::lfigueiredos@fazenda.rj.gov.br::f10f2e6b-1ac0-48fa-8c74-458c8e81f8a6" providerId="AD" clId="Web-{BEBD9FCF-C268-FD6A-98F6-832CBE892182}" dt="2024-08-21T20:08:38.888" v="7" actId="20577"/>
      <pc:docMkLst>
        <pc:docMk/>
      </pc:docMkLst>
      <pc:sldChg chg="modSp">
        <pc:chgData name="Liliane Figueiredo da Silva" userId="S::lfigueiredos@fazenda.rj.gov.br::f10f2e6b-1ac0-48fa-8c74-458c8e81f8a6" providerId="AD" clId="Web-{BEBD9FCF-C268-FD6A-98F6-832CBE892182}" dt="2024-08-21T20:08:22.309" v="3" actId="20577"/>
        <pc:sldMkLst>
          <pc:docMk/>
          <pc:sldMk cId="325982336" sldId="1740"/>
        </pc:sldMkLst>
        <pc:spChg chg="mod">
          <ac:chgData name="Liliane Figueiredo da Silva" userId="S::lfigueiredos@fazenda.rj.gov.br::f10f2e6b-1ac0-48fa-8c74-458c8e81f8a6" providerId="AD" clId="Web-{BEBD9FCF-C268-FD6A-98F6-832CBE892182}" dt="2024-08-21T20:08:17.652" v="0" actId="14100"/>
          <ac:spMkLst>
            <pc:docMk/>
            <pc:sldMk cId="325982336" sldId="1740"/>
            <ac:spMk id="3" creationId="{552EBCDC-8130-4191-915B-02B421F4C501}"/>
          </ac:spMkLst>
        </pc:spChg>
        <pc:spChg chg="mod">
          <ac:chgData name="Liliane Figueiredo da Silva" userId="S::lfigueiredos@fazenda.rj.gov.br::f10f2e6b-1ac0-48fa-8c74-458c8e81f8a6" providerId="AD" clId="Web-{BEBD9FCF-C268-FD6A-98F6-832CBE892182}" dt="2024-08-21T20:08:22.309" v="3" actId="20577"/>
          <ac:spMkLst>
            <pc:docMk/>
            <pc:sldMk cId="325982336" sldId="1740"/>
            <ac:spMk id="5" creationId="{AD6F4CD9-FA6A-2AC8-96AA-16ACCECDA887}"/>
          </ac:spMkLst>
        </pc:spChg>
      </pc:sldChg>
      <pc:sldChg chg="modSp">
        <pc:chgData name="Liliane Figueiredo da Silva" userId="S::lfigueiredos@fazenda.rj.gov.br::f10f2e6b-1ac0-48fa-8c74-458c8e81f8a6" providerId="AD" clId="Web-{BEBD9FCF-C268-FD6A-98F6-832CBE892182}" dt="2024-08-21T20:08:38.888" v="7" actId="20577"/>
        <pc:sldMkLst>
          <pc:docMk/>
          <pc:sldMk cId="4279250078" sldId="1746"/>
        </pc:sldMkLst>
        <pc:spChg chg="mod">
          <ac:chgData name="Liliane Figueiredo da Silva" userId="S::lfigueiredos@fazenda.rj.gov.br::f10f2e6b-1ac0-48fa-8c74-458c8e81f8a6" providerId="AD" clId="Web-{BEBD9FCF-C268-FD6A-98F6-832CBE892182}" dt="2024-08-21T20:08:38.888" v="7" actId="20577"/>
          <ac:spMkLst>
            <pc:docMk/>
            <pc:sldMk cId="4279250078" sldId="1746"/>
            <ac:spMk id="6" creationId="{52D006B5-F34D-4BD3-9932-AC278F1FAD23}"/>
          </ac:spMkLst>
        </pc:spChg>
      </pc:sldChg>
    </pc:docChg>
  </pc:docChgLst>
  <pc:docChgLst>
    <pc:chgData name="Rossana de Souza Albuquerque" userId="S::rossanaa@fazenda.rj.gov.br::492f1278-cb6e-43fc-ba1f-7a59f64c7236" providerId="AD" clId="Web-{B194AC6E-E061-ECA9-7EB4-CB0D9756C26A}"/>
    <pc:docChg chg="modSld">
      <pc:chgData name="Rossana de Souza Albuquerque" userId="S::rossanaa@fazenda.rj.gov.br::492f1278-cb6e-43fc-ba1f-7a59f64c7236" providerId="AD" clId="Web-{B194AC6E-E061-ECA9-7EB4-CB0D9756C26A}" dt="2024-08-21T15:32:08.066" v="58" actId="20577"/>
      <pc:docMkLst>
        <pc:docMk/>
      </pc:docMkLst>
      <pc:sldChg chg="addSp modSp">
        <pc:chgData name="Rossana de Souza Albuquerque" userId="S::rossanaa@fazenda.rj.gov.br::492f1278-cb6e-43fc-ba1f-7a59f64c7236" providerId="AD" clId="Web-{B194AC6E-E061-ECA9-7EB4-CB0D9756C26A}" dt="2024-08-21T15:06:52.326" v="52" actId="20577"/>
        <pc:sldMkLst>
          <pc:docMk/>
          <pc:sldMk cId="896517572" sldId="1649"/>
        </pc:sldMkLst>
        <pc:spChg chg="add mod">
          <ac:chgData name="Rossana de Souza Albuquerque" userId="S::rossanaa@fazenda.rj.gov.br::492f1278-cb6e-43fc-ba1f-7a59f64c7236" providerId="AD" clId="Web-{B194AC6E-E061-ECA9-7EB4-CB0D9756C26A}" dt="2024-08-21T15:05:21.464" v="50" actId="1076"/>
          <ac:spMkLst>
            <pc:docMk/>
            <pc:sldMk cId="896517572" sldId="1649"/>
            <ac:spMk id="5" creationId="{AE894FB2-363E-FBFB-6239-0B9E3BD7EF26}"/>
          </ac:spMkLst>
        </pc:spChg>
        <pc:spChg chg="mod">
          <ac:chgData name="Rossana de Souza Albuquerque" userId="S::rossanaa@fazenda.rj.gov.br::492f1278-cb6e-43fc-ba1f-7a59f64c7236" providerId="AD" clId="Web-{B194AC6E-E061-ECA9-7EB4-CB0D9756C26A}" dt="2024-08-21T15:06:52.326" v="52" actId="20577"/>
          <ac:spMkLst>
            <pc:docMk/>
            <pc:sldMk cId="896517572" sldId="1649"/>
            <ac:spMk id="14" creationId="{74025759-056B-411F-9CAC-5841AB0A9395}"/>
          </ac:spMkLst>
        </pc:spChg>
      </pc:sldChg>
      <pc:sldChg chg="modSp">
        <pc:chgData name="Rossana de Souza Albuquerque" userId="S::rossanaa@fazenda.rj.gov.br::492f1278-cb6e-43fc-ba1f-7a59f64c7236" providerId="AD" clId="Web-{B194AC6E-E061-ECA9-7EB4-CB0D9756C26A}" dt="2024-08-21T14:46:19.626" v="21"/>
        <pc:sldMkLst>
          <pc:docMk/>
          <pc:sldMk cId="1579751529" sldId="1678"/>
        </pc:sldMkLst>
        <pc:graphicFrameChg chg="mod modGraphic">
          <ac:chgData name="Rossana de Souza Albuquerque" userId="S::rossanaa@fazenda.rj.gov.br::492f1278-cb6e-43fc-ba1f-7a59f64c7236" providerId="AD" clId="Web-{B194AC6E-E061-ECA9-7EB4-CB0D9756C26A}" dt="2024-08-21T14:46:13.798" v="13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Rossana de Souza Albuquerque" userId="S::rossanaa@fazenda.rj.gov.br::492f1278-cb6e-43fc-ba1f-7a59f64c7236" providerId="AD" clId="Web-{B194AC6E-E061-ECA9-7EB4-CB0D9756C26A}" dt="2024-08-21T14:46:19.626" v="21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modSp">
        <pc:chgData name="Rossana de Souza Albuquerque" userId="S::rossanaa@fazenda.rj.gov.br::492f1278-cb6e-43fc-ba1f-7a59f64c7236" providerId="AD" clId="Web-{B194AC6E-E061-ECA9-7EB4-CB0D9756C26A}" dt="2024-08-21T14:32:06.709" v="0" actId="20577"/>
        <pc:sldMkLst>
          <pc:docMk/>
          <pc:sldMk cId="2425828303" sldId="1682"/>
        </pc:sldMkLst>
        <pc:spChg chg="mod">
          <ac:chgData name="Rossana de Souza Albuquerque" userId="S::rossanaa@fazenda.rj.gov.br::492f1278-cb6e-43fc-ba1f-7a59f64c7236" providerId="AD" clId="Web-{B194AC6E-E061-ECA9-7EB4-CB0D9756C26A}" dt="2024-08-21T14:32:06.709" v="0" actId="20577"/>
          <ac:spMkLst>
            <pc:docMk/>
            <pc:sldMk cId="2425828303" sldId="1682"/>
            <ac:spMk id="7" creationId="{6924F9B9-8182-40A1-AF1E-F4A1A8B7BC71}"/>
          </ac:spMkLst>
        </pc:spChg>
      </pc:sldChg>
      <pc:sldChg chg="modSp">
        <pc:chgData name="Rossana de Souza Albuquerque" userId="S::rossanaa@fazenda.rj.gov.br::492f1278-cb6e-43fc-ba1f-7a59f64c7236" providerId="AD" clId="Web-{B194AC6E-E061-ECA9-7EB4-CB0D9756C26A}" dt="2024-08-21T15:32:08.066" v="58" actId="20577"/>
        <pc:sldMkLst>
          <pc:docMk/>
          <pc:sldMk cId="1451531794" sldId="1684"/>
        </pc:sldMkLst>
        <pc:spChg chg="mod">
          <ac:chgData name="Rossana de Souza Albuquerque" userId="S::rossanaa@fazenda.rj.gov.br::492f1278-cb6e-43fc-ba1f-7a59f64c7236" providerId="AD" clId="Web-{B194AC6E-E061-ECA9-7EB4-CB0D9756C26A}" dt="2024-08-21T14:48:46.991" v="42" actId="20577"/>
          <ac:spMkLst>
            <pc:docMk/>
            <pc:sldMk cId="1451531794" sldId="1684"/>
            <ac:spMk id="10" creationId="{6AD6C274-5862-601A-B2F0-AC995C6AE5BA}"/>
          </ac:spMkLst>
        </pc:spChg>
        <pc:spChg chg="mod">
          <ac:chgData name="Rossana de Souza Albuquerque" userId="S::rossanaa@fazenda.rj.gov.br::492f1278-cb6e-43fc-ba1f-7a59f64c7236" providerId="AD" clId="Web-{B194AC6E-E061-ECA9-7EB4-CB0D9756C26A}" dt="2024-08-21T15:32:08.066" v="58" actId="20577"/>
          <ac:spMkLst>
            <pc:docMk/>
            <pc:sldMk cId="1451531794" sldId="1684"/>
            <ac:spMk id="11" creationId="{FD3E3182-FF29-412A-8BF4-0440BEC5C4BD}"/>
          </ac:spMkLst>
        </pc:spChg>
        <pc:graphicFrameChg chg="mod modGraphic">
          <ac:chgData name="Rossana de Souza Albuquerque" userId="S::rossanaa@fazenda.rj.gov.br::492f1278-cb6e-43fc-ba1f-7a59f64c7236" providerId="AD" clId="Web-{B194AC6E-E061-ECA9-7EB4-CB0D9756C26A}" dt="2024-08-21T14:48:52.929" v="44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</pc:docChg>
  </pc:docChgLst>
  <pc:docChgLst>
    <pc:chgData name="Allan Cristiano dos Santos" userId="d31e4ff2-23af-4f3b-bbd8-dc4179b912ad" providerId="ADAL" clId="{319C7878-1125-4955-9CA7-AE9AEF31E36A}"/>
    <pc:docChg chg="modSld">
      <pc:chgData name="Allan Cristiano dos Santos" userId="d31e4ff2-23af-4f3b-bbd8-dc4179b912ad" providerId="ADAL" clId="{319C7878-1125-4955-9CA7-AE9AEF31E36A}" dt="2024-06-10T18:52:56.899" v="112" actId="122"/>
      <pc:docMkLst>
        <pc:docMk/>
      </pc:docMkLst>
      <pc:sldChg chg="addSp modSp mod">
        <pc:chgData name="Allan Cristiano dos Santos" userId="d31e4ff2-23af-4f3b-bbd8-dc4179b912ad" providerId="ADAL" clId="{319C7878-1125-4955-9CA7-AE9AEF31E36A}" dt="2024-06-10T18:52:56.899" v="112" actId="122"/>
        <pc:sldMkLst>
          <pc:docMk/>
          <pc:sldMk cId="896517572" sldId="1649"/>
        </pc:sldMkLst>
        <pc:spChg chg="mod">
          <ac:chgData name="Allan Cristiano dos Santos" userId="d31e4ff2-23af-4f3b-bbd8-dc4179b912ad" providerId="ADAL" clId="{319C7878-1125-4955-9CA7-AE9AEF31E36A}" dt="2024-06-10T18:46:17.990" v="14" actId="20577"/>
          <ac:spMkLst>
            <pc:docMk/>
            <pc:sldMk cId="896517572" sldId="1649"/>
            <ac:spMk id="5" creationId="{CD46DF59-E166-7B95-6AD8-2894629C5B8D}"/>
          </ac:spMkLst>
        </pc:spChg>
        <pc:spChg chg="add mod">
          <ac:chgData name="Allan Cristiano dos Santos" userId="d31e4ff2-23af-4f3b-bbd8-dc4179b912ad" providerId="ADAL" clId="{319C7878-1125-4955-9CA7-AE9AEF31E36A}" dt="2024-06-10T18:52:56.899" v="112" actId="122"/>
          <ac:spMkLst>
            <pc:docMk/>
            <pc:sldMk cId="896517572" sldId="1649"/>
            <ac:spMk id="8" creationId="{C8F8E60F-6913-02E9-FB12-FAA8FEB66A11}"/>
          </ac:spMkLst>
        </pc:spChg>
        <pc:spChg chg="mod">
          <ac:chgData name="Allan Cristiano dos Santos" userId="d31e4ff2-23af-4f3b-bbd8-dc4179b912ad" providerId="ADAL" clId="{319C7878-1125-4955-9CA7-AE9AEF31E36A}" dt="2024-06-10T18:48:40.786" v="18" actId="14100"/>
          <ac:spMkLst>
            <pc:docMk/>
            <pc:sldMk cId="896517572" sldId="1649"/>
            <ac:spMk id="10" creationId="{6D1FB8DB-109E-4D50-8DAB-F256853CB263}"/>
          </ac:spMkLst>
        </pc:spChg>
        <pc:spChg chg="mod">
          <ac:chgData name="Allan Cristiano dos Santos" userId="d31e4ff2-23af-4f3b-bbd8-dc4179b912ad" providerId="ADAL" clId="{319C7878-1125-4955-9CA7-AE9AEF31E36A}" dt="2024-06-10T18:48:45.370" v="19" actId="14100"/>
          <ac:spMkLst>
            <pc:docMk/>
            <pc:sldMk cId="896517572" sldId="1649"/>
            <ac:spMk id="12" creationId="{06E82394-EC33-4F2B-BAF3-577A7EF7671F}"/>
          </ac:spMkLst>
        </pc:spChg>
        <pc:spChg chg="mod">
          <ac:chgData name="Allan Cristiano dos Santos" userId="d31e4ff2-23af-4f3b-bbd8-dc4179b912ad" providerId="ADAL" clId="{319C7878-1125-4955-9CA7-AE9AEF31E36A}" dt="2024-06-10T18:48:49.826" v="20" actId="14100"/>
          <ac:spMkLst>
            <pc:docMk/>
            <pc:sldMk cId="896517572" sldId="1649"/>
            <ac:spMk id="14" creationId="{74025759-056B-411F-9CAC-5841AB0A9395}"/>
          </ac:spMkLst>
        </pc:spChg>
        <pc:cxnChg chg="mod">
          <ac:chgData name="Allan Cristiano dos Santos" userId="d31e4ff2-23af-4f3b-bbd8-dc4179b912ad" providerId="ADAL" clId="{319C7878-1125-4955-9CA7-AE9AEF31E36A}" dt="2024-06-10T18:49:01.826" v="35" actId="1035"/>
          <ac:cxnSpMkLst>
            <pc:docMk/>
            <pc:sldMk cId="896517572" sldId="1649"/>
            <ac:cxnSpMk id="4" creationId="{DDE1F00D-008F-C35F-2A8F-329B67F6BA1B}"/>
          </ac:cxnSpMkLst>
        </pc:cxnChg>
      </pc:sldChg>
      <pc:sldChg chg="modSp mod">
        <pc:chgData name="Allan Cristiano dos Santos" userId="d31e4ff2-23af-4f3b-bbd8-dc4179b912ad" providerId="ADAL" clId="{319C7878-1125-4955-9CA7-AE9AEF31E36A}" dt="2024-06-10T18:35:18.869" v="0" actId="20577"/>
        <pc:sldMkLst>
          <pc:docMk/>
          <pc:sldMk cId="3039841087" sldId="1731"/>
        </pc:sldMkLst>
        <pc:spChg chg="mod">
          <ac:chgData name="Allan Cristiano dos Santos" userId="d31e4ff2-23af-4f3b-bbd8-dc4179b912ad" providerId="ADAL" clId="{319C7878-1125-4955-9CA7-AE9AEF31E36A}" dt="2024-06-10T18:35:18.869" v="0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Rossana de Souza Albuquerque" userId="S::rossanaa@fazenda.rj.gov.br::492f1278-cb6e-43fc-ba1f-7a59f64c7236" providerId="AD" clId="Web-{65A13641-AE60-B149-E802-A644EE241C2C}"/>
    <pc:docChg chg="modSld">
      <pc:chgData name="Rossana de Souza Albuquerque" userId="S::rossanaa@fazenda.rj.gov.br::492f1278-cb6e-43fc-ba1f-7a59f64c7236" providerId="AD" clId="Web-{65A13641-AE60-B149-E802-A644EE241C2C}" dt="2024-08-22T17:14:51.405" v="90" actId="1076"/>
      <pc:docMkLst>
        <pc:docMk/>
      </pc:docMkLst>
      <pc:sldChg chg="modSp">
        <pc:chgData name="Rossana de Souza Albuquerque" userId="S::rossanaa@fazenda.rj.gov.br::492f1278-cb6e-43fc-ba1f-7a59f64c7236" providerId="AD" clId="Web-{65A13641-AE60-B149-E802-A644EE241C2C}" dt="2024-08-22T14:39:06.603" v="1" actId="1076"/>
        <pc:sldMkLst>
          <pc:docMk/>
          <pc:sldMk cId="1196487639" sldId="1745"/>
        </pc:sldMkLst>
        <pc:spChg chg="mod">
          <ac:chgData name="Rossana de Souza Albuquerque" userId="S::rossanaa@fazenda.rj.gov.br::492f1278-cb6e-43fc-ba1f-7a59f64c7236" providerId="AD" clId="Web-{65A13641-AE60-B149-E802-A644EE241C2C}" dt="2024-08-22T14:39:06.603" v="1" actId="1076"/>
          <ac:spMkLst>
            <pc:docMk/>
            <pc:sldMk cId="1196487639" sldId="1745"/>
            <ac:spMk id="5" creationId="{552EBCDC-8130-4191-915B-02B421F4C501}"/>
          </ac:spMkLst>
        </pc:spChg>
      </pc:sldChg>
      <pc:sldChg chg="modSp">
        <pc:chgData name="Rossana de Souza Albuquerque" userId="S::rossanaa@fazenda.rj.gov.br::492f1278-cb6e-43fc-ba1f-7a59f64c7236" providerId="AD" clId="Web-{65A13641-AE60-B149-E802-A644EE241C2C}" dt="2024-08-22T17:09:45.473" v="3" actId="20577"/>
        <pc:sldMkLst>
          <pc:docMk/>
          <pc:sldMk cId="1996154637" sldId="1747"/>
        </pc:sldMkLst>
        <pc:spChg chg="mod">
          <ac:chgData name="Rossana de Souza Albuquerque" userId="S::rossanaa@fazenda.rj.gov.br::492f1278-cb6e-43fc-ba1f-7a59f64c7236" providerId="AD" clId="Web-{65A13641-AE60-B149-E802-A644EE241C2C}" dt="2024-08-22T17:09:45.473" v="3" actId="20577"/>
          <ac:spMkLst>
            <pc:docMk/>
            <pc:sldMk cId="1996154637" sldId="1747"/>
            <ac:spMk id="138" creationId="{436EB041-D199-1636-E0F5-E2C5EBB0AC28}"/>
          </ac:spMkLst>
        </pc:spChg>
      </pc:sldChg>
      <pc:sldChg chg="modSp">
        <pc:chgData name="Rossana de Souza Albuquerque" userId="S::rossanaa@fazenda.rj.gov.br::492f1278-cb6e-43fc-ba1f-7a59f64c7236" providerId="AD" clId="Web-{65A13641-AE60-B149-E802-A644EE241C2C}" dt="2024-08-22T17:10:20.099" v="13" actId="20577"/>
        <pc:sldMkLst>
          <pc:docMk/>
          <pc:sldMk cId="654663514" sldId="1748"/>
        </pc:sldMkLst>
        <pc:spChg chg="mod">
          <ac:chgData name="Rossana de Souza Albuquerque" userId="S::rossanaa@fazenda.rj.gov.br::492f1278-cb6e-43fc-ba1f-7a59f64c7236" providerId="AD" clId="Web-{65A13641-AE60-B149-E802-A644EE241C2C}" dt="2024-08-22T17:10:20.099" v="13" actId="20577"/>
          <ac:spMkLst>
            <pc:docMk/>
            <pc:sldMk cId="654663514" sldId="1748"/>
            <ac:spMk id="6" creationId="{627B4C4E-7AD6-2804-2BC2-985E498FCD0C}"/>
          </ac:spMkLst>
        </pc:spChg>
      </pc:sldChg>
      <pc:sldChg chg="addSp delSp modSp">
        <pc:chgData name="Rossana de Souza Albuquerque" userId="S::rossanaa@fazenda.rj.gov.br::492f1278-cb6e-43fc-ba1f-7a59f64c7236" providerId="AD" clId="Web-{65A13641-AE60-B149-E802-A644EE241C2C}" dt="2024-08-22T17:14:51.405" v="90" actId="1076"/>
        <pc:sldMkLst>
          <pc:docMk/>
          <pc:sldMk cId="79270981" sldId="1749"/>
        </pc:sldMkLst>
        <pc:spChg chg="mod">
          <ac:chgData name="Rossana de Souza Albuquerque" userId="S::rossanaa@fazenda.rj.gov.br::492f1278-cb6e-43fc-ba1f-7a59f64c7236" providerId="AD" clId="Web-{65A13641-AE60-B149-E802-A644EE241C2C}" dt="2024-08-22T17:13:16.683" v="73" actId="1076"/>
          <ac:spMkLst>
            <pc:docMk/>
            <pc:sldMk cId="79270981" sldId="1749"/>
            <ac:spMk id="3" creationId="{35ECCA87-2DD8-932F-AFA4-C5B19EB7269C}"/>
          </ac:spMkLst>
        </pc:spChg>
        <pc:spChg chg="del mod">
          <ac:chgData name="Rossana de Souza Albuquerque" userId="S::rossanaa@fazenda.rj.gov.br::492f1278-cb6e-43fc-ba1f-7a59f64c7236" providerId="AD" clId="Web-{65A13641-AE60-B149-E802-A644EE241C2C}" dt="2024-08-22T17:10:38.303" v="17"/>
          <ac:spMkLst>
            <pc:docMk/>
            <pc:sldMk cId="79270981" sldId="1749"/>
            <ac:spMk id="4" creationId="{30764176-5F51-386F-EB52-C796658D0808}"/>
          </ac:spMkLst>
        </pc:spChg>
        <pc:spChg chg="add del">
          <ac:chgData name="Rossana de Souza Albuquerque" userId="S::rossanaa@fazenda.rj.gov.br::492f1278-cb6e-43fc-ba1f-7a59f64c7236" providerId="AD" clId="Web-{65A13641-AE60-B149-E802-A644EE241C2C}" dt="2024-08-22T17:10:34.412" v="16"/>
          <ac:spMkLst>
            <pc:docMk/>
            <pc:sldMk cId="79270981" sldId="1749"/>
            <ac:spMk id="5" creationId="{1E20363F-807D-2029-DA30-EE4A229E5438}"/>
          </ac:spMkLst>
        </pc:spChg>
        <pc:spChg chg="add mod">
          <ac:chgData name="Rossana de Souza Albuquerque" userId="S::rossanaa@fazenda.rj.gov.br::492f1278-cb6e-43fc-ba1f-7a59f64c7236" providerId="AD" clId="Web-{65A13641-AE60-B149-E802-A644EE241C2C}" dt="2024-08-22T17:10:42.022" v="19" actId="20577"/>
          <ac:spMkLst>
            <pc:docMk/>
            <pc:sldMk cId="79270981" sldId="1749"/>
            <ac:spMk id="7" creationId="{E5318B29-D213-5FA6-3604-A7EC5BF45907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16.683" v="74" actId="1076"/>
          <ac:spMkLst>
            <pc:docMk/>
            <pc:sldMk cId="79270981" sldId="1749"/>
            <ac:spMk id="8" creationId="{D77B87E2-1E9B-8468-A403-D87286523BE9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46.028" v="85" actId="1076"/>
          <ac:spMkLst>
            <pc:docMk/>
            <pc:sldMk cId="79270981" sldId="1749"/>
            <ac:spMk id="20" creationId="{1175EF21-47C0-099A-387A-167CAA6A8381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10.589" v="52" actId="1076"/>
          <ac:spMkLst>
            <pc:docMk/>
            <pc:sldMk cId="79270981" sldId="1749"/>
            <ac:spMk id="22" creationId="{63CC6057-98B5-4046-4CDA-3A23EAA0A0E7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10.620" v="53" actId="1076"/>
          <ac:spMkLst>
            <pc:docMk/>
            <pc:sldMk cId="79270981" sldId="1749"/>
            <ac:spMk id="24" creationId="{4707FC93-9441-C93D-397E-BCC46C778DD3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36.496" v="76" actId="1076"/>
          <ac:spMkLst>
            <pc:docMk/>
            <pc:sldMk cId="79270981" sldId="1749"/>
            <ac:spMk id="26" creationId="{409D9B42-E2D5-EAB9-F32E-5A55ADC9C384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45.965" v="82" actId="1076"/>
          <ac:spMkLst>
            <pc:docMk/>
            <pc:sldMk cId="79270981" sldId="1749"/>
            <ac:spMk id="28" creationId="{6348BE94-1E14-F569-6A3B-C51C93875BE1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3:36.512" v="77" actId="1076"/>
          <ac:spMkLst>
            <pc:docMk/>
            <pc:sldMk cId="79270981" sldId="1749"/>
            <ac:spMk id="30" creationId="{4CEC9A37-1245-1C8B-A1FF-974B0BE3F474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4:43.499" v="87" actId="1076"/>
          <ac:spMkLst>
            <pc:docMk/>
            <pc:sldMk cId="79270981" sldId="1749"/>
            <ac:spMk id="32" creationId="{3E2BFD32-C8AE-51EF-93D8-535582ED8088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4:29.154" v="86" actId="14100"/>
          <ac:spMkLst>
            <pc:docMk/>
            <pc:sldMk cId="79270981" sldId="1749"/>
            <ac:spMk id="48" creationId="{32E72334-7DCB-047B-8034-731368D54347}"/>
          </ac:spMkLst>
        </pc:spChg>
        <pc:spChg chg="mod">
          <ac:chgData name="Rossana de Souza Albuquerque" userId="S::rossanaa@fazenda.rj.gov.br::492f1278-cb6e-43fc-ba1f-7a59f64c7236" providerId="AD" clId="Web-{65A13641-AE60-B149-E802-A644EE241C2C}" dt="2024-08-22T17:14:51.374" v="89" actId="1076"/>
          <ac:spMkLst>
            <pc:docMk/>
            <pc:sldMk cId="79270981" sldId="1749"/>
            <ac:spMk id="50" creationId="{A890DBC1-8BE0-63E0-B77E-6FDB3F2849BA}"/>
          </ac:spMkLst>
        </pc:spChg>
        <pc:picChg chg="mod">
          <ac:chgData name="Rossana de Souza Albuquerque" userId="S::rossanaa@fazenda.rj.gov.br::492f1278-cb6e-43fc-ba1f-7a59f64c7236" providerId="AD" clId="Web-{65A13641-AE60-B149-E802-A644EE241C2C}" dt="2024-08-22T17:13:36.528" v="78" actId="1076"/>
          <ac:picMkLst>
            <pc:docMk/>
            <pc:sldMk cId="79270981" sldId="1749"/>
            <ac:picMk id="36" creationId="{D9BD120F-63A8-2C8A-7B5C-9E80F52C3F5C}"/>
          </ac:picMkLst>
        </pc:picChg>
        <pc:picChg chg="mod">
          <ac:chgData name="Rossana de Souza Albuquerque" userId="S::rossanaa@fazenda.rj.gov.br::492f1278-cb6e-43fc-ba1f-7a59f64c7236" providerId="AD" clId="Web-{65A13641-AE60-B149-E802-A644EE241C2C}" dt="2024-08-22T17:13:36.559" v="79" actId="1076"/>
          <ac:picMkLst>
            <pc:docMk/>
            <pc:sldMk cId="79270981" sldId="1749"/>
            <ac:picMk id="38" creationId="{8213FC98-671B-FAC4-2411-525B53FF4ECD}"/>
          </ac:picMkLst>
        </pc:picChg>
        <pc:picChg chg="mod">
          <ac:chgData name="Rossana de Souza Albuquerque" userId="S::rossanaa@fazenda.rj.gov.br::492f1278-cb6e-43fc-ba1f-7a59f64c7236" providerId="AD" clId="Web-{65A13641-AE60-B149-E802-A644EE241C2C}" dt="2024-08-22T17:13:36.574" v="80" actId="1076"/>
          <ac:picMkLst>
            <pc:docMk/>
            <pc:sldMk cId="79270981" sldId="1749"/>
            <ac:picMk id="40" creationId="{1A1532AC-6201-9C81-C79C-96128A0AB748}"/>
          </ac:picMkLst>
        </pc:picChg>
        <pc:picChg chg="mod">
          <ac:chgData name="Rossana de Souza Albuquerque" userId="S::rossanaa@fazenda.rj.gov.br::492f1278-cb6e-43fc-ba1f-7a59f64c7236" providerId="AD" clId="Web-{65A13641-AE60-B149-E802-A644EE241C2C}" dt="2024-08-22T17:13:10.636" v="54" actId="1076"/>
          <ac:picMkLst>
            <pc:docMk/>
            <pc:sldMk cId="79270981" sldId="1749"/>
            <ac:picMk id="42" creationId="{D4CD4E39-C7C7-4678-F611-A2B368B4901D}"/>
          </ac:picMkLst>
        </pc:picChg>
        <pc:picChg chg="mod">
          <ac:chgData name="Rossana de Souza Albuquerque" userId="S::rossanaa@fazenda.rj.gov.br::492f1278-cb6e-43fc-ba1f-7a59f64c7236" providerId="AD" clId="Web-{65A13641-AE60-B149-E802-A644EE241C2C}" dt="2024-08-22T17:13:36.590" v="81" actId="1076"/>
          <ac:picMkLst>
            <pc:docMk/>
            <pc:sldMk cId="79270981" sldId="1749"/>
            <ac:picMk id="44" creationId="{A09946C0-8382-BBAA-F8CE-F2638AADE57F}"/>
          </ac:picMkLst>
        </pc:picChg>
        <pc:picChg chg="mod">
          <ac:chgData name="Rossana de Souza Albuquerque" userId="S::rossanaa@fazenda.rj.gov.br::492f1278-cb6e-43fc-ba1f-7a59f64c7236" providerId="AD" clId="Web-{65A13641-AE60-B149-E802-A644EE241C2C}" dt="2024-08-22T17:14:43.514" v="88" actId="1076"/>
          <ac:picMkLst>
            <pc:docMk/>
            <pc:sldMk cId="79270981" sldId="1749"/>
            <ac:picMk id="46" creationId="{344D81EC-5A2E-9A45-0F44-CF1A05657961}"/>
          </ac:picMkLst>
        </pc:picChg>
        <pc:picChg chg="mod">
          <ac:chgData name="Rossana de Souza Albuquerque" userId="S::rossanaa@fazenda.rj.gov.br::492f1278-cb6e-43fc-ba1f-7a59f64c7236" providerId="AD" clId="Web-{65A13641-AE60-B149-E802-A644EE241C2C}" dt="2024-08-22T17:14:51.405" v="90" actId="1076"/>
          <ac:picMkLst>
            <pc:docMk/>
            <pc:sldMk cId="79270981" sldId="1749"/>
            <ac:picMk id="52" creationId="{9412FA8D-79DC-563D-29EA-B3885CA20B5C}"/>
          </ac:picMkLst>
        </pc:picChg>
      </pc:sldChg>
    </pc:docChg>
  </pc:docChgLst>
  <pc:docChgLst>
    <pc:chgData name="Allan Cristiano dos Santos" userId="S::acdsantos@fazenda.rj.gov.br::d31e4ff2-23af-4f3b-bbd8-dc4179b912ad" providerId="AD" clId="Web-{E7872FDB-46BB-4B27-8C47-84E755548422}"/>
    <pc:docChg chg="modSld">
      <pc:chgData name="Allan Cristiano dos Santos" userId="S::acdsantos@fazenda.rj.gov.br::d31e4ff2-23af-4f3b-bbd8-dc4179b912ad" providerId="AD" clId="Web-{E7872FDB-46BB-4B27-8C47-84E755548422}" dt="2024-05-21T13:06:25.004" v="22" actId="1076"/>
      <pc:docMkLst>
        <pc:docMk/>
      </pc:docMkLst>
      <pc:sldChg chg="modSp">
        <pc:chgData name="Allan Cristiano dos Santos" userId="S::acdsantos@fazenda.rj.gov.br::d31e4ff2-23af-4f3b-bbd8-dc4179b912ad" providerId="AD" clId="Web-{E7872FDB-46BB-4B27-8C47-84E755548422}" dt="2024-05-21T13:06:25.004" v="22" actId="1076"/>
        <pc:sldMkLst>
          <pc:docMk/>
          <pc:sldMk cId="3135549556" sldId="1730"/>
        </pc:sldMkLst>
        <pc:graphicFrameChg chg="mod">
          <ac:chgData name="Allan Cristiano dos Santos" userId="S::acdsantos@fazenda.rj.gov.br::d31e4ff2-23af-4f3b-bbd8-dc4179b912ad" providerId="AD" clId="Web-{E7872FDB-46BB-4B27-8C47-84E755548422}" dt="2024-05-21T13:06:25.004" v="22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Allan Cristiano dos Santos" userId="S::acdsantos@fazenda.rj.gov.br::d31e4ff2-23af-4f3b-bbd8-dc4179b912ad" providerId="AD" clId="Web-{E7872FDB-46BB-4B27-8C47-84E755548422}" dt="2024-05-21T13:04:18.078" v="20" actId="20577"/>
        <pc:sldMkLst>
          <pc:docMk/>
          <pc:sldMk cId="3039841087" sldId="1731"/>
        </pc:sldMkLst>
        <pc:spChg chg="mod">
          <ac:chgData name="Allan Cristiano dos Santos" userId="S::acdsantos@fazenda.rj.gov.br::d31e4ff2-23af-4f3b-bbd8-dc4179b912ad" providerId="AD" clId="Web-{E7872FDB-46BB-4B27-8C47-84E755548422}" dt="2024-05-21T13:04:18.078" v="20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Leticia Patino Borges" userId="57ad1a2c-d7a9-42c7-9fb1-529b00cc7347" providerId="ADAL" clId="{0771BC57-D59B-4D92-BFB9-1ACC09005913}"/>
    <pc:docChg chg="undo redo custSel modSld">
      <pc:chgData name="Leticia Patino Borges" userId="57ad1a2c-d7a9-42c7-9fb1-529b00cc7347" providerId="ADAL" clId="{0771BC57-D59B-4D92-BFB9-1ACC09005913}" dt="2024-08-27T13:13:58.423" v="243" actId="1076"/>
      <pc:docMkLst>
        <pc:docMk/>
      </pc:docMkLst>
      <pc:sldChg chg="delSp modSp mod">
        <pc:chgData name="Leticia Patino Borges" userId="57ad1a2c-d7a9-42c7-9fb1-529b00cc7347" providerId="ADAL" clId="{0771BC57-D59B-4D92-BFB9-1ACC09005913}" dt="2024-08-20T20:14:29.530" v="203" actId="20577"/>
        <pc:sldMkLst>
          <pc:docMk/>
          <pc:sldMk cId="896517572" sldId="1649"/>
        </pc:sldMkLst>
        <pc:spChg chg="del">
          <ac:chgData name="Leticia Patino Borges" userId="57ad1a2c-d7a9-42c7-9fb1-529b00cc7347" providerId="ADAL" clId="{0771BC57-D59B-4D92-BFB9-1ACC09005913}" dt="2024-08-20T19:37:57.427" v="195" actId="478"/>
          <ac:spMkLst>
            <pc:docMk/>
            <pc:sldMk cId="896517572" sldId="1649"/>
            <ac:spMk id="5" creationId="{A18F36AE-6636-29C2-ED9D-E3F1123E8DC9}"/>
          </ac:spMkLst>
        </pc:spChg>
        <pc:spChg chg="del">
          <ac:chgData name="Leticia Patino Borges" userId="57ad1a2c-d7a9-42c7-9fb1-529b00cc7347" providerId="ADAL" clId="{0771BC57-D59B-4D92-BFB9-1ACC09005913}" dt="2024-08-20T20:13:55.252" v="198" actId="478"/>
          <ac:spMkLst>
            <pc:docMk/>
            <pc:sldMk cId="896517572" sldId="1649"/>
            <ac:spMk id="8" creationId="{C8F8E60F-6913-02E9-FB12-FAA8FEB66A11}"/>
          </ac:spMkLst>
        </pc:spChg>
        <pc:graphicFrameChg chg="mod">
          <ac:chgData name="Leticia Patino Borges" userId="57ad1a2c-d7a9-42c7-9fb1-529b00cc7347" providerId="ADAL" clId="{0771BC57-D59B-4D92-BFB9-1ACC09005913}" dt="2024-08-20T20:14:29.530" v="203" actId="20577"/>
          <ac:graphicFrameMkLst>
            <pc:docMk/>
            <pc:sldMk cId="896517572" sldId="1649"/>
            <ac:graphicFrameMk id="6" creationId="{9474F5A4-E64B-46DF-A888-4D28D66C6759}"/>
          </ac:graphicFrameMkLst>
        </pc:graphicFrameChg>
      </pc:sldChg>
      <pc:sldChg chg="addSp delSp modSp mod">
        <pc:chgData name="Leticia Patino Borges" userId="57ad1a2c-d7a9-42c7-9fb1-529b00cc7347" providerId="ADAL" clId="{0771BC57-D59B-4D92-BFB9-1ACC09005913}" dt="2024-08-20T18:39:50.895" v="61" actId="20577"/>
        <pc:sldMkLst>
          <pc:docMk/>
          <pc:sldMk cId="751185172" sldId="1677"/>
        </pc:sldMkLst>
        <pc:spChg chg="del">
          <ac:chgData name="Leticia Patino Borges" userId="57ad1a2c-d7a9-42c7-9fb1-529b00cc7347" providerId="ADAL" clId="{0771BC57-D59B-4D92-BFB9-1ACC09005913}" dt="2024-08-20T18:32:37.841" v="46" actId="478"/>
          <ac:spMkLst>
            <pc:docMk/>
            <pc:sldMk cId="751185172" sldId="1677"/>
            <ac:spMk id="2" creationId="{5FFA14CC-A852-FE29-91EB-15A50EB60650}"/>
          </ac:spMkLst>
        </pc:spChg>
        <pc:spChg chg="add del mod">
          <ac:chgData name="Leticia Patino Borges" userId="57ad1a2c-d7a9-42c7-9fb1-529b00cc7347" providerId="ADAL" clId="{0771BC57-D59B-4D92-BFB9-1ACC09005913}" dt="2024-08-20T18:32:40.533" v="48" actId="478"/>
          <ac:spMkLst>
            <pc:docMk/>
            <pc:sldMk cId="751185172" sldId="1677"/>
            <ac:spMk id="3" creationId="{C510D31E-9B65-2840-2C68-DB4F6E4DBA1F}"/>
          </ac:spMkLst>
        </pc:spChg>
        <pc:spChg chg="add del mod">
          <ac:chgData name="Leticia Patino Borges" userId="57ad1a2c-d7a9-42c7-9fb1-529b00cc7347" providerId="ADAL" clId="{0771BC57-D59B-4D92-BFB9-1ACC09005913}" dt="2024-08-20T18:32:40.533" v="48" actId="478"/>
          <ac:spMkLst>
            <pc:docMk/>
            <pc:sldMk cId="751185172" sldId="1677"/>
            <ac:spMk id="4" creationId="{E282A9F1-C0EE-5AED-A52A-6479A9AC4FC0}"/>
          </ac:spMkLst>
        </pc:spChg>
        <pc:spChg chg="add del mod">
          <ac:chgData name="Leticia Patino Borges" userId="57ad1a2c-d7a9-42c7-9fb1-529b00cc7347" providerId="ADAL" clId="{0771BC57-D59B-4D92-BFB9-1ACC09005913}" dt="2024-08-20T18:32:40.533" v="48" actId="478"/>
          <ac:spMkLst>
            <pc:docMk/>
            <pc:sldMk cId="751185172" sldId="1677"/>
            <ac:spMk id="5" creationId="{2ABE9416-F398-8D61-A1CC-57214B8BEBDD}"/>
          </ac:spMkLst>
        </pc:spChg>
        <pc:spChg chg="mod">
          <ac:chgData name="Leticia Patino Borges" userId="57ad1a2c-d7a9-42c7-9fb1-529b00cc7347" providerId="ADAL" clId="{0771BC57-D59B-4D92-BFB9-1ACC09005913}" dt="2024-08-20T18:39:50.895" v="61" actId="20577"/>
          <ac:spMkLst>
            <pc:docMk/>
            <pc:sldMk cId="751185172" sldId="1677"/>
            <ac:spMk id="11" creationId="{100EFA24-CF65-ED76-54C9-F8BDD24A43AD}"/>
          </ac:spMkLst>
        </pc:spChg>
        <pc:graphicFrameChg chg="mod modGraphic">
          <ac:chgData name="Leticia Patino Borges" userId="57ad1a2c-d7a9-42c7-9fb1-529b00cc7347" providerId="ADAL" clId="{0771BC57-D59B-4D92-BFB9-1ACC09005913}" dt="2024-08-20T18:32:34.948" v="45" actId="20577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modSp mod">
        <pc:chgData name="Leticia Patino Borges" userId="57ad1a2c-d7a9-42c7-9fb1-529b00cc7347" providerId="ADAL" clId="{0771BC57-D59B-4D92-BFB9-1ACC09005913}" dt="2024-08-20T18:39:28.301" v="51" actId="20577"/>
        <pc:sldMkLst>
          <pc:docMk/>
          <pc:sldMk cId="1579751529" sldId="1678"/>
        </pc:sldMkLst>
        <pc:spChg chg="mod">
          <ac:chgData name="Leticia Patino Borges" userId="57ad1a2c-d7a9-42c7-9fb1-529b00cc7347" providerId="ADAL" clId="{0771BC57-D59B-4D92-BFB9-1ACC09005913}" dt="2024-08-20T18:39:28.301" v="51" actId="20577"/>
          <ac:spMkLst>
            <pc:docMk/>
            <pc:sldMk cId="1579751529" sldId="1678"/>
            <ac:spMk id="9" creationId="{04168EAB-F15D-4D76-490C-90FDEA49EEEE}"/>
          </ac:spMkLst>
        </pc:spChg>
      </pc:sldChg>
      <pc:sldChg chg="modSp mod">
        <pc:chgData name="Leticia Patino Borges" userId="57ad1a2c-d7a9-42c7-9fb1-529b00cc7347" providerId="ADAL" clId="{0771BC57-D59B-4D92-BFB9-1ACC09005913}" dt="2024-08-20T20:37:01.860" v="208" actId="1076"/>
        <pc:sldMkLst>
          <pc:docMk/>
          <pc:sldMk cId="265082340" sldId="1719"/>
        </pc:sldMkLst>
        <pc:spChg chg="mod">
          <ac:chgData name="Leticia Patino Borges" userId="57ad1a2c-d7a9-42c7-9fb1-529b00cc7347" providerId="ADAL" clId="{0771BC57-D59B-4D92-BFB9-1ACC09005913}" dt="2024-08-20T20:37:01.860" v="208" actId="1076"/>
          <ac:spMkLst>
            <pc:docMk/>
            <pc:sldMk cId="265082340" sldId="1719"/>
            <ac:spMk id="2" creationId="{B185DAAC-07D5-E6C4-B579-1FA8075BC868}"/>
          </ac:spMkLst>
        </pc:spChg>
      </pc:sldChg>
      <pc:sldChg chg="addSp delSp modSp mod">
        <pc:chgData name="Leticia Patino Borges" userId="57ad1a2c-d7a9-42c7-9fb1-529b00cc7347" providerId="ADAL" clId="{0771BC57-D59B-4D92-BFB9-1ACC09005913}" dt="2024-08-20T19:08:31.342" v="99" actId="1036"/>
        <pc:sldMkLst>
          <pc:docMk/>
          <pc:sldMk cId="3697561492" sldId="1720"/>
        </pc:sldMkLst>
        <pc:spChg chg="mod">
          <ac:chgData name="Leticia Patino Borges" userId="57ad1a2c-d7a9-42c7-9fb1-529b00cc7347" providerId="ADAL" clId="{0771BC57-D59B-4D92-BFB9-1ACC09005913}" dt="2024-08-20T19:07:35.535" v="79" actId="20577"/>
          <ac:spMkLst>
            <pc:docMk/>
            <pc:sldMk cId="3697561492" sldId="1720"/>
            <ac:spMk id="4" creationId="{428DEBB1-BDC3-4465-BD63-A657CF7792B5}"/>
          </ac:spMkLst>
        </pc:spChg>
        <pc:spChg chg="del">
          <ac:chgData name="Leticia Patino Borges" userId="57ad1a2c-d7a9-42c7-9fb1-529b00cc7347" providerId="ADAL" clId="{0771BC57-D59B-4D92-BFB9-1ACC09005913}" dt="2024-08-20T19:06:46.327" v="62" actId="478"/>
          <ac:spMkLst>
            <pc:docMk/>
            <pc:sldMk cId="3697561492" sldId="1720"/>
            <ac:spMk id="5" creationId="{C124DABD-13FC-D8FF-25F5-1F87A9448B23}"/>
          </ac:spMkLst>
        </pc:spChg>
        <pc:spChg chg="mod">
          <ac:chgData name="Leticia Patino Borges" userId="57ad1a2c-d7a9-42c7-9fb1-529b00cc7347" providerId="ADAL" clId="{0771BC57-D59B-4D92-BFB9-1ACC09005913}" dt="2024-08-20T19:08:31.342" v="99" actId="1036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Leticia Patino Borges" userId="57ad1a2c-d7a9-42c7-9fb1-529b00cc7347" providerId="ADAL" clId="{0771BC57-D59B-4D92-BFB9-1ACC09005913}" dt="2024-08-20T19:06:58.060" v="66" actId="13926"/>
          <ac:spMkLst>
            <pc:docMk/>
            <pc:sldMk cId="3697561492" sldId="1720"/>
            <ac:spMk id="16" creationId="{E1745EA3-1B5D-44FB-8DFE-10C6C93EC707}"/>
          </ac:spMkLst>
        </pc:spChg>
        <pc:graphicFrameChg chg="del mod">
          <ac:chgData name="Leticia Patino Borges" userId="57ad1a2c-d7a9-42c7-9fb1-529b00cc7347" providerId="ADAL" clId="{0771BC57-D59B-4D92-BFB9-1ACC09005913}" dt="2024-08-20T19:08:08.971" v="85" actId="478"/>
          <ac:graphicFrameMkLst>
            <pc:docMk/>
            <pc:sldMk cId="3697561492" sldId="1720"/>
            <ac:graphicFrameMk id="3" creationId="{4DF47878-8704-42C9-85D5-FFC04BDA2E5D}"/>
          </ac:graphicFrameMkLst>
        </pc:graphicFrameChg>
        <pc:graphicFrameChg chg="add mod">
          <ac:chgData name="Leticia Patino Borges" userId="57ad1a2c-d7a9-42c7-9fb1-529b00cc7347" providerId="ADAL" clId="{0771BC57-D59B-4D92-BFB9-1ACC09005913}" dt="2024-08-20T19:08:19.064" v="89" actId="1076"/>
          <ac:graphicFrameMkLst>
            <pc:docMk/>
            <pc:sldMk cId="3697561492" sldId="1720"/>
            <ac:graphicFrameMk id="13" creationId="{CF800403-B0FE-40F8-9122-42CFFC6C6137}"/>
          </ac:graphicFrameMkLst>
        </pc:graphicFrameChg>
      </pc:sldChg>
      <pc:sldChg chg="addSp delSp modSp mod">
        <pc:chgData name="Leticia Patino Borges" userId="57ad1a2c-d7a9-42c7-9fb1-529b00cc7347" providerId="ADAL" clId="{0771BC57-D59B-4D92-BFB9-1ACC09005913}" dt="2024-08-27T13:13:58.423" v="243" actId="1076"/>
        <pc:sldMkLst>
          <pc:docMk/>
          <pc:sldMk cId="892823559" sldId="1721"/>
        </pc:sldMkLst>
        <pc:spChg chg="del mod">
          <ac:chgData name="Leticia Patino Borges" userId="57ad1a2c-d7a9-42c7-9fb1-529b00cc7347" providerId="ADAL" clId="{0771BC57-D59B-4D92-BFB9-1ACC09005913}" dt="2024-08-20T19:33:30.109" v="133" actId="478"/>
          <ac:spMkLst>
            <pc:docMk/>
            <pc:sldMk cId="892823559" sldId="1721"/>
            <ac:spMk id="2" creationId="{8CCD2F68-537A-3B15-BC51-D9FA709D5996}"/>
          </ac:spMkLst>
        </pc:spChg>
        <pc:spChg chg="mod">
          <ac:chgData name="Leticia Patino Borges" userId="57ad1a2c-d7a9-42c7-9fb1-529b00cc7347" providerId="ADAL" clId="{0771BC57-D59B-4D92-BFB9-1ACC09005913}" dt="2024-08-20T19:37:41.780" v="193" actId="14100"/>
          <ac:spMkLst>
            <pc:docMk/>
            <pc:sldMk cId="892823559" sldId="1721"/>
            <ac:spMk id="9" creationId="{B8505619-422C-2F67-5515-B8ED5EB2E0E1}"/>
          </ac:spMkLst>
        </pc:spChg>
        <pc:spChg chg="mod">
          <ac:chgData name="Leticia Patino Borges" userId="57ad1a2c-d7a9-42c7-9fb1-529b00cc7347" providerId="ADAL" clId="{0771BC57-D59B-4D92-BFB9-1ACC09005913}" dt="2024-08-27T13:13:47.738" v="240" actId="1076"/>
          <ac:spMkLst>
            <pc:docMk/>
            <pc:sldMk cId="892823559" sldId="1721"/>
            <ac:spMk id="10" creationId="{73BB4F1E-3798-4261-A4C5-380D13125F69}"/>
          </ac:spMkLst>
        </pc:spChg>
        <pc:spChg chg="mod">
          <ac:chgData name="Leticia Patino Borges" userId="57ad1a2c-d7a9-42c7-9fb1-529b00cc7347" providerId="ADAL" clId="{0771BC57-D59B-4D92-BFB9-1ACC09005913}" dt="2024-08-20T19:37:46.379" v="194" actId="1076"/>
          <ac:spMkLst>
            <pc:docMk/>
            <pc:sldMk cId="892823559" sldId="1721"/>
            <ac:spMk id="11" creationId="{AE01F790-50B9-7C05-2222-3999743323D1}"/>
          </ac:spMkLst>
        </pc:spChg>
        <pc:spChg chg="add mod">
          <ac:chgData name="Leticia Patino Borges" userId="57ad1a2c-d7a9-42c7-9fb1-529b00cc7347" providerId="ADAL" clId="{0771BC57-D59B-4D92-BFB9-1ACC09005913}" dt="2024-08-20T19:35:58.318" v="172" actId="404"/>
          <ac:spMkLst>
            <pc:docMk/>
            <pc:sldMk cId="892823559" sldId="1721"/>
            <ac:spMk id="13" creationId="{DF900420-9C5D-D31D-EAC7-775715AAB2DE}"/>
          </ac:spMkLst>
        </pc:spChg>
        <pc:spChg chg="mod">
          <ac:chgData name="Leticia Patino Borges" userId="57ad1a2c-d7a9-42c7-9fb1-529b00cc7347" providerId="ADAL" clId="{0771BC57-D59B-4D92-BFB9-1ACC09005913}" dt="2024-08-27T13:13:58.423" v="243" actId="1076"/>
          <ac:spMkLst>
            <pc:docMk/>
            <pc:sldMk cId="892823559" sldId="1721"/>
            <ac:spMk id="16" creationId="{E1745EA3-1B5D-44FB-8DFE-10C6C93EC707}"/>
          </ac:spMkLst>
        </pc:spChg>
        <pc:spChg chg="add del mod">
          <ac:chgData name="Leticia Patino Borges" userId="57ad1a2c-d7a9-42c7-9fb1-529b00cc7347" providerId="ADAL" clId="{0771BC57-D59B-4D92-BFB9-1ACC09005913}" dt="2024-08-20T19:35:58.318" v="172" actId="404"/>
          <ac:spMkLst>
            <pc:docMk/>
            <pc:sldMk cId="892823559" sldId="1721"/>
            <ac:spMk id="20" creationId="{72E7C44B-67F0-533F-1317-22691D0FCE00}"/>
          </ac:spMkLst>
        </pc:spChg>
        <pc:grpChg chg="del">
          <ac:chgData name="Leticia Patino Borges" userId="57ad1a2c-d7a9-42c7-9fb1-529b00cc7347" providerId="ADAL" clId="{0771BC57-D59B-4D92-BFB9-1ACC09005913}" dt="2024-08-20T19:35:04.951" v="150" actId="478"/>
          <ac:grpSpMkLst>
            <pc:docMk/>
            <pc:sldMk cId="892823559" sldId="1721"/>
            <ac:grpSpMk id="3" creationId="{F3684AD8-00BC-0A3C-FB9F-8AB445533177}"/>
          </ac:grpSpMkLst>
        </pc:grpChg>
        <pc:grpChg chg="add mod">
          <ac:chgData name="Leticia Patino Borges" userId="57ad1a2c-d7a9-42c7-9fb1-529b00cc7347" providerId="ADAL" clId="{0771BC57-D59B-4D92-BFB9-1ACC09005913}" dt="2024-08-27T13:13:52.755" v="241" actId="1076"/>
          <ac:grpSpMkLst>
            <pc:docMk/>
            <pc:sldMk cId="892823559" sldId="1721"/>
            <ac:grpSpMk id="5" creationId="{4D51B283-42ED-4E7B-8E26-C06FFFB4A67F}"/>
          </ac:grpSpMkLst>
        </pc:grpChg>
        <pc:graphicFrameChg chg="add mod">
          <ac:chgData name="Leticia Patino Borges" userId="57ad1a2c-d7a9-42c7-9fb1-529b00cc7347" providerId="ADAL" clId="{0771BC57-D59B-4D92-BFB9-1ACC09005913}" dt="2024-08-20T19:36:15.951" v="179" actId="108"/>
          <ac:graphicFrameMkLst>
            <pc:docMk/>
            <pc:sldMk cId="892823559" sldId="1721"/>
            <ac:graphicFrameMk id="12" creationId="{C50F3517-8661-F16A-C25E-7AC966DF3C23}"/>
          </ac:graphicFrameMkLst>
        </pc:graphicFrameChg>
      </pc:sldChg>
      <pc:sldChg chg="modSp mod">
        <pc:chgData name="Leticia Patino Borges" userId="57ad1a2c-d7a9-42c7-9fb1-529b00cc7347" providerId="ADAL" clId="{0771BC57-D59B-4D92-BFB9-1ACC09005913}" dt="2024-08-26T19:26:40.396" v="235" actId="1076"/>
        <pc:sldMkLst>
          <pc:docMk/>
          <pc:sldMk cId="1814976613" sldId="1729"/>
        </pc:sldMkLst>
        <pc:spChg chg="mod">
          <ac:chgData name="Leticia Patino Borges" userId="57ad1a2c-d7a9-42c7-9fb1-529b00cc7347" providerId="ADAL" clId="{0771BC57-D59B-4D92-BFB9-1ACC09005913}" dt="2024-08-26T19:17:07.001" v="232" actId="1076"/>
          <ac:spMkLst>
            <pc:docMk/>
            <pc:sldMk cId="1814976613" sldId="1729"/>
            <ac:spMk id="11" creationId="{CDE765CF-7EFB-4963-A398-305963039E9E}"/>
          </ac:spMkLst>
        </pc:spChg>
        <pc:picChg chg="mod">
          <ac:chgData name="Leticia Patino Borges" userId="57ad1a2c-d7a9-42c7-9fb1-529b00cc7347" providerId="ADAL" clId="{0771BC57-D59B-4D92-BFB9-1ACC09005913}" dt="2024-08-26T19:26:40.396" v="235" actId="1076"/>
          <ac:picMkLst>
            <pc:docMk/>
            <pc:sldMk cId="1814976613" sldId="1729"/>
            <ac:picMk id="2" creationId="{A36376A4-BC93-1CF9-6082-919EBF003A7C}"/>
          </ac:picMkLst>
        </pc:picChg>
      </pc:sldChg>
      <pc:sldChg chg="modSp mod">
        <pc:chgData name="Leticia Patino Borges" userId="57ad1a2c-d7a9-42c7-9fb1-529b00cc7347" providerId="ADAL" clId="{0771BC57-D59B-4D92-BFB9-1ACC09005913}" dt="2024-08-26T19:36:31.189" v="237"/>
        <pc:sldMkLst>
          <pc:docMk/>
          <pc:sldMk cId="3135549556" sldId="1730"/>
        </pc:sldMkLst>
        <pc:graphicFrameChg chg="mod">
          <ac:chgData name="Leticia Patino Borges" userId="57ad1a2c-d7a9-42c7-9fb1-529b00cc7347" providerId="ADAL" clId="{0771BC57-D59B-4D92-BFB9-1ACC09005913}" dt="2024-08-26T19:36:31.189" v="237"/>
          <ac:graphicFrameMkLst>
            <pc:docMk/>
            <pc:sldMk cId="3135549556" sldId="1730"/>
            <ac:graphicFrameMk id="7" creationId="{9D8C670A-81A9-C7B2-3CCF-FC49DDF29217}"/>
          </ac:graphicFrameMkLst>
        </pc:graphicFrameChg>
        <pc:graphicFrameChg chg="mod">
          <ac:chgData name="Leticia Patino Borges" userId="57ad1a2c-d7a9-42c7-9fb1-529b00cc7347" providerId="ADAL" clId="{0771BC57-D59B-4D92-BFB9-1ACC09005913}" dt="2024-08-26T19:36:18.684" v="236" actId="1076"/>
          <ac:graphicFrameMkLst>
            <pc:docMk/>
            <pc:sldMk cId="3135549556" sldId="1730"/>
            <ac:graphicFrameMk id="12" creationId="{F9BD7231-0BBF-2F92-F096-5AAAD8E160CE}"/>
          </ac:graphicFrameMkLst>
        </pc:graphicFrameChg>
      </pc:sldChg>
      <pc:sldChg chg="modSp mod">
        <pc:chgData name="Leticia Patino Borges" userId="57ad1a2c-d7a9-42c7-9fb1-529b00cc7347" providerId="ADAL" clId="{0771BC57-D59B-4D92-BFB9-1ACC09005913}" dt="2024-08-26T20:57:12.409" v="238" actId="1076"/>
        <pc:sldMkLst>
          <pc:docMk/>
          <pc:sldMk cId="994347761" sldId="1733"/>
        </pc:sldMkLst>
        <pc:spChg chg="mod">
          <ac:chgData name="Leticia Patino Borges" userId="57ad1a2c-d7a9-42c7-9fb1-529b00cc7347" providerId="ADAL" clId="{0771BC57-D59B-4D92-BFB9-1ACC09005913}" dt="2024-08-26T20:57:12.409" v="238" actId="1076"/>
          <ac:spMkLst>
            <pc:docMk/>
            <pc:sldMk cId="994347761" sldId="1733"/>
            <ac:spMk id="13" creationId="{4105CBFA-8986-AA9C-BD7B-0779066863C5}"/>
          </ac:spMkLst>
        </pc:spChg>
      </pc:sldChg>
      <pc:sldChg chg="modSp mod">
        <pc:chgData name="Leticia Patino Borges" userId="57ad1a2c-d7a9-42c7-9fb1-529b00cc7347" providerId="ADAL" clId="{0771BC57-D59B-4D92-BFB9-1ACC09005913}" dt="2024-08-26T18:42:48.403" v="227" actId="1035"/>
        <pc:sldMkLst>
          <pc:docMk/>
          <pc:sldMk cId="654663514" sldId="1748"/>
        </pc:sldMkLst>
        <pc:spChg chg="mod">
          <ac:chgData name="Leticia Patino Borges" userId="57ad1a2c-d7a9-42c7-9fb1-529b00cc7347" providerId="ADAL" clId="{0771BC57-D59B-4D92-BFB9-1ACC09005913}" dt="2024-08-26T18:42:19.428" v="221" actId="1036"/>
          <ac:spMkLst>
            <pc:docMk/>
            <pc:sldMk cId="654663514" sldId="1748"/>
            <ac:spMk id="4" creationId="{16745FF6-FDFB-4291-1580-A0700FCD5839}"/>
          </ac:spMkLst>
        </pc:spChg>
        <pc:spChg chg="mod">
          <ac:chgData name="Leticia Patino Borges" userId="57ad1a2c-d7a9-42c7-9fb1-529b00cc7347" providerId="ADAL" clId="{0771BC57-D59B-4D92-BFB9-1ACC09005913}" dt="2024-08-26T18:42:19.428" v="221" actId="1036"/>
          <ac:spMkLst>
            <pc:docMk/>
            <pc:sldMk cId="654663514" sldId="1748"/>
            <ac:spMk id="24" creationId="{4BD126F5-D9F9-4E21-36F8-16D118B72B8F}"/>
          </ac:spMkLst>
        </pc:spChg>
        <pc:spChg chg="mod">
          <ac:chgData name="Leticia Patino Borges" userId="57ad1a2c-d7a9-42c7-9fb1-529b00cc7347" providerId="ADAL" clId="{0771BC57-D59B-4D92-BFB9-1ACC09005913}" dt="2024-08-26T18:42:48.403" v="227" actId="1035"/>
          <ac:spMkLst>
            <pc:docMk/>
            <pc:sldMk cId="654663514" sldId="1748"/>
            <ac:spMk id="28" creationId="{9BB622A4-D243-6E70-8134-C628A4E8FEB8}"/>
          </ac:spMkLst>
        </pc:spChg>
      </pc:sldChg>
      <pc:sldChg chg="modSp mod">
        <pc:chgData name="Leticia Patino Borges" userId="57ad1a2c-d7a9-42c7-9fb1-529b00cc7347" providerId="ADAL" clId="{0771BC57-D59B-4D92-BFB9-1ACC09005913}" dt="2024-08-26T18:42:58.952" v="228" actId="122"/>
        <pc:sldMkLst>
          <pc:docMk/>
          <pc:sldMk cId="79270981" sldId="1749"/>
        </pc:sldMkLst>
        <pc:spChg chg="mod">
          <ac:chgData name="Leticia Patino Borges" userId="57ad1a2c-d7a9-42c7-9fb1-529b00cc7347" providerId="ADAL" clId="{0771BC57-D59B-4D92-BFB9-1ACC09005913}" dt="2024-08-26T18:42:10.305" v="216" actId="1036"/>
          <ac:spMkLst>
            <pc:docMk/>
            <pc:sldMk cId="79270981" sldId="1749"/>
            <ac:spMk id="22" creationId="{63CC6057-98B5-4046-4CDA-3A23EAA0A0E7}"/>
          </ac:spMkLst>
        </pc:spChg>
        <pc:spChg chg="mod">
          <ac:chgData name="Leticia Patino Borges" userId="57ad1a2c-d7a9-42c7-9fb1-529b00cc7347" providerId="ADAL" clId="{0771BC57-D59B-4D92-BFB9-1ACC09005913}" dt="2024-08-26T18:42:10.305" v="216" actId="1036"/>
          <ac:spMkLst>
            <pc:docMk/>
            <pc:sldMk cId="79270981" sldId="1749"/>
            <ac:spMk id="26" creationId="{409D9B42-E2D5-EAB9-F32E-5A55ADC9C384}"/>
          </ac:spMkLst>
        </pc:spChg>
        <pc:spChg chg="mod">
          <ac:chgData name="Leticia Patino Borges" userId="57ad1a2c-d7a9-42c7-9fb1-529b00cc7347" providerId="ADAL" clId="{0771BC57-D59B-4D92-BFB9-1ACC09005913}" dt="2024-08-26T18:42:58.952" v="228" actId="122"/>
          <ac:spMkLst>
            <pc:docMk/>
            <pc:sldMk cId="79270981" sldId="1749"/>
            <ac:spMk id="28" creationId="{6348BE94-1E14-F569-6A3B-C51C93875BE1}"/>
          </ac:spMkLst>
        </pc:spChg>
        <pc:spChg chg="mod">
          <ac:chgData name="Leticia Patino Borges" userId="57ad1a2c-d7a9-42c7-9fb1-529b00cc7347" providerId="ADAL" clId="{0771BC57-D59B-4D92-BFB9-1ACC09005913}" dt="2024-08-26T18:42:10.305" v="216" actId="1036"/>
          <ac:spMkLst>
            <pc:docMk/>
            <pc:sldMk cId="79270981" sldId="1749"/>
            <ac:spMk id="48" creationId="{32E72334-7DCB-047B-8034-731368D54347}"/>
          </ac:spMkLst>
        </pc:spChg>
      </pc:sldChg>
    </pc:docChg>
  </pc:docChgLst>
  <pc:docChgLst>
    <pc:chgData name="Sarah Ferreira" userId="S::sarahf@fazenda.rj.gov.br::a779f3ab-6700-4877-b1fd-04b6cdd3112c" providerId="AD" clId="Web-{FBA5F370-BF01-5D9A-0825-FF38324E4FDA}"/>
    <pc:docChg chg="modSld">
      <pc:chgData name="Sarah Ferreira" userId="S::sarahf@fazenda.rj.gov.br::a779f3ab-6700-4877-b1fd-04b6cdd3112c" providerId="AD" clId="Web-{FBA5F370-BF01-5D9A-0825-FF38324E4FDA}" dt="2024-05-17T18:53:24.888" v="23"/>
      <pc:docMkLst>
        <pc:docMk/>
      </pc:docMkLst>
      <pc:sldChg chg="delSp modSp">
        <pc:chgData name="Sarah Ferreira" userId="S::sarahf@fazenda.rj.gov.br::a779f3ab-6700-4877-b1fd-04b6cdd3112c" providerId="AD" clId="Web-{FBA5F370-BF01-5D9A-0825-FF38324E4FDA}" dt="2024-05-17T18:49:53.946" v="21" actId="20577"/>
        <pc:sldMkLst>
          <pc:docMk/>
          <pc:sldMk cId="2172947587" sldId="1724"/>
        </pc:sldMkLst>
        <pc:spChg chg="mod">
          <ac:chgData name="Sarah Ferreira" userId="S::sarahf@fazenda.rj.gov.br::a779f3ab-6700-4877-b1fd-04b6cdd3112c" providerId="AD" clId="Web-{FBA5F370-BF01-5D9A-0825-FF38324E4FDA}" dt="2024-05-17T18:49:53.946" v="21" actId="20577"/>
          <ac:spMkLst>
            <pc:docMk/>
            <pc:sldMk cId="2172947587" sldId="1724"/>
            <ac:spMk id="3" creationId="{331AD3A7-981B-4553-94BF-7F58FB22A0BF}"/>
          </ac:spMkLst>
        </pc:spChg>
        <pc:spChg chg="del mod">
          <ac:chgData name="Sarah Ferreira" userId="S::sarahf@fazenda.rj.gov.br::a779f3ab-6700-4877-b1fd-04b6cdd3112c" providerId="AD" clId="Web-{FBA5F370-BF01-5D9A-0825-FF38324E4FDA}" dt="2024-05-17T18:32:56.345" v="1"/>
          <ac:spMkLst>
            <pc:docMk/>
            <pc:sldMk cId="2172947587" sldId="1724"/>
            <ac:spMk id="4" creationId="{397CBDF9-5F19-BCCB-D5EA-777EEE837E66}"/>
          </ac:spMkLst>
        </pc:spChg>
        <pc:graphicFrameChg chg="mod modGraphic">
          <ac:chgData name="Sarah Ferreira" userId="S::sarahf@fazenda.rj.gov.br::a779f3ab-6700-4877-b1fd-04b6cdd3112c" providerId="AD" clId="Web-{FBA5F370-BF01-5D9A-0825-FF38324E4FDA}" dt="2024-05-17T18:43:04.437" v="15"/>
          <ac:graphicFrameMkLst>
            <pc:docMk/>
            <pc:sldMk cId="2172947587" sldId="1724"/>
            <ac:graphicFrameMk id="11" creationId="{934E8867-180A-4EE1-8222-D17B985FF10A}"/>
          </ac:graphicFrameMkLst>
        </pc:graphicFrameChg>
      </pc:sldChg>
      <pc:sldChg chg="delSp modSp">
        <pc:chgData name="Sarah Ferreira" userId="S::sarahf@fazenda.rj.gov.br::a779f3ab-6700-4877-b1fd-04b6cdd3112c" providerId="AD" clId="Web-{FBA5F370-BF01-5D9A-0825-FF38324E4FDA}" dt="2024-05-17T18:53:24.888" v="23"/>
        <pc:sldMkLst>
          <pc:docMk/>
          <pc:sldMk cId="2344238669" sldId="1727"/>
        </pc:sldMkLst>
        <pc:spChg chg="del mod">
          <ac:chgData name="Sarah Ferreira" userId="S::sarahf@fazenda.rj.gov.br::a779f3ab-6700-4877-b1fd-04b6cdd3112c" providerId="AD" clId="Web-{FBA5F370-BF01-5D9A-0825-FF38324E4FDA}" dt="2024-05-17T18:53:24.888" v="23"/>
          <ac:spMkLst>
            <pc:docMk/>
            <pc:sldMk cId="2344238669" sldId="1727"/>
            <ac:spMk id="4" creationId="{C8D3D207-FB6D-54AF-8F47-C953D69A1543}"/>
          </ac:spMkLst>
        </pc:spChg>
      </pc:sldChg>
    </pc:docChg>
  </pc:docChgLst>
  <pc:docChgLst>
    <pc:chgData name="Allan Cristiano dos Santos" userId="S::acdsantos@fazenda.rj.gov.br::d31e4ff2-23af-4f3b-bbd8-dc4179b912ad" providerId="AD" clId="Web-{B95A46B6-9BD3-3B11-713C-E264250F74DB}"/>
    <pc:docChg chg="modSld">
      <pc:chgData name="Allan Cristiano dos Santos" userId="S::acdsantos@fazenda.rj.gov.br::d31e4ff2-23af-4f3b-bbd8-dc4179b912ad" providerId="AD" clId="Web-{B95A46B6-9BD3-3B11-713C-E264250F74DB}" dt="2024-02-15T19:06:28.948" v="3"/>
      <pc:docMkLst>
        <pc:docMk/>
      </pc:docMkLst>
      <pc:sldChg chg="modSp">
        <pc:chgData name="Allan Cristiano dos Santos" userId="S::acdsantos@fazenda.rj.gov.br::d31e4ff2-23af-4f3b-bbd8-dc4179b912ad" providerId="AD" clId="Web-{B95A46B6-9BD3-3B11-713C-E264250F74DB}" dt="2024-02-15T19:06:28.948" v="3"/>
        <pc:sldMkLst>
          <pc:docMk/>
          <pc:sldMk cId="2425828303" sldId="1682"/>
        </pc:sldMkLst>
        <pc:graphicFrameChg chg="mod modGraphic">
          <ac:chgData name="Allan Cristiano dos Santos" userId="S::acdsantos@fazenda.rj.gov.br::d31e4ff2-23af-4f3b-bbd8-dc4179b912ad" providerId="AD" clId="Web-{B95A46B6-9BD3-3B11-713C-E264250F74DB}" dt="2024-02-15T19:06:28.948" v="3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</pc:docChg>
  </pc:docChgLst>
  <pc:docChgLst>
    <pc:chgData name="Allan Cristiano dos Santos" userId="d31e4ff2-23af-4f3b-bbd8-dc4179b912ad" providerId="ADAL" clId="{384BEA24-4A01-4C8E-A333-61C1AD4568A7}"/>
    <pc:docChg chg="modSld">
      <pc:chgData name="Allan Cristiano dos Santos" userId="d31e4ff2-23af-4f3b-bbd8-dc4179b912ad" providerId="ADAL" clId="{384BEA24-4A01-4C8E-A333-61C1AD4568A7}" dt="2024-05-28T20:33:38.587" v="25" actId="20577"/>
      <pc:docMkLst>
        <pc:docMk/>
      </pc:docMkLst>
      <pc:sldChg chg="modSp mod">
        <pc:chgData name="Allan Cristiano dos Santos" userId="d31e4ff2-23af-4f3b-bbd8-dc4179b912ad" providerId="ADAL" clId="{384BEA24-4A01-4C8E-A333-61C1AD4568A7}" dt="2024-05-28T20:33:38.587" v="25" actId="20577"/>
        <pc:sldMkLst>
          <pc:docMk/>
          <pc:sldMk cId="3039841087" sldId="1731"/>
        </pc:sldMkLst>
        <pc:spChg chg="mod">
          <ac:chgData name="Allan Cristiano dos Santos" userId="d31e4ff2-23af-4f3b-bbd8-dc4179b912ad" providerId="ADAL" clId="{384BEA24-4A01-4C8E-A333-61C1AD4568A7}" dt="2024-05-28T20:33:38.587" v="25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Diana Cabral Siqueira" userId="S::dcsiqueira@fazenda.rj.gov.br::ced6879b-62a0-4142-bcef-7e5fda0b1d29" providerId="AD" clId="Web-{C7393CEF-7DBD-AABB-81A2-4DE6E214AA60}"/>
    <pc:docChg chg="modSld">
      <pc:chgData name="Diana Cabral Siqueira" userId="S::dcsiqueira@fazenda.rj.gov.br::ced6879b-62a0-4142-bcef-7e5fda0b1d29" providerId="AD" clId="Web-{C7393CEF-7DBD-AABB-81A2-4DE6E214AA60}" dt="2024-08-20T20:11:20.878" v="109" actId="20577"/>
      <pc:docMkLst>
        <pc:docMk/>
      </pc:docMkLst>
      <pc:sldChg chg="modSp">
        <pc:chgData name="Diana Cabral Siqueira" userId="S::dcsiqueira@fazenda.rj.gov.br::ced6879b-62a0-4142-bcef-7e5fda0b1d29" providerId="AD" clId="Web-{C7393CEF-7DBD-AABB-81A2-4DE6E214AA60}" dt="2024-08-20T20:11:20.878" v="109" actId="20577"/>
        <pc:sldMkLst>
          <pc:docMk/>
          <pc:sldMk cId="3697561492" sldId="1720"/>
        </pc:sldMkLst>
        <pc:spChg chg="mod">
          <ac:chgData name="Diana Cabral Siqueira" userId="S::dcsiqueira@fazenda.rj.gov.br::ced6879b-62a0-4142-bcef-7e5fda0b1d29" providerId="AD" clId="Web-{C7393CEF-7DBD-AABB-81A2-4DE6E214AA60}" dt="2024-08-20T20:11:20.878" v="109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">
        <pc:chgData name="Diana Cabral Siqueira" userId="S::dcsiqueira@fazenda.rj.gov.br::ced6879b-62a0-4142-bcef-7e5fda0b1d29" providerId="AD" clId="Web-{C7393CEF-7DBD-AABB-81A2-4DE6E214AA60}" dt="2024-08-20T20:06:17.589" v="106" actId="20577"/>
        <pc:sldMkLst>
          <pc:docMk/>
          <pc:sldMk cId="892823559" sldId="1721"/>
        </pc:sldMkLst>
        <pc:spChg chg="mod">
          <ac:chgData name="Diana Cabral Siqueira" userId="S::dcsiqueira@fazenda.rj.gov.br::ced6879b-62a0-4142-bcef-7e5fda0b1d29" providerId="AD" clId="Web-{C7393CEF-7DBD-AABB-81A2-4DE6E214AA60}" dt="2024-08-20T20:04:39.368" v="4" actId="1076"/>
          <ac:spMkLst>
            <pc:docMk/>
            <pc:sldMk cId="892823559" sldId="1721"/>
            <ac:spMk id="10" creationId="{73BB4F1E-3798-4261-A4C5-380D13125F69}"/>
          </ac:spMkLst>
        </pc:spChg>
        <pc:spChg chg="mod">
          <ac:chgData name="Diana Cabral Siqueira" userId="S::dcsiqueira@fazenda.rj.gov.br::ced6879b-62a0-4142-bcef-7e5fda0b1d29" providerId="AD" clId="Web-{C7393CEF-7DBD-AABB-81A2-4DE6E214AA60}" dt="2024-08-20T20:06:17.589" v="106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Hugo Bertha Bastos" userId="74d56c9b-61a2-4cec-b04e-e29fba831d5e" providerId="ADAL" clId="{566A8EBA-D812-42CB-AE81-B19A54196A66}"/>
    <pc:docChg chg="modSld">
      <pc:chgData name="Hugo Bertha Bastos" userId="74d56c9b-61a2-4cec-b04e-e29fba831d5e" providerId="ADAL" clId="{566A8EBA-D812-42CB-AE81-B19A54196A66}" dt="2024-05-16T20:01:10.617" v="11" actId="13926"/>
      <pc:docMkLst>
        <pc:docMk/>
      </pc:docMkLst>
      <pc:sldChg chg="modSp mod">
        <pc:chgData name="Hugo Bertha Bastos" userId="74d56c9b-61a2-4cec-b04e-e29fba831d5e" providerId="ADAL" clId="{566A8EBA-D812-42CB-AE81-B19A54196A66}" dt="2024-05-16T20:01:10.617" v="11" actId="13926"/>
        <pc:sldMkLst>
          <pc:docMk/>
          <pc:sldMk cId="3039841087" sldId="1731"/>
        </pc:sldMkLst>
        <pc:spChg chg="mod">
          <ac:chgData name="Hugo Bertha Bastos" userId="74d56c9b-61a2-4cec-b04e-e29fba831d5e" providerId="ADAL" clId="{566A8EBA-D812-42CB-AE81-B19A54196A66}" dt="2024-05-16T20:01:10.617" v="11" actId="13926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Hugo Bertha Bastos" userId="74d56c9b-61a2-4cec-b04e-e29fba831d5e" providerId="ADAL" clId="{566A8EBA-D812-42CB-AE81-B19A54196A66}" dt="2024-05-16T19:43:47.978" v="9" actId="20577"/>
          <ac:spMkLst>
            <pc:docMk/>
            <pc:sldMk cId="3039841087" sldId="1731"/>
            <ac:spMk id="12" creationId="{CE876BE4-0546-B4F2-499A-237C41EBE002}"/>
          </ac:spMkLst>
        </pc:spChg>
      </pc:sldChg>
      <pc:sldChg chg="modSp mod">
        <pc:chgData name="Hugo Bertha Bastos" userId="74d56c9b-61a2-4cec-b04e-e29fba831d5e" providerId="ADAL" clId="{566A8EBA-D812-42CB-AE81-B19A54196A66}" dt="2024-05-16T20:01:06.108" v="10" actId="13926"/>
        <pc:sldMkLst>
          <pc:docMk/>
          <pc:sldMk cId="994347761" sldId="1733"/>
        </pc:sldMkLst>
        <pc:spChg chg="mod">
          <ac:chgData name="Hugo Bertha Bastos" userId="74d56c9b-61a2-4cec-b04e-e29fba831d5e" providerId="ADAL" clId="{566A8EBA-D812-42CB-AE81-B19A54196A66}" dt="2024-05-16T20:01:06.108" v="10" actId="13926"/>
          <ac:spMkLst>
            <pc:docMk/>
            <pc:sldMk cId="994347761" sldId="1733"/>
            <ac:spMk id="13" creationId="{4105CBFA-8986-AA9C-BD7B-0779066863C5}"/>
          </ac:spMkLst>
        </pc:spChg>
      </pc:sldChg>
    </pc:docChg>
  </pc:docChgLst>
  <pc:docChgLst>
    <pc:chgData name="Allan Cristiano dos Santos" userId="S::acdsantos@fazenda.rj.gov.br::d31e4ff2-23af-4f3b-bbd8-dc4179b912ad" providerId="AD" clId="Web-{9A2CB582-C0DF-B429-772C-3A98939A945E}"/>
    <pc:docChg chg="modSld">
      <pc:chgData name="Allan Cristiano dos Santos" userId="S::acdsantos@fazenda.rj.gov.br::d31e4ff2-23af-4f3b-bbd8-dc4179b912ad" providerId="AD" clId="Web-{9A2CB582-C0DF-B429-772C-3A98939A945E}" dt="2024-05-22T18:26:20.520" v="27"/>
      <pc:docMkLst>
        <pc:docMk/>
      </pc:docMkLst>
      <pc:sldChg chg="modSp">
        <pc:chgData name="Allan Cristiano dos Santos" userId="S::acdsantos@fazenda.rj.gov.br::d31e4ff2-23af-4f3b-bbd8-dc4179b912ad" providerId="AD" clId="Web-{9A2CB582-C0DF-B429-772C-3A98939A945E}" dt="2024-05-22T18:26:20.520" v="27"/>
        <pc:sldMkLst>
          <pc:docMk/>
          <pc:sldMk cId="1451531794" sldId="1684"/>
        </pc:sldMkLst>
        <pc:spChg chg="mod">
          <ac:chgData name="Allan Cristiano dos Santos" userId="S::acdsantos@fazenda.rj.gov.br::d31e4ff2-23af-4f3b-bbd8-dc4179b912ad" providerId="AD" clId="Web-{9A2CB582-C0DF-B429-772C-3A98939A945E}" dt="2024-05-22T18:25:36.331" v="22" actId="20577"/>
          <ac:spMkLst>
            <pc:docMk/>
            <pc:sldMk cId="1451531794" sldId="1684"/>
            <ac:spMk id="11" creationId="{FD3E3182-FF29-412A-8BF4-0440BEC5C4BD}"/>
          </ac:spMkLst>
        </pc:spChg>
        <pc:graphicFrameChg chg="mod modGraphic">
          <ac:chgData name="Allan Cristiano dos Santos" userId="S::acdsantos@fazenda.rj.gov.br::d31e4ff2-23af-4f3b-bbd8-dc4179b912ad" providerId="AD" clId="Web-{9A2CB582-C0DF-B429-772C-3A98939A945E}" dt="2024-05-22T18:26:20.520" v="2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modSp">
        <pc:chgData name="Allan Cristiano dos Santos" userId="S::acdsantos@fazenda.rj.gov.br::d31e4ff2-23af-4f3b-bbd8-dc4179b912ad" providerId="AD" clId="Web-{9A2CB582-C0DF-B429-772C-3A98939A945E}" dt="2024-05-22T18:24:47.455" v="21" actId="20577"/>
        <pc:sldMkLst>
          <pc:docMk/>
          <pc:sldMk cId="1922615882" sldId="1726"/>
        </pc:sldMkLst>
        <pc:spChg chg="mod">
          <ac:chgData name="Allan Cristiano dos Santos" userId="S::acdsantos@fazenda.rj.gov.br::d31e4ff2-23af-4f3b-bbd8-dc4179b912ad" providerId="AD" clId="Web-{9A2CB582-C0DF-B429-772C-3A98939A945E}" dt="2024-05-22T18:24:47.455" v="21" actId="20577"/>
          <ac:spMkLst>
            <pc:docMk/>
            <pc:sldMk cId="1922615882" sldId="1726"/>
            <ac:spMk id="4" creationId="{52D36989-88E9-1C3E-D35B-AA11AFD5583B}"/>
          </ac:spMkLst>
        </pc:spChg>
      </pc:sldChg>
      <pc:sldChg chg="modSp">
        <pc:chgData name="Allan Cristiano dos Santos" userId="S::acdsantos@fazenda.rj.gov.br::d31e4ff2-23af-4f3b-bbd8-dc4179b912ad" providerId="AD" clId="Web-{9A2CB582-C0DF-B429-772C-3A98939A945E}" dt="2024-05-22T18:24:46.736" v="16" actId="20577"/>
        <pc:sldMkLst>
          <pc:docMk/>
          <pc:sldMk cId="2344238669" sldId="1727"/>
        </pc:sldMkLst>
        <pc:spChg chg="mod">
          <ac:chgData name="Allan Cristiano dos Santos" userId="S::acdsantos@fazenda.rj.gov.br::d31e4ff2-23af-4f3b-bbd8-dc4179b912ad" providerId="AD" clId="Web-{9A2CB582-C0DF-B429-772C-3A98939A945E}" dt="2024-05-22T18:24:46.736" v="16" actId="20577"/>
          <ac:spMkLst>
            <pc:docMk/>
            <pc:sldMk cId="2344238669" sldId="1727"/>
            <ac:spMk id="10" creationId="{7281D768-0ABC-E393-C7C6-0CC0E8AE0151}"/>
          </ac:spMkLst>
        </pc:spChg>
      </pc:sldChg>
    </pc:docChg>
  </pc:docChgLst>
  <pc:docChgLst>
    <pc:chgData name="Leticia Patino Borges" userId="S::leticia.borges@fazenda.rj.gov.br::57ad1a2c-d7a9-42c7-9fb1-529b00cc7347" providerId="AD" clId="Web-{1FDE8BAE-AFE0-1230-FD2A-AD3E810477B0}"/>
    <pc:docChg chg="modSld">
      <pc:chgData name="Leticia Patino Borges" userId="S::leticia.borges@fazenda.rj.gov.br::57ad1a2c-d7a9-42c7-9fb1-529b00cc7347" providerId="AD" clId="Web-{1FDE8BAE-AFE0-1230-FD2A-AD3E810477B0}" dt="2024-08-21T15:09:47.017" v="11" actId="20577"/>
      <pc:docMkLst>
        <pc:docMk/>
      </pc:docMkLst>
      <pc:sldChg chg="modSp">
        <pc:chgData name="Leticia Patino Borges" userId="S::leticia.borges@fazenda.rj.gov.br::57ad1a2c-d7a9-42c7-9fb1-529b00cc7347" providerId="AD" clId="Web-{1FDE8BAE-AFE0-1230-FD2A-AD3E810477B0}" dt="2024-08-21T14:48:02.059" v="8"/>
        <pc:sldMkLst>
          <pc:docMk/>
          <pc:sldMk cId="1579751529" sldId="1678"/>
        </pc:sldMkLst>
        <pc:graphicFrameChg chg="mod modGraphic">
          <ac:chgData name="Leticia Patino Borges" userId="S::leticia.borges@fazenda.rj.gov.br::57ad1a2c-d7a9-42c7-9fb1-529b00cc7347" providerId="AD" clId="Web-{1FDE8BAE-AFE0-1230-FD2A-AD3E810477B0}" dt="2024-08-21T14:48:02.059" v="8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modSp">
        <pc:chgData name="Leticia Patino Borges" userId="S::leticia.borges@fazenda.rj.gov.br::57ad1a2c-d7a9-42c7-9fb1-529b00cc7347" providerId="AD" clId="Web-{1FDE8BAE-AFE0-1230-FD2A-AD3E810477B0}" dt="2024-08-21T13:56:59.405" v="1" actId="20577"/>
        <pc:sldMkLst>
          <pc:docMk/>
          <pc:sldMk cId="1196487639" sldId="1679"/>
        </pc:sldMkLst>
        <pc:spChg chg="mod">
          <ac:chgData name="Leticia Patino Borges" userId="S::leticia.borges@fazenda.rj.gov.br::57ad1a2c-d7a9-42c7-9fb1-529b00cc7347" providerId="AD" clId="Web-{1FDE8BAE-AFE0-1230-FD2A-AD3E810477B0}" dt="2024-08-21T13:56:59.405" v="1" actId="20577"/>
          <ac:spMkLst>
            <pc:docMk/>
            <pc:sldMk cId="1196487639" sldId="1679"/>
            <ac:spMk id="5" creationId="{552EBCDC-8130-4191-915B-02B421F4C501}"/>
          </ac:spMkLst>
        </pc:spChg>
      </pc:sldChg>
      <pc:sldChg chg="modSp">
        <pc:chgData name="Leticia Patino Borges" userId="S::leticia.borges@fazenda.rj.gov.br::57ad1a2c-d7a9-42c7-9fb1-529b00cc7347" providerId="AD" clId="Web-{1FDE8BAE-AFE0-1230-FD2A-AD3E810477B0}" dt="2024-08-21T15:09:47.017" v="11" actId="20577"/>
        <pc:sldMkLst>
          <pc:docMk/>
          <pc:sldMk cId="3039841087" sldId="1731"/>
        </pc:sldMkLst>
        <pc:spChg chg="mod">
          <ac:chgData name="Leticia Patino Borges" userId="S::leticia.borges@fazenda.rj.gov.br::57ad1a2c-d7a9-42c7-9fb1-529b00cc7347" providerId="AD" clId="Web-{1FDE8BAE-AFE0-1230-FD2A-AD3E810477B0}" dt="2024-08-21T15:09:47.017" v="11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Eduardo Alfradique de Oliveira" userId="4548f309-48ea-4f49-8ee3-9b5af420c807" providerId="ADAL" clId="{0B440291-D0ED-4443-B9BA-51EB49BCF942}"/>
    <pc:docChg chg="undo custSel addSld delSld modSld">
      <pc:chgData name="Eduardo Alfradique de Oliveira" userId="4548f309-48ea-4f49-8ee3-9b5af420c807" providerId="ADAL" clId="{0B440291-D0ED-4443-B9BA-51EB49BCF942}" dt="2024-02-15T20:58:30.158" v="687" actId="1076"/>
      <pc:docMkLst>
        <pc:docMk/>
      </pc:docMkLst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2396061206" sldId="149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0733972" sldId="1672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416973449" sldId="1703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849440977" sldId="170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94385096" sldId="1710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18846177" sldId="1711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066513295" sldId="1722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789097331" sldId="1723"/>
        </pc:sldMkLst>
      </pc:sldChg>
      <pc:sldChg chg="delSp add mod">
        <pc:chgData name="Eduardo Alfradique de Oliveira" userId="4548f309-48ea-4f49-8ee3-9b5af420c807" providerId="ADAL" clId="{0B440291-D0ED-4443-B9BA-51EB49BCF942}" dt="2024-02-15T17:27:29.850" v="2" actId="478"/>
        <pc:sldMkLst>
          <pc:docMk/>
          <pc:sldMk cId="2172947587" sldId="1724"/>
        </pc:sldMkLst>
        <pc:spChg chg="del">
          <ac:chgData name="Eduardo Alfradique de Oliveira" userId="4548f309-48ea-4f49-8ee3-9b5af420c807" providerId="ADAL" clId="{0B440291-D0ED-4443-B9BA-51EB49BCF942}" dt="2024-02-15T17:27:29.850" v="2" actId="478"/>
          <ac:spMkLst>
            <pc:docMk/>
            <pc:sldMk cId="2172947587" sldId="1724"/>
            <ac:spMk id="4" creationId="{CC1CD4EA-518D-2E14-C0C6-1CD3CFD5E76F}"/>
          </ac:spMkLst>
        </pc:spChg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551206558" sldId="1725"/>
        </pc:sldMkLst>
      </pc:sldChg>
      <pc:sldChg chg="modSp add mod">
        <pc:chgData name="Eduardo Alfradique de Oliveira" userId="4548f309-48ea-4f49-8ee3-9b5af420c807" providerId="ADAL" clId="{0B440291-D0ED-4443-B9BA-51EB49BCF942}" dt="2024-02-15T19:52:45.198" v="580" actId="20577"/>
        <pc:sldMkLst>
          <pc:docMk/>
          <pc:sldMk cId="1922615882" sldId="1726"/>
        </pc:sldMkLst>
        <pc:spChg chg="mod">
          <ac:chgData name="Eduardo Alfradique de Oliveira" userId="4548f309-48ea-4f49-8ee3-9b5af420c807" providerId="ADAL" clId="{0B440291-D0ED-4443-B9BA-51EB49BCF942}" dt="2024-02-15T18:42:06.434" v="56" actId="20577"/>
          <ac:spMkLst>
            <pc:docMk/>
            <pc:sldMk cId="1922615882" sldId="1726"/>
            <ac:spMk id="10" creationId="{4039C2B2-8A5D-44F2-A832-09520FFC5B02}"/>
          </ac:spMkLst>
        </pc:spChg>
        <pc:spChg chg="mod">
          <ac:chgData name="Eduardo Alfradique de Oliveira" userId="4548f309-48ea-4f49-8ee3-9b5af420c807" providerId="ADAL" clId="{0B440291-D0ED-4443-B9BA-51EB49BCF942}" dt="2024-02-15T19:52:45.198" v="580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2344238669" sldId="1727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496429616" sldId="1728"/>
        </pc:sldMkLst>
      </pc:sldChg>
      <pc:sldChg chg="addSp delSp modSp add mod">
        <pc:chgData name="Eduardo Alfradique de Oliveira" userId="4548f309-48ea-4f49-8ee3-9b5af420c807" providerId="ADAL" clId="{0B440291-D0ED-4443-B9BA-51EB49BCF942}" dt="2024-02-15T20:58:30.158" v="687" actId="1076"/>
        <pc:sldMkLst>
          <pc:docMk/>
          <pc:sldMk cId="1814976613" sldId="1729"/>
        </pc:sldMkLst>
        <pc:spChg chg="mod">
          <ac:chgData name="Eduardo Alfradique de Oliveira" userId="4548f309-48ea-4f49-8ee3-9b5af420c807" providerId="ADAL" clId="{0B440291-D0ED-4443-B9BA-51EB49BCF942}" dt="2024-02-15T19:47:33.113" v="348" actId="14100"/>
          <ac:spMkLst>
            <pc:docMk/>
            <pc:sldMk cId="1814976613" sldId="1729"/>
            <ac:spMk id="3" creationId="{0F0AD1D6-B7BF-04A9-893E-A33543E7080C}"/>
          </ac:spMkLst>
        </pc:spChg>
        <pc:spChg chg="mod">
          <ac:chgData name="Eduardo Alfradique de Oliveira" userId="4548f309-48ea-4f49-8ee3-9b5af420c807" providerId="ADAL" clId="{0B440291-D0ED-4443-B9BA-51EB49BCF942}" dt="2024-02-15T19:55:35.116" v="678" actId="20577"/>
          <ac:spMkLst>
            <pc:docMk/>
            <pc:sldMk cId="1814976613" sldId="1729"/>
            <ac:spMk id="11" creationId="{CDE765CF-7EFB-4963-A398-305963039E9E}"/>
          </ac:spMkLst>
        </pc:spChg>
        <pc:picChg chg="add mod">
          <ac:chgData name="Eduardo Alfradique de Oliveira" userId="4548f309-48ea-4f49-8ee3-9b5af420c807" providerId="ADAL" clId="{0B440291-D0ED-4443-B9BA-51EB49BCF942}" dt="2024-02-15T20:58:30.158" v="687" actId="1076"/>
          <ac:picMkLst>
            <pc:docMk/>
            <pc:sldMk cId="1814976613" sldId="1729"/>
            <ac:picMk id="4" creationId="{E32A7C0F-D923-0222-8BAD-EAE3EF648DD6}"/>
          </ac:picMkLst>
        </pc:picChg>
        <pc:picChg chg="del mod">
          <ac:chgData name="Eduardo Alfradique de Oliveira" userId="4548f309-48ea-4f49-8ee3-9b5af420c807" providerId="ADAL" clId="{0B440291-D0ED-4443-B9BA-51EB49BCF942}" dt="2024-02-15T20:57:50.243" v="680" actId="478"/>
          <ac:picMkLst>
            <pc:docMk/>
            <pc:sldMk cId="1814976613" sldId="1729"/>
            <ac:picMk id="10" creationId="{00B276FB-1308-6F91-3D2E-F30159FCFBF7}"/>
          </ac:picMkLst>
        </pc:picChg>
      </pc:sldChg>
      <pc:sldChg chg="add del mod modShow">
        <pc:chgData name="Eduardo Alfradique de Oliveira" userId="4548f309-48ea-4f49-8ee3-9b5af420c807" providerId="ADAL" clId="{0B440291-D0ED-4443-B9BA-51EB49BCF942}" dt="2024-02-15T20:04:12.039" v="679" actId="47"/>
        <pc:sldMkLst>
          <pc:docMk/>
          <pc:sldMk cId="1209442230" sldId="1733"/>
        </pc:sldMkLst>
      </pc:sldChg>
    </pc:docChg>
  </pc:docChgLst>
  <pc:docChgLst>
    <pc:chgData name="Eduardo Alfradique de Oliveira" userId="S::eduardo.oliveira@fazenda.rj.gov.br::4548f309-48ea-4f49-8ee3-9b5af420c807" providerId="AD" clId="Web-{4D850EF7-B89B-0AE5-D062-1CA0D7552016}"/>
    <pc:docChg chg="modSld">
      <pc:chgData name="Eduardo Alfradique de Oliveira" userId="S::eduardo.oliveira@fazenda.rj.gov.br::4548f309-48ea-4f49-8ee3-9b5af420c807" providerId="AD" clId="Web-{4D850EF7-B89B-0AE5-D062-1CA0D7552016}" dt="2024-02-15T20:33:43.894" v="106"/>
      <pc:docMkLst>
        <pc:docMk/>
      </pc:docMkLst>
      <pc:sldChg chg="modSp">
        <pc:chgData name="Eduardo Alfradique de Oliveira" userId="S::eduardo.oliveira@fazenda.rj.gov.br::4548f309-48ea-4f49-8ee3-9b5af420c807" providerId="AD" clId="Web-{4D850EF7-B89B-0AE5-D062-1CA0D7552016}" dt="2024-02-15T20:33:43.894" v="106"/>
        <pc:sldMkLst>
          <pc:docMk/>
          <pc:sldMk cId="789097331" sldId="1723"/>
        </pc:sldMkLst>
        <pc:spChg chg="mod">
          <ac:chgData name="Eduardo Alfradique de Oliveira" userId="S::eduardo.oliveira@fazenda.rj.gov.br::4548f309-48ea-4f49-8ee3-9b5af420c807" providerId="AD" clId="Web-{4D850EF7-B89B-0AE5-D062-1CA0D7552016}" dt="2024-02-15T20:33:39.378" v="102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Eduardo Alfradique de Oliveira" userId="S::eduardo.oliveira@fazenda.rj.gov.br::4548f309-48ea-4f49-8ee3-9b5af420c807" providerId="AD" clId="Web-{4D850EF7-B89B-0AE5-D062-1CA0D7552016}" dt="2024-02-15T20:33:43.894" v="106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Allan Cristiano dos Santos" userId="d31e4ff2-23af-4f3b-bbd8-dc4179b912ad" providerId="ADAL" clId="{28AA8C99-F645-437F-A7D8-5A0D902EEF34}"/>
    <pc:docChg chg="undo custSel modSld">
      <pc:chgData name="Allan Cristiano dos Santos" userId="d31e4ff2-23af-4f3b-bbd8-dc4179b912ad" providerId="ADAL" clId="{28AA8C99-F645-437F-A7D8-5A0D902EEF34}" dt="2024-05-21T18:11:34.246" v="24" actId="13926"/>
      <pc:docMkLst>
        <pc:docMk/>
      </pc:docMkLst>
      <pc:sldChg chg="modSp mod">
        <pc:chgData name="Allan Cristiano dos Santos" userId="d31e4ff2-23af-4f3b-bbd8-dc4179b912ad" providerId="ADAL" clId="{28AA8C99-F645-437F-A7D8-5A0D902EEF34}" dt="2024-05-21T18:06:54.950" v="23" actId="207"/>
        <pc:sldMkLst>
          <pc:docMk/>
          <pc:sldMk cId="2425828303" sldId="1682"/>
        </pc:sldMkLst>
        <pc:spChg chg="mod">
          <ac:chgData name="Allan Cristiano dos Santos" userId="d31e4ff2-23af-4f3b-bbd8-dc4179b912ad" providerId="ADAL" clId="{28AA8C99-F645-437F-A7D8-5A0D902EEF34}" dt="2024-05-21T18:05:54.958" v="18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Allan Cristiano dos Santos" userId="d31e4ff2-23af-4f3b-bbd8-dc4179b912ad" providerId="ADAL" clId="{28AA8C99-F645-437F-A7D8-5A0D902EEF34}" dt="2024-05-21T18:06:54.950" v="23" actId="20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 mod">
        <pc:chgData name="Allan Cristiano dos Santos" userId="d31e4ff2-23af-4f3b-bbd8-dc4179b912ad" providerId="ADAL" clId="{28AA8C99-F645-437F-A7D8-5A0D902EEF34}" dt="2024-05-21T18:11:34.246" v="24" actId="13926"/>
        <pc:sldMkLst>
          <pc:docMk/>
          <pc:sldMk cId="265082340" sldId="1719"/>
        </pc:sldMkLst>
        <pc:spChg chg="mod">
          <ac:chgData name="Allan Cristiano dos Santos" userId="d31e4ff2-23af-4f3b-bbd8-dc4179b912ad" providerId="ADAL" clId="{28AA8C99-F645-437F-A7D8-5A0D902EEF34}" dt="2024-05-21T18:11:34.246" v="24" actId="13926"/>
          <ac:spMkLst>
            <pc:docMk/>
            <pc:sldMk cId="265082340" sldId="1719"/>
            <ac:spMk id="18" creationId="{305E6227-C9F6-4EBA-B584-EA7100CF4F2D}"/>
          </ac:spMkLst>
        </pc:spChg>
      </pc:sldChg>
      <pc:sldChg chg="modNotesTx">
        <pc:chgData name="Allan Cristiano dos Santos" userId="d31e4ff2-23af-4f3b-bbd8-dc4179b912ad" providerId="ADAL" clId="{28AA8C99-F645-437F-A7D8-5A0D902EEF34}" dt="2024-05-21T13:52:52.141" v="1" actId="6549"/>
        <pc:sldMkLst>
          <pc:docMk/>
          <pc:sldMk cId="3039841087" sldId="1731"/>
        </pc:sldMkLst>
      </pc:sldChg>
      <pc:sldChg chg="modSp mod">
        <pc:chgData name="Allan Cristiano dos Santos" userId="d31e4ff2-23af-4f3b-bbd8-dc4179b912ad" providerId="ADAL" clId="{28AA8C99-F645-437F-A7D8-5A0D902EEF34}" dt="2024-05-21T17:59:15.332" v="17" actId="1076"/>
        <pc:sldMkLst>
          <pc:docMk/>
          <pc:sldMk cId="994347761" sldId="1733"/>
        </pc:sldMkLst>
        <pc:spChg chg="mod">
          <ac:chgData name="Allan Cristiano dos Santos" userId="d31e4ff2-23af-4f3b-bbd8-dc4179b912ad" providerId="ADAL" clId="{28AA8C99-F645-437F-A7D8-5A0D902EEF34}" dt="2024-05-21T17:59:15.332" v="17" actId="1076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Allan Cristiano dos Santos" userId="d31e4ff2-23af-4f3b-bbd8-dc4179b912ad" providerId="ADAL" clId="{28AA8C99-F645-437F-A7D8-5A0D902EEF34}" dt="2024-05-21T17:55:26.234" v="3" actId="20577"/>
          <ac:spMkLst>
            <pc:docMk/>
            <pc:sldMk cId="994347761" sldId="1733"/>
            <ac:spMk id="18" creationId="{305E6227-C9F6-4EBA-B584-EA7100CF4F2D}"/>
          </ac:spMkLst>
        </pc:spChg>
      </pc:sldChg>
    </pc:docChg>
  </pc:docChgLst>
  <pc:docChgLst>
    <pc:chgData name="Sarah Ferreira" userId="S::sarahf@fazenda.rj.gov.br::a779f3ab-6700-4877-b1fd-04b6cdd3112c" providerId="AD" clId="Web-{FCE33A41-F427-8659-11FF-59078D39077A}"/>
    <pc:docChg chg="modSld">
      <pc:chgData name="Sarah Ferreira" userId="S::sarahf@fazenda.rj.gov.br::a779f3ab-6700-4877-b1fd-04b6cdd3112c" providerId="AD" clId="Web-{FCE33A41-F427-8659-11FF-59078D39077A}" dt="2024-05-20T13:23:32.610" v="20"/>
      <pc:docMkLst>
        <pc:docMk/>
      </pc:docMkLst>
      <pc:sldChg chg="delSp modSp">
        <pc:chgData name="Sarah Ferreira" userId="S::sarahf@fazenda.rj.gov.br::a779f3ab-6700-4877-b1fd-04b6cdd3112c" providerId="AD" clId="Web-{FCE33A41-F427-8659-11FF-59078D39077A}" dt="2024-05-20T13:23:32.610" v="20"/>
        <pc:sldMkLst>
          <pc:docMk/>
          <pc:sldMk cId="789097331" sldId="1723"/>
        </pc:sldMkLst>
        <pc:spChg chg="del">
          <ac:chgData name="Sarah Ferreira" userId="S::sarahf@fazenda.rj.gov.br::a779f3ab-6700-4877-b1fd-04b6cdd3112c" providerId="AD" clId="Web-{FCE33A41-F427-8659-11FF-59078D39077A}" dt="2024-05-20T13:22:51.312" v="0"/>
          <ac:spMkLst>
            <pc:docMk/>
            <pc:sldMk cId="789097331" sldId="1723"/>
            <ac:spMk id="3" creationId="{84DD3EB5-A160-3690-C534-593D568FB952}"/>
          </ac:spMkLst>
        </pc:spChg>
        <pc:graphicFrameChg chg="mod modGraphic">
          <ac:chgData name="Sarah Ferreira" userId="S::sarahf@fazenda.rj.gov.br::a779f3ab-6700-4877-b1fd-04b6cdd3112c" providerId="AD" clId="Web-{FCE33A41-F427-8659-11FF-59078D39077A}" dt="2024-05-20T13:23:32.610" v="20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Ana Krishna Passos Peixoto" userId="4fe70650-f6d2-40ae-9cfa-5823e72190aa" providerId="ADAL" clId="{63009772-643E-4B5E-BE5D-16C5E233DA6E}"/>
    <pc:docChg chg="undo custSel addSld delSld modSld">
      <pc:chgData name="Ana Krishna Passos Peixoto" userId="4fe70650-f6d2-40ae-9cfa-5823e72190aa" providerId="ADAL" clId="{63009772-643E-4B5E-BE5D-16C5E233DA6E}" dt="2024-02-15T19:26:02.779" v="815" actId="14100"/>
      <pc:docMkLst>
        <pc:docMk/>
      </pc:docMkLst>
      <pc:sldChg chg="modSp mod">
        <pc:chgData name="Ana Krishna Passos Peixoto" userId="4fe70650-f6d2-40ae-9cfa-5823e72190aa" providerId="ADAL" clId="{63009772-643E-4B5E-BE5D-16C5E233DA6E}" dt="2024-01-29T15:32:43.832" v="51" actId="20577"/>
        <pc:sldMkLst>
          <pc:docMk/>
          <pc:sldMk cId="2396061206" sldId="1499"/>
        </pc:sldMkLst>
        <pc:spChg chg="mod">
          <ac:chgData name="Ana Krishna Passos Peixoto" userId="4fe70650-f6d2-40ae-9cfa-5823e72190aa" providerId="ADAL" clId="{63009772-643E-4B5E-BE5D-16C5E233DA6E}" dt="2024-01-29T15:32:43.832" v="51" actId="20577"/>
          <ac:spMkLst>
            <pc:docMk/>
            <pc:sldMk cId="2396061206" sldId="1499"/>
            <ac:spMk id="13" creationId="{06D52094-80F7-CABC-5FD9-244D578BC3F8}"/>
          </ac:spMkLst>
        </pc:spChg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376397184" sldId="1622"/>
        </pc:sldMkLst>
        <pc:spChg chg="add mod">
          <ac:chgData name="Ana Krishna Passos Peixoto" userId="4fe70650-f6d2-40ae-9cfa-5823e72190aa" providerId="ADAL" clId="{63009772-643E-4B5E-BE5D-16C5E233DA6E}" dt="2024-01-29T15:32:57.252" v="53"/>
          <ac:spMkLst>
            <pc:docMk/>
            <pc:sldMk cId="376397184" sldId="1622"/>
            <ac:spMk id="4" creationId="{A23D4EA0-D2AE-5449-2AD9-D4FBB629E1D3}"/>
          </ac:spMkLst>
        </pc:spChg>
        <pc:spChg chg="mod">
          <ac:chgData name="Ana Krishna Passos Peixoto" userId="4fe70650-f6d2-40ae-9cfa-5823e72190aa" providerId="ADAL" clId="{63009772-643E-4B5E-BE5D-16C5E233DA6E}" dt="2024-02-15T14:21:52.888" v="451" actId="1038"/>
          <ac:spMkLst>
            <pc:docMk/>
            <pc:sldMk cId="376397184" sldId="1622"/>
            <ac:spMk id="7" creationId="{8D63F786-D8CE-91A2-123C-26C7708FBBE2}"/>
          </ac:spMkLst>
        </pc:spChg>
        <pc:spChg chg="mod">
          <ac:chgData name="Ana Krishna Passos Peixoto" userId="4fe70650-f6d2-40ae-9cfa-5823e72190aa" providerId="ADAL" clId="{63009772-643E-4B5E-BE5D-16C5E233DA6E}" dt="2024-02-15T16:01:46.038" v="793" actId="13926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Ana Krishna Passos Peixoto" userId="4fe70650-f6d2-40ae-9cfa-5823e72190aa" providerId="ADAL" clId="{63009772-643E-4B5E-BE5D-16C5E233DA6E}" dt="2024-02-15T14:25:06.394" v="533" actId="20577"/>
          <ac:spMkLst>
            <pc:docMk/>
            <pc:sldMk cId="376397184" sldId="1622"/>
            <ac:spMk id="18" creationId="{305E6227-C9F6-4EBA-B584-EA7100CF4F2D}"/>
          </ac:spMkLst>
        </pc:spChg>
        <pc:graphicFrameChg chg="add mod">
          <ac:chgData name="Ana Krishna Passos Peixoto" userId="4fe70650-f6d2-40ae-9cfa-5823e72190aa" providerId="ADAL" clId="{63009772-643E-4B5E-BE5D-16C5E233DA6E}" dt="2024-02-15T14:24:52.214" v="531"/>
          <ac:graphicFrameMkLst>
            <pc:docMk/>
            <pc:sldMk cId="376397184" sldId="1622"/>
            <ac:graphicFrameMk id="3" creationId="{177B49A9-D062-4379-B3C3-1E78AFD45DA5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01T18:25:21.818" v="119" actId="478"/>
          <ac:graphicFrameMkLst>
            <pc:docMk/>
            <pc:sldMk cId="376397184" sldId="1622"/>
            <ac:graphicFrameMk id="6" creationId="{177B49A9-D062-4379-B3C3-1E78AFD45DA5}"/>
          </ac:graphicFrameMkLst>
        </pc:graphicFrameChg>
        <pc:graphicFrameChg chg="add del mod">
          <ac:chgData name="Ana Krishna Passos Peixoto" userId="4fe70650-f6d2-40ae-9cfa-5823e72190aa" providerId="ADAL" clId="{63009772-643E-4B5E-BE5D-16C5E233DA6E}" dt="2024-02-01T18:27:14.323" v="134" actId="478"/>
          <ac:graphicFrameMkLst>
            <pc:docMk/>
            <pc:sldMk cId="376397184" sldId="1622"/>
            <ac:graphicFrameMk id="9" creationId="{177B49A9-D062-4379-B3C3-1E78AFD45DA5}"/>
          </ac:graphicFrameMkLst>
        </pc:graphicFrameChg>
        <pc:graphicFrameChg chg="add del mod">
          <ac:chgData name="Ana Krishna Passos Peixoto" userId="4fe70650-f6d2-40ae-9cfa-5823e72190aa" providerId="ADAL" clId="{63009772-643E-4B5E-BE5D-16C5E233DA6E}" dt="2024-02-15T14:21:37.045" v="437" actId="478"/>
          <ac:graphicFrameMkLst>
            <pc:docMk/>
            <pc:sldMk cId="376397184" sldId="1622"/>
            <ac:graphicFrameMk id="10" creationId="{177B49A9-D062-4379-B3C3-1E78AFD45DA5}"/>
          </ac:graphicFrameMkLst>
        </pc:graphicFrameChg>
        <pc:cxnChg chg="mod ord">
          <ac:chgData name="Ana Krishna Passos Peixoto" userId="4fe70650-f6d2-40ae-9cfa-5823e72190aa" providerId="ADAL" clId="{63009772-643E-4B5E-BE5D-16C5E233DA6E}" dt="2024-02-15T14:22:37.875" v="516" actId="1036"/>
          <ac:cxnSpMkLst>
            <pc:docMk/>
            <pc:sldMk cId="376397184" sldId="1622"/>
            <ac:cxnSpMk id="16" creationId="{977F9287-1F6A-346E-A9EF-2A409B10A2B9}"/>
          </ac:cxnSpMkLst>
        </pc:cxnChg>
      </pc:sldChg>
      <pc:sldChg chg="addSp delSp modSp mod">
        <pc:chgData name="Ana Krishna Passos Peixoto" userId="4fe70650-f6d2-40ae-9cfa-5823e72190aa" providerId="ADAL" clId="{63009772-643E-4B5E-BE5D-16C5E233DA6E}" dt="2024-02-02T21:16:19.955" v="248" actId="20577"/>
        <pc:sldMkLst>
          <pc:docMk/>
          <pc:sldMk cId="896517572" sldId="1649"/>
        </pc:sldMkLst>
        <pc:spChg chg="add del mod">
          <ac:chgData name="Ana Krishna Passos Peixoto" userId="4fe70650-f6d2-40ae-9cfa-5823e72190aa" providerId="ADAL" clId="{63009772-643E-4B5E-BE5D-16C5E233DA6E}" dt="2024-02-02T21:14:18.026" v="184" actId="478"/>
          <ac:spMkLst>
            <pc:docMk/>
            <pc:sldMk cId="896517572" sldId="1649"/>
            <ac:spMk id="5" creationId="{3D6E5A95-74D2-50CE-FC0C-405083719954}"/>
          </ac:spMkLst>
        </pc:spChg>
        <pc:spChg chg="mod">
          <ac:chgData name="Ana Krishna Passos Peixoto" userId="4fe70650-f6d2-40ae-9cfa-5823e72190aa" providerId="ADAL" clId="{63009772-643E-4B5E-BE5D-16C5E233DA6E}" dt="2024-02-02T21:16:19.955" v="248" actId="20577"/>
          <ac:spMkLst>
            <pc:docMk/>
            <pc:sldMk cId="896517572" sldId="1649"/>
            <ac:spMk id="14" creationId="{74025759-056B-411F-9CAC-5841AB0A9395}"/>
          </ac:spMkLst>
        </pc:spChg>
        <pc:graphicFrameChg chg="add mod">
          <ac:chgData name="Ana Krishna Passos Peixoto" userId="4fe70650-f6d2-40ae-9cfa-5823e72190aa" providerId="ADAL" clId="{63009772-643E-4B5E-BE5D-16C5E233DA6E}" dt="2024-02-02T21:14:28.668" v="185" actId="14100"/>
          <ac:graphicFrameMkLst>
            <pc:docMk/>
            <pc:sldMk cId="896517572" sldId="1649"/>
            <ac:graphicFrameMk id="6" creationId="{9474F5A4-E64B-46DF-A888-4D28D66C6759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02T21:14:07.030" v="179" actId="478"/>
          <ac:graphicFrameMkLst>
            <pc:docMk/>
            <pc:sldMk cId="896517572" sldId="1649"/>
            <ac:graphicFrameMk id="7" creationId="{9474F5A4-E64B-46DF-A888-4D28D66C6759}"/>
          </ac:graphicFrameMkLst>
        </pc:graphicFrameChg>
      </pc:sldChg>
      <pc:sldChg chg="add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937536085" sldId="1674"/>
        </pc:sldMkLst>
        <pc:spChg chg="add mod">
          <ac:chgData name="Ana Krishna Passos Peixoto" userId="4fe70650-f6d2-40ae-9cfa-5823e72190aa" providerId="ADAL" clId="{63009772-643E-4B5E-BE5D-16C5E233DA6E}" dt="2024-01-29T15:32:58.610" v="54"/>
          <ac:spMkLst>
            <pc:docMk/>
            <pc:sldMk cId="937536085" sldId="1674"/>
            <ac:spMk id="3" creationId="{E94D2F2E-682B-224C-0991-A69C4B8B6850}"/>
          </ac:spMkLst>
        </pc:spChg>
        <pc:spChg chg="mod">
          <ac:chgData name="Ana Krishna Passos Peixoto" userId="4fe70650-f6d2-40ae-9cfa-5823e72190aa" providerId="ADAL" clId="{63009772-643E-4B5E-BE5D-16C5E233DA6E}" dt="2024-02-15T14:25:50.453" v="563" actId="20577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63009772-643E-4B5E-BE5D-16C5E233DA6E}" dt="2024-02-15T15:52:12.375" v="690" actId="20577"/>
          <ac:spMkLst>
            <pc:docMk/>
            <pc:sldMk cId="937536085" sldId="1674"/>
            <ac:spMk id="13" creationId="{4105CBFA-8986-AA9C-BD7B-0779066863C5}"/>
          </ac:spMkLst>
        </pc:spChg>
        <pc:spChg chg="mod">
          <ac:chgData name="Ana Krishna Passos Peixoto" userId="4fe70650-f6d2-40ae-9cfa-5823e72190aa" providerId="ADAL" clId="{63009772-643E-4B5E-BE5D-16C5E233DA6E}" dt="2024-02-15T16:02:07.250" v="795" actId="20577"/>
          <ac:spMkLst>
            <pc:docMk/>
            <pc:sldMk cId="937536085" sldId="1674"/>
            <ac:spMk id="18" creationId="{305E6227-C9F6-4EBA-B584-EA7100CF4F2D}"/>
          </ac:spMkLst>
        </pc:spChg>
        <pc:graphicFrameChg chg="mod modGraphic">
          <ac:chgData name="Ana Krishna Passos Peixoto" userId="4fe70650-f6d2-40ae-9cfa-5823e72190aa" providerId="ADAL" clId="{63009772-643E-4B5E-BE5D-16C5E233DA6E}" dt="2024-02-15T14:52:28.590" v="623" actId="207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  <pc:sldChg chg="addSp modSp">
        <pc:chgData name="Ana Krishna Passos Peixoto" userId="4fe70650-f6d2-40ae-9cfa-5823e72190aa" providerId="ADAL" clId="{63009772-643E-4B5E-BE5D-16C5E233DA6E}" dt="2024-01-29T15:33:01.186" v="56"/>
        <pc:sldMkLst>
          <pc:docMk/>
          <pc:sldMk cId="751185172" sldId="1677"/>
        </pc:sldMkLst>
        <pc:spChg chg="add mod">
          <ac:chgData name="Ana Krishna Passos Peixoto" userId="4fe70650-f6d2-40ae-9cfa-5823e72190aa" providerId="ADAL" clId="{63009772-643E-4B5E-BE5D-16C5E233DA6E}" dt="2024-01-29T15:33:01.186" v="56"/>
          <ac:spMkLst>
            <pc:docMk/>
            <pc:sldMk cId="751185172" sldId="1677"/>
            <ac:spMk id="3" creationId="{6CE94BCC-7DFE-7037-B41E-62BC283BF5A6}"/>
          </ac:spMkLst>
        </pc:spChg>
      </pc:sldChg>
      <pc:sldChg chg="addSp modSp">
        <pc:chgData name="Ana Krishna Passos Peixoto" userId="4fe70650-f6d2-40ae-9cfa-5823e72190aa" providerId="ADAL" clId="{63009772-643E-4B5E-BE5D-16C5E233DA6E}" dt="2024-01-29T15:33:02.418" v="57"/>
        <pc:sldMkLst>
          <pc:docMk/>
          <pc:sldMk cId="1579751529" sldId="1678"/>
        </pc:sldMkLst>
        <pc:spChg chg="add mod">
          <ac:chgData name="Ana Krishna Passos Peixoto" userId="4fe70650-f6d2-40ae-9cfa-5823e72190aa" providerId="ADAL" clId="{63009772-643E-4B5E-BE5D-16C5E233DA6E}" dt="2024-01-29T15:33:02.418" v="57"/>
          <ac:spMkLst>
            <pc:docMk/>
            <pc:sldMk cId="1579751529" sldId="1678"/>
            <ac:spMk id="4" creationId="{42373D6B-9353-88C0-FA4D-9BB6A3E47299}"/>
          </ac:spMkLst>
        </pc:spChg>
      </pc:sldChg>
      <pc:sldChg chg="modSp mod">
        <pc:chgData name="Ana Krishna Passos Peixoto" userId="4fe70650-f6d2-40ae-9cfa-5823e72190aa" providerId="ADAL" clId="{63009772-643E-4B5E-BE5D-16C5E233DA6E}" dt="2024-01-29T15:32:19.612" v="29" actId="20577"/>
        <pc:sldMkLst>
          <pc:docMk/>
          <pc:sldMk cId="1196487639" sldId="1679"/>
        </pc:sldMkLst>
        <pc:spChg chg="mod">
          <ac:chgData name="Ana Krishna Passos Peixoto" userId="4fe70650-f6d2-40ae-9cfa-5823e72190aa" providerId="ADAL" clId="{63009772-643E-4B5E-BE5D-16C5E233DA6E}" dt="2024-01-29T15:32:11.569" v="15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na Krishna Passos Peixoto" userId="4fe70650-f6d2-40ae-9cfa-5823e72190aa" providerId="ADAL" clId="{63009772-643E-4B5E-BE5D-16C5E233DA6E}" dt="2024-01-29T15:32:19.612" v="29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addSp modSp mod">
        <pc:chgData name="Ana Krishna Passos Peixoto" userId="4fe70650-f6d2-40ae-9cfa-5823e72190aa" providerId="ADAL" clId="{63009772-643E-4B5E-BE5D-16C5E233DA6E}" dt="2024-02-15T14:59:36.330" v="678" actId="20577"/>
        <pc:sldMkLst>
          <pc:docMk/>
          <pc:sldMk cId="2425828303" sldId="1682"/>
        </pc:sldMkLst>
        <pc:spChg chg="add mod">
          <ac:chgData name="Ana Krishna Passos Peixoto" userId="4fe70650-f6d2-40ae-9cfa-5823e72190aa" providerId="ADAL" clId="{63009772-643E-4B5E-BE5D-16C5E233DA6E}" dt="2024-01-29T15:32:59.845" v="55"/>
          <ac:spMkLst>
            <pc:docMk/>
            <pc:sldMk cId="2425828303" sldId="1682"/>
            <ac:spMk id="3" creationId="{82981826-87A3-0168-AEA2-00535FE077B9}"/>
          </ac:spMkLst>
        </pc:spChg>
        <pc:spChg chg="mod">
          <ac:chgData name="Ana Krishna Passos Peixoto" userId="4fe70650-f6d2-40ae-9cfa-5823e72190aa" providerId="ADAL" clId="{63009772-643E-4B5E-BE5D-16C5E233DA6E}" dt="2024-02-01T17:43:46.940" v="66" actId="20577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na Krishna Passos Peixoto" userId="4fe70650-f6d2-40ae-9cfa-5823e72190aa" providerId="ADAL" clId="{63009772-643E-4B5E-BE5D-16C5E233DA6E}" dt="2024-02-15T14:59:36.330" v="678" actId="20577"/>
          <ac:spMkLst>
            <pc:docMk/>
            <pc:sldMk cId="2425828303" sldId="1682"/>
            <ac:spMk id="7" creationId="{6924F9B9-8182-40A1-AF1E-F4A1A8B7BC71}"/>
          </ac:spMkLst>
        </pc:spChg>
        <pc:spChg chg="mod">
          <ac:chgData name="Ana Krishna Passos Peixoto" userId="4fe70650-f6d2-40ae-9cfa-5823e72190aa" providerId="ADAL" clId="{63009772-643E-4B5E-BE5D-16C5E233DA6E}" dt="2024-02-15T14:59:06.616" v="667" actId="6549"/>
          <ac:spMkLst>
            <pc:docMk/>
            <pc:sldMk cId="2425828303" sldId="1682"/>
            <ac:spMk id="11" creationId="{100EFA24-CF65-ED76-54C9-F8BDD24A43AD}"/>
          </ac:spMkLst>
        </pc:spChg>
        <pc:graphicFrameChg chg="mod modGraphic">
          <ac:chgData name="Ana Krishna Passos Peixoto" userId="4fe70650-f6d2-40ae-9cfa-5823e72190aa" providerId="ADAL" clId="{63009772-643E-4B5E-BE5D-16C5E233DA6E}" dt="2024-02-15T14:58:58.441" v="643" actId="108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addSp modSp mod">
        <pc:chgData name="Ana Krishna Passos Peixoto" userId="4fe70650-f6d2-40ae-9cfa-5823e72190aa" providerId="ADAL" clId="{63009772-643E-4B5E-BE5D-16C5E233DA6E}" dt="2024-02-15T15:00:04.668" v="679" actId="207"/>
        <pc:sldMkLst>
          <pc:docMk/>
          <pc:sldMk cId="1451531794" sldId="1684"/>
        </pc:sldMkLst>
        <pc:spChg chg="add mod">
          <ac:chgData name="Ana Krishna Passos Peixoto" userId="4fe70650-f6d2-40ae-9cfa-5823e72190aa" providerId="ADAL" clId="{63009772-643E-4B5E-BE5D-16C5E233DA6E}" dt="2024-01-29T15:33:03.588" v="58"/>
          <ac:spMkLst>
            <pc:docMk/>
            <pc:sldMk cId="1451531794" sldId="1684"/>
            <ac:spMk id="4" creationId="{AE5BFE17-B260-F33E-A4A7-55CEAF8D4F13}"/>
          </ac:spMkLst>
        </pc:spChg>
        <pc:graphicFrameChg chg="modGraphic">
          <ac:chgData name="Ana Krishna Passos Peixoto" userId="4fe70650-f6d2-40ae-9cfa-5823e72190aa" providerId="ADAL" clId="{63009772-643E-4B5E-BE5D-16C5E233DA6E}" dt="2024-02-15T15:00:04.668" v="679" actId="20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458914537" sldId="1699"/>
        </pc:sldMkLst>
        <pc:spChg chg="add mod">
          <ac:chgData name="Ana Krishna Passos Peixoto" userId="4fe70650-f6d2-40ae-9cfa-5823e72190aa" providerId="ADAL" clId="{63009772-643E-4B5E-BE5D-16C5E233DA6E}" dt="2024-02-15T18:19:30.676" v="809" actId="14100"/>
          <ac:spMkLst>
            <pc:docMk/>
            <pc:sldMk cId="458914537" sldId="1699"/>
            <ac:spMk id="3" creationId="{7FC968D6-731B-E7BD-A7CD-D0B8007E90B5}"/>
          </ac:spMkLst>
        </pc:spChg>
        <pc:spChg chg="add mod">
          <ac:chgData name="Ana Krishna Passos Peixoto" userId="4fe70650-f6d2-40ae-9cfa-5823e72190aa" providerId="ADAL" clId="{63009772-643E-4B5E-BE5D-16C5E233DA6E}" dt="2024-01-29T15:32:55.959" v="52"/>
          <ac:spMkLst>
            <pc:docMk/>
            <pc:sldMk cId="458914537" sldId="1699"/>
            <ac:spMk id="3" creationId="{B0F92D6F-E189-3E63-195B-A3BB3218FCAE}"/>
          </ac:spMkLst>
        </pc:spChg>
        <pc:spChg chg="mod">
          <ac:chgData name="Ana Krishna Passos Peixoto" userId="4fe70650-f6d2-40ae-9cfa-5823e72190aa" providerId="ADAL" clId="{63009772-643E-4B5E-BE5D-16C5E233DA6E}" dt="2024-02-15T14:12:12.998" v="426" actId="20577"/>
          <ac:spMkLst>
            <pc:docMk/>
            <pc:sldMk cId="458914537" sldId="1699"/>
            <ac:spMk id="10" creationId="{4039C2B2-8A5D-44F2-A832-09520FFC5B02}"/>
          </ac:spMkLst>
        </pc:spChg>
        <pc:graphicFrameChg chg="add del mod">
          <ac:chgData name="Ana Krishna Passos Peixoto" userId="4fe70650-f6d2-40ae-9cfa-5823e72190aa" providerId="ADAL" clId="{63009772-643E-4B5E-BE5D-16C5E233DA6E}" dt="2024-02-15T14:47:38.835" v="576" actId="478"/>
          <ac:graphicFrameMkLst>
            <pc:docMk/>
            <pc:sldMk cId="458914537" sldId="1699"/>
            <ac:graphicFrameMk id="3" creationId="{CF7BF0F0-274B-5CC4-FBEF-1AA05A4757D7}"/>
          </ac:graphicFrameMkLst>
        </pc:graphicFrameChg>
        <pc:graphicFrameChg chg="mod">
          <ac:chgData name="Ana Krishna Passos Peixoto" userId="4fe70650-f6d2-40ae-9cfa-5823e72190aa" providerId="ADAL" clId="{63009772-643E-4B5E-BE5D-16C5E233DA6E}" dt="2024-02-15T18:18:34.091" v="801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15T14:11:13.979" v="370" actId="478"/>
          <ac:graphicFrameMkLst>
            <pc:docMk/>
            <pc:sldMk cId="458914537" sldId="1699"/>
            <ac:graphicFrameMk id="13" creationId="{CF7BF0F0-274B-5CC4-FBEF-1AA05A4757D7}"/>
          </ac:graphicFrameMkLst>
        </pc:graphicFrameChg>
        <pc:graphicFrameChg chg="add mod">
          <ac:chgData name="Ana Krishna Passos Peixoto" userId="4fe70650-f6d2-40ae-9cfa-5823e72190aa" providerId="ADAL" clId="{63009772-643E-4B5E-BE5D-16C5E233DA6E}" dt="2024-02-15T14:48:19.467" v="612" actId="14100"/>
          <ac:graphicFrameMkLst>
            <pc:docMk/>
            <pc:sldMk cId="458914537" sldId="1699"/>
            <ac:graphicFrameMk id="15" creationId="{CF7BF0F0-274B-5CC4-FBEF-1AA05A4757D7}"/>
          </ac:graphicFrameMkLst>
        </pc:graphicFrameChg>
        <pc:cxnChg chg="mod ord">
          <ac:chgData name="Ana Krishna Passos Peixoto" userId="4fe70650-f6d2-40ae-9cfa-5823e72190aa" providerId="ADAL" clId="{63009772-643E-4B5E-BE5D-16C5E233DA6E}" dt="2024-02-15T14:49:59.958" v="615" actId="1037"/>
          <ac:cxnSpMkLst>
            <pc:docMk/>
            <pc:sldMk cId="458914537" sldId="1699"/>
            <ac:cxnSpMk id="4" creationId="{B59F4414-3505-E691-AD8F-4941F6E59E4B}"/>
          </ac:cxnSpMkLst>
        </pc:cxnChg>
      </pc:sldChg>
      <pc:sldChg chg="addSp modSp add mod">
        <pc:chgData name="Ana Krishna Passos Peixoto" userId="4fe70650-f6d2-40ae-9cfa-5823e72190aa" providerId="ADAL" clId="{63009772-643E-4B5E-BE5D-16C5E233DA6E}" dt="2024-02-15T19:26:02.779" v="815" actId="14100"/>
        <pc:sldMkLst>
          <pc:docMk/>
          <pc:sldMk cId="3135549556" sldId="1730"/>
        </pc:sldMkLst>
        <pc:spChg chg="add mod">
          <ac:chgData name="Ana Krishna Passos Peixoto" userId="4fe70650-f6d2-40ae-9cfa-5823e72190aa" providerId="ADAL" clId="{63009772-643E-4B5E-BE5D-16C5E233DA6E}" dt="2024-02-15T19:26:02.779" v="815" actId="14100"/>
          <ac:spMkLst>
            <pc:docMk/>
            <pc:sldMk cId="3135549556" sldId="1730"/>
            <ac:spMk id="3" creationId="{411B5E88-EDC1-0D22-C215-BFCB405D0918}"/>
          </ac:spMkLst>
        </pc:spChg>
        <pc:graphicFrameChg chg="mod">
          <ac:chgData name="Ana Krishna Passos Peixoto" userId="4fe70650-f6d2-40ae-9cfa-5823e72190aa" providerId="ADAL" clId="{63009772-643E-4B5E-BE5D-16C5E233DA6E}" dt="2024-02-15T19:25:53.603" v="813" actId="16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3039841087" sldId="1731"/>
        </pc:sldMkLst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2935199316" sldId="1732"/>
        </pc:sldMkLst>
      </pc:sldChg>
    </pc:docChg>
  </pc:docChgLst>
  <pc:docChgLst>
    <pc:chgData name="Eduardo Alfradique de Oliveira" userId="4548f309-48ea-4f49-8ee3-9b5af420c807" providerId="ADAL" clId="{78370DC4-3AE3-2C44-980B-920A83484984}"/>
    <pc:docChg chg="modSld">
      <pc:chgData name="Eduardo Alfradique de Oliveira" userId="4548f309-48ea-4f49-8ee3-9b5af420c807" providerId="ADAL" clId="{78370DC4-3AE3-2C44-980B-920A83484984}" dt="2024-05-27T16:40:56.201" v="1" actId="1076"/>
      <pc:docMkLst>
        <pc:docMk/>
      </pc:docMkLst>
      <pc:sldChg chg="addSp modSp mod">
        <pc:chgData name="Eduardo Alfradique de Oliveira" userId="4548f309-48ea-4f49-8ee3-9b5af420c807" providerId="ADAL" clId="{78370DC4-3AE3-2C44-980B-920A83484984}" dt="2024-05-27T16:40:56.201" v="1" actId="1076"/>
        <pc:sldMkLst>
          <pc:docMk/>
          <pc:sldMk cId="496429616" sldId="1728"/>
        </pc:sldMkLst>
        <pc:spChg chg="add mod">
          <ac:chgData name="Eduardo Alfradique de Oliveira" userId="4548f309-48ea-4f49-8ee3-9b5af420c807" providerId="ADAL" clId="{78370DC4-3AE3-2C44-980B-920A83484984}" dt="2024-05-27T16:40:56.201" v="1" actId="1076"/>
          <ac:spMkLst>
            <pc:docMk/>
            <pc:sldMk cId="496429616" sldId="1728"/>
            <ac:spMk id="2" creationId="{A4CE3926-6733-9A7D-08AE-B30BAB2D003A}"/>
          </ac:spMkLst>
        </pc:spChg>
      </pc:sldChg>
    </pc:docChg>
  </pc:docChgLst>
  <pc:docChgLst>
    <pc:chgData name="Diana Cabral Siqueira" userId="S::dcsiqueira@fazenda.rj.gov.br::ced6879b-62a0-4142-bcef-7e5fda0b1d29" providerId="AD" clId="Web-{9F57B170-9F0C-BFE1-FD7C-7D0E3ED59380}"/>
    <pc:docChg chg="modSld">
      <pc:chgData name="Diana Cabral Siqueira" userId="S::dcsiqueira@fazenda.rj.gov.br::ced6879b-62a0-4142-bcef-7e5fda0b1d29" providerId="AD" clId="Web-{9F57B170-9F0C-BFE1-FD7C-7D0E3ED59380}" dt="2024-08-15T15:46:55.197" v="8" actId="1076"/>
      <pc:docMkLst>
        <pc:docMk/>
      </pc:docMkLst>
      <pc:sldChg chg="modSp">
        <pc:chgData name="Diana Cabral Siqueira" userId="S::dcsiqueira@fazenda.rj.gov.br::ced6879b-62a0-4142-bcef-7e5fda0b1d29" providerId="AD" clId="Web-{9F57B170-9F0C-BFE1-FD7C-7D0E3ED59380}" dt="2024-08-15T15:45:21.551" v="1" actId="1076"/>
        <pc:sldMkLst>
          <pc:docMk/>
          <pc:sldMk cId="265082340" sldId="1719"/>
        </pc:sldMkLst>
        <pc:spChg chg="mod">
          <ac:chgData name="Diana Cabral Siqueira" userId="S::dcsiqueira@fazenda.rj.gov.br::ced6879b-62a0-4142-bcef-7e5fda0b1d29" providerId="AD" clId="Web-{9F57B170-9F0C-BFE1-FD7C-7D0E3ED59380}" dt="2024-08-15T15:45:21.551" v="1" actId="1076"/>
          <ac:spMkLst>
            <pc:docMk/>
            <pc:sldMk cId="265082340" sldId="1719"/>
            <ac:spMk id="2" creationId="{B185DAAC-07D5-E6C4-B579-1FA8075BC868}"/>
          </ac:spMkLst>
        </pc:spChg>
      </pc:sldChg>
      <pc:sldChg chg="modSp">
        <pc:chgData name="Diana Cabral Siqueira" userId="S::dcsiqueira@fazenda.rj.gov.br::ced6879b-62a0-4142-bcef-7e5fda0b1d29" providerId="AD" clId="Web-{9F57B170-9F0C-BFE1-FD7C-7D0E3ED59380}" dt="2024-08-15T15:46:55.197" v="8" actId="1076"/>
        <pc:sldMkLst>
          <pc:docMk/>
          <pc:sldMk cId="3697561492" sldId="1720"/>
        </pc:sldMkLst>
        <pc:spChg chg="mod">
          <ac:chgData name="Diana Cabral Siqueira" userId="S::dcsiqueira@fazenda.rj.gov.br::ced6879b-62a0-4142-bcef-7e5fda0b1d29" providerId="AD" clId="Web-{9F57B170-9F0C-BFE1-FD7C-7D0E3ED59380}" dt="2024-08-15T15:46:55.197" v="8" actId="1076"/>
          <ac:spMkLst>
            <pc:docMk/>
            <pc:sldMk cId="3697561492" sldId="1720"/>
            <ac:spMk id="5" creationId="{C124DABD-13FC-D8FF-25F5-1F87A9448B23}"/>
          </ac:spMkLst>
        </pc:spChg>
      </pc:sldChg>
      <pc:sldChg chg="modSp">
        <pc:chgData name="Diana Cabral Siqueira" userId="S::dcsiqueira@fazenda.rj.gov.br::ced6879b-62a0-4142-bcef-7e5fda0b1d29" providerId="AD" clId="Web-{9F57B170-9F0C-BFE1-FD7C-7D0E3ED59380}" dt="2024-08-15T15:45:54.006" v="3" actId="1076"/>
        <pc:sldMkLst>
          <pc:docMk/>
          <pc:sldMk cId="892823559" sldId="1721"/>
        </pc:sldMkLst>
        <pc:spChg chg="mod">
          <ac:chgData name="Diana Cabral Siqueira" userId="S::dcsiqueira@fazenda.rj.gov.br::ced6879b-62a0-4142-bcef-7e5fda0b1d29" providerId="AD" clId="Web-{9F57B170-9F0C-BFE1-FD7C-7D0E3ED59380}" dt="2024-08-15T15:45:54.006" v="3" actId="1076"/>
          <ac:spMkLst>
            <pc:docMk/>
            <pc:sldMk cId="892823559" sldId="1721"/>
            <ac:spMk id="2" creationId="{8CCD2F68-537A-3B15-BC51-D9FA709D5996}"/>
          </ac:spMkLst>
        </pc:spChg>
      </pc:sldChg>
    </pc:docChg>
  </pc:docChgLst>
  <pc:docChgLst>
    <pc:chgData name="Liliane Figueiredo da Silva" userId="S::lfigueiredos@fazenda.rj.gov.br::f10f2e6b-1ac0-48fa-8c74-458c8e81f8a6" providerId="AD" clId="Web-{293088D0-6CDF-0AE8-9460-A4BA438952BF}"/>
    <pc:docChg chg="addSld delSld">
      <pc:chgData name="Liliane Figueiredo da Silva" userId="S::lfigueiredos@fazenda.rj.gov.br::f10f2e6b-1ac0-48fa-8c74-458c8e81f8a6" providerId="AD" clId="Web-{293088D0-6CDF-0AE8-9460-A4BA438952BF}" dt="2024-08-21T20:23:30.233" v="3"/>
      <pc:docMkLst>
        <pc:docMk/>
      </pc:docMkLst>
      <pc:sldChg chg="del">
        <pc:chgData name="Liliane Figueiredo da Silva" userId="S::lfigueiredos@fazenda.rj.gov.br::f10f2e6b-1ac0-48fa-8c74-458c8e81f8a6" providerId="AD" clId="Web-{293088D0-6CDF-0AE8-9460-A4BA438952BF}" dt="2024-08-21T20:23:30.233" v="3"/>
        <pc:sldMkLst>
          <pc:docMk/>
          <pc:sldMk cId="1451531794" sldId="1684"/>
        </pc:sldMkLst>
      </pc:sldChg>
      <pc:sldChg chg="del">
        <pc:chgData name="Liliane Figueiredo da Silva" userId="S::lfigueiredos@fazenda.rj.gov.br::f10f2e6b-1ac0-48fa-8c74-458c8e81f8a6" providerId="AD" clId="Web-{293088D0-6CDF-0AE8-9460-A4BA438952BF}" dt="2024-08-21T20:23:27.780" v="2"/>
        <pc:sldMkLst>
          <pc:docMk/>
          <pc:sldMk cId="265082340" sldId="1719"/>
        </pc:sldMkLst>
      </pc:sldChg>
      <pc:sldChg chg="new del">
        <pc:chgData name="Liliane Figueiredo da Silva" userId="S::lfigueiredos@fazenda.rj.gov.br::f10f2e6b-1ac0-48fa-8c74-458c8e81f8a6" providerId="AD" clId="Web-{293088D0-6CDF-0AE8-9460-A4BA438952BF}" dt="2024-08-21T20:23:22.920" v="1"/>
        <pc:sldMkLst>
          <pc:docMk/>
          <pc:sldMk cId="831493026" sldId="1750"/>
        </pc:sldMkLst>
      </pc:sldChg>
    </pc:docChg>
  </pc:docChgLst>
  <pc:docChgLst>
    <pc:chgData name="Caroline de Morais Rocha" userId="7e75e681-9559-43c9-a21c-f0722126cc1d" providerId="ADAL" clId="{84474D81-C011-4622-9E88-0AB8D4882864}"/>
    <pc:docChg chg="undo custSel modSld">
      <pc:chgData name="Caroline de Morais Rocha" userId="7e75e681-9559-43c9-a21c-f0722126cc1d" providerId="ADAL" clId="{84474D81-C011-4622-9E88-0AB8D4882864}" dt="2024-05-22T15:11:04.055" v="571" actId="20577"/>
      <pc:docMkLst>
        <pc:docMk/>
      </pc:docMkLst>
      <pc:sldChg chg="modSp mod">
        <pc:chgData name="Caroline de Morais Rocha" userId="7e75e681-9559-43c9-a21c-f0722126cc1d" providerId="ADAL" clId="{84474D81-C011-4622-9E88-0AB8D4882864}" dt="2024-05-22T15:11:04.055" v="571" actId="20577"/>
        <pc:sldMkLst>
          <pc:docMk/>
          <pc:sldMk cId="265082340" sldId="1719"/>
        </pc:sldMkLst>
        <pc:spChg chg="mod">
          <ac:chgData name="Caroline de Morais Rocha" userId="7e75e681-9559-43c9-a21c-f0722126cc1d" providerId="ADAL" clId="{84474D81-C011-4622-9E88-0AB8D4882864}" dt="2024-05-22T15:11:04.055" v="571" actId="20577"/>
          <ac:spMkLst>
            <pc:docMk/>
            <pc:sldMk cId="265082340" sldId="1719"/>
            <ac:spMk id="5" creationId="{44D5B04B-C6E4-45CC-988D-E48A225F8170}"/>
          </ac:spMkLst>
        </pc:spChg>
        <pc:spChg chg="mod">
          <ac:chgData name="Caroline de Morais Rocha" userId="7e75e681-9559-43c9-a21c-f0722126cc1d" providerId="ADAL" clId="{84474D81-C011-4622-9E88-0AB8D4882864}" dt="2024-05-22T15:11:00.996" v="570" actId="13926"/>
          <ac:spMkLst>
            <pc:docMk/>
            <pc:sldMk cId="265082340" sldId="1719"/>
            <ac:spMk id="18" creationId="{305E6227-C9F6-4EBA-B584-EA7100CF4F2D}"/>
          </ac:spMkLst>
        </pc:spChg>
        <pc:graphicFrameChg chg="mod">
          <ac:chgData name="Caroline de Morais Rocha" userId="7e75e681-9559-43c9-a21c-f0722126cc1d" providerId="ADAL" clId="{84474D81-C011-4622-9E88-0AB8D4882864}" dt="2024-05-22T15:10:47.269" v="569"/>
          <ac:graphicFrameMkLst>
            <pc:docMk/>
            <pc:sldMk cId="265082340" sldId="1719"/>
            <ac:graphicFrameMk id="6" creationId="{1939D031-93AB-42F6-805C-07D089B8849D}"/>
          </ac:graphicFrameMkLst>
        </pc:graphicFrameChg>
      </pc:sldChg>
      <pc:sldChg chg="addSp delSp modSp mod">
        <pc:chgData name="Caroline de Morais Rocha" userId="7e75e681-9559-43c9-a21c-f0722126cc1d" providerId="ADAL" clId="{84474D81-C011-4622-9E88-0AB8D4882864}" dt="2024-05-20T16:23:31.246" v="375" actId="6549"/>
        <pc:sldMkLst>
          <pc:docMk/>
          <pc:sldMk cId="3697561492" sldId="1720"/>
        </pc:sldMkLst>
        <pc:spChg chg="mod">
          <ac:chgData name="Caroline de Morais Rocha" userId="7e75e681-9559-43c9-a21c-f0722126cc1d" providerId="ADAL" clId="{84474D81-C011-4622-9E88-0AB8D4882864}" dt="2024-05-20T16:19:48.958" v="30" actId="20577"/>
          <ac:spMkLst>
            <pc:docMk/>
            <pc:sldMk cId="3697561492" sldId="1720"/>
            <ac:spMk id="4" creationId="{428DEBB1-BDC3-4465-BD63-A657CF7792B5}"/>
          </ac:spMkLst>
        </pc:spChg>
        <pc:spChg chg="add del mod">
          <ac:chgData name="Caroline de Morais Rocha" userId="7e75e681-9559-43c9-a21c-f0722126cc1d" providerId="ADAL" clId="{84474D81-C011-4622-9E88-0AB8D4882864}" dt="2024-05-20T16:19:58.499" v="34" actId="20577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Caroline de Morais Rocha" userId="7e75e681-9559-43c9-a21c-f0722126cc1d" providerId="ADAL" clId="{84474D81-C011-4622-9E88-0AB8D4882864}" dt="2024-05-20T16:23:31.246" v="375" actId="6549"/>
          <ac:spMkLst>
            <pc:docMk/>
            <pc:sldMk cId="3697561492" sldId="1720"/>
            <ac:spMk id="16" creationId="{E1745EA3-1B5D-44FB-8DFE-10C6C93EC707}"/>
          </ac:spMkLst>
        </pc:spChg>
        <pc:spChg chg="mod">
          <ac:chgData name="Caroline de Morais Rocha" userId="7e75e681-9559-43c9-a21c-f0722126cc1d" providerId="ADAL" clId="{84474D81-C011-4622-9E88-0AB8D4882864}" dt="2024-05-20T16:21:50.996" v="120" actId="20577"/>
          <ac:spMkLst>
            <pc:docMk/>
            <pc:sldMk cId="3697561492" sldId="1720"/>
            <ac:spMk id="17" creationId="{CC212114-7320-469A-8E7E-D7D3F5077A46}"/>
          </ac:spMkLst>
        </pc:spChg>
        <pc:graphicFrameChg chg="mod">
          <ac:chgData name="Caroline de Morais Rocha" userId="7e75e681-9559-43c9-a21c-f0722126cc1d" providerId="ADAL" clId="{84474D81-C011-4622-9E88-0AB8D4882864}" dt="2024-05-20T16:19:11.695" v="26" actId="207"/>
          <ac:graphicFrameMkLst>
            <pc:docMk/>
            <pc:sldMk cId="3697561492" sldId="1720"/>
            <ac:graphicFrameMk id="3" creationId="{4DF47878-8704-42C9-85D5-FFC04BDA2E5D}"/>
          </ac:graphicFrameMkLst>
        </pc:graphicFrameChg>
      </pc:sldChg>
      <pc:sldChg chg="modSp mod">
        <pc:chgData name="Caroline de Morais Rocha" userId="7e75e681-9559-43c9-a21c-f0722126cc1d" providerId="ADAL" clId="{84474D81-C011-4622-9E88-0AB8D4882864}" dt="2024-05-20T16:45:27.938" v="539" actId="20577"/>
        <pc:sldMkLst>
          <pc:docMk/>
          <pc:sldMk cId="892823559" sldId="1721"/>
        </pc:sldMkLst>
        <pc:spChg chg="mod">
          <ac:chgData name="Caroline de Morais Rocha" userId="7e75e681-9559-43c9-a21c-f0722126cc1d" providerId="ADAL" clId="{84474D81-C011-4622-9E88-0AB8D4882864}" dt="2024-05-20T16:44:21.315" v="485" actId="6549"/>
          <ac:spMkLst>
            <pc:docMk/>
            <pc:sldMk cId="892823559" sldId="1721"/>
            <ac:spMk id="16" creationId="{E1745EA3-1B5D-44FB-8DFE-10C6C93EC707}"/>
          </ac:spMkLst>
        </pc:spChg>
        <pc:spChg chg="mod">
          <ac:chgData name="Caroline de Morais Rocha" userId="7e75e681-9559-43c9-a21c-f0722126cc1d" providerId="ADAL" clId="{84474D81-C011-4622-9E88-0AB8D4882864}" dt="2024-05-20T16:45:27.938" v="539" actId="20577"/>
          <ac:spMkLst>
            <pc:docMk/>
            <pc:sldMk cId="892823559" sldId="1721"/>
            <ac:spMk id="17" creationId="{CC212114-7320-469A-8E7E-D7D3F5077A46}"/>
          </ac:spMkLst>
        </pc:spChg>
        <pc:spChg chg="mod">
          <ac:chgData name="Caroline de Morais Rocha" userId="7e75e681-9559-43c9-a21c-f0722126cc1d" providerId="ADAL" clId="{84474D81-C011-4622-9E88-0AB8D4882864}" dt="2024-05-20T16:44:10.182" v="482" actId="1076"/>
          <ac:spMkLst>
            <pc:docMk/>
            <pc:sldMk cId="892823559" sldId="1721"/>
            <ac:spMk id="18" creationId="{0775BBC8-4164-C8FC-1607-D6332C067599}"/>
          </ac:spMkLst>
        </pc:spChg>
        <pc:spChg chg="mod">
          <ac:chgData name="Caroline de Morais Rocha" userId="7e75e681-9559-43c9-a21c-f0722126cc1d" providerId="ADAL" clId="{84474D81-C011-4622-9E88-0AB8D4882864}" dt="2024-05-20T16:44:15.062" v="483" actId="1076"/>
          <ac:spMkLst>
            <pc:docMk/>
            <pc:sldMk cId="892823559" sldId="1721"/>
            <ac:spMk id="19" creationId="{73749DD3-81A2-40BE-8CD1-4B1E50038D77}"/>
          </ac:spMkLst>
        </pc:spChg>
        <pc:graphicFrameChg chg="mod">
          <ac:chgData name="Caroline de Morais Rocha" userId="7e75e681-9559-43c9-a21c-f0722126cc1d" providerId="ADAL" clId="{84474D81-C011-4622-9E88-0AB8D4882864}" dt="2024-05-20T16:43:56.954" v="481"/>
          <ac:graphicFrameMkLst>
            <pc:docMk/>
            <pc:sldMk cId="892823559" sldId="1721"/>
            <ac:graphicFrameMk id="15" creationId="{93FDAF3B-FAF3-8307-D842-B877EBE6FAEC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28D0ABEF-0D62-FAB3-620A-82B2F709F225}"/>
    <pc:docChg chg="modSld">
      <pc:chgData name="Liliane Figueiredo da Silva" userId="S::lfigueiredos@fazenda.rj.gov.br::f10f2e6b-1ac0-48fa-8c74-458c8e81f8a6" providerId="AD" clId="Web-{28D0ABEF-0D62-FAB3-620A-82B2F709F225}" dt="2024-05-29T12:53:19.300" v="19" actId="20577"/>
      <pc:docMkLst>
        <pc:docMk/>
      </pc:docMkLst>
      <pc:sldChg chg="modSp">
        <pc:chgData name="Liliane Figueiredo da Silva" userId="S::lfigueiredos@fazenda.rj.gov.br::f10f2e6b-1ac0-48fa-8c74-458c8e81f8a6" providerId="AD" clId="Web-{28D0ABEF-0D62-FAB3-620A-82B2F709F225}" dt="2024-05-29T12:53:19.300" v="19" actId="20577"/>
        <pc:sldMkLst>
          <pc:docMk/>
          <pc:sldMk cId="2425828303" sldId="1682"/>
        </pc:sldMkLst>
        <pc:spChg chg="mod">
          <ac:chgData name="Liliane Figueiredo da Silva" userId="S::lfigueiredos@fazenda.rj.gov.br::f10f2e6b-1ac0-48fa-8c74-458c8e81f8a6" providerId="AD" clId="Web-{28D0ABEF-0D62-FAB3-620A-82B2F709F225}" dt="2024-05-29T12:53:19.300" v="19" actId="20577"/>
          <ac:spMkLst>
            <pc:docMk/>
            <pc:sldMk cId="2425828303" sldId="1682"/>
            <ac:spMk id="7" creationId="{6924F9B9-8182-40A1-AF1E-F4A1A8B7BC71}"/>
          </ac:spMkLst>
        </pc:spChg>
      </pc:sldChg>
    </pc:docChg>
  </pc:docChgLst>
  <pc:docChgLst>
    <pc:chgData name="Liliane Figueiredo da Silva" userId="S::lfigueiredos@fazenda.rj.gov.br::f10f2e6b-1ac0-48fa-8c74-458c8e81f8a6" providerId="AD" clId="Web-{CD564893-B289-F73D-5237-E5B70C20BEA0}"/>
    <pc:docChg chg="modSld">
      <pc:chgData name="Liliane Figueiredo da Silva" userId="S::lfigueiredos@fazenda.rj.gov.br::f10f2e6b-1ac0-48fa-8c74-458c8e81f8a6" providerId="AD" clId="Web-{CD564893-B289-F73D-5237-E5B70C20BEA0}" dt="2024-02-15T21:19:05.754" v="171" actId="14100"/>
      <pc:docMkLst>
        <pc:docMk/>
      </pc:docMkLst>
      <pc:sldChg chg="modSp">
        <pc:chgData name="Liliane Figueiredo da Silva" userId="S::lfigueiredos@fazenda.rj.gov.br::f10f2e6b-1ac0-48fa-8c74-458c8e81f8a6" providerId="AD" clId="Web-{CD564893-B289-F73D-5237-E5B70C20BEA0}" dt="2024-02-15T21:00:19.309" v="109" actId="1076"/>
        <pc:sldMkLst>
          <pc:docMk/>
          <pc:sldMk cId="2425828303" sldId="1682"/>
        </pc:sldMkLst>
        <pc:spChg chg="mod">
          <ac:chgData name="Liliane Figueiredo da Silva" userId="S::lfigueiredos@fazenda.rj.gov.br::f10f2e6b-1ac0-48fa-8c74-458c8e81f8a6" providerId="AD" clId="Web-{CD564893-B289-F73D-5237-E5B70C20BEA0}" dt="2024-02-15T21:00:19.309" v="109" actId="1076"/>
          <ac:spMkLst>
            <pc:docMk/>
            <pc:sldMk cId="2425828303" sldId="1682"/>
            <ac:spMk id="6" creationId="{B18E8F6F-E867-42DD-AEA8-54122C741167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07:04.276" v="111" actId="20577"/>
        <pc:sldMkLst>
          <pc:docMk/>
          <pc:sldMk cId="1451531794" sldId="1684"/>
        </pc:sldMkLst>
        <pc:spChg chg="mod">
          <ac:chgData name="Liliane Figueiredo da Silva" userId="S::lfigueiredos@fazenda.rj.gov.br::f10f2e6b-1ac0-48fa-8c74-458c8e81f8a6" providerId="AD" clId="Web-{CD564893-B289-F73D-5237-E5B70C20BEA0}" dt="2024-02-15T21:07:04.276" v="111" actId="20577"/>
          <ac:spMkLst>
            <pc:docMk/>
            <pc:sldMk cId="1451531794" sldId="1684"/>
            <ac:spMk id="11" creationId="{FD3E3182-FF29-412A-8BF4-0440BEC5C4B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14:45.573" v="118" actId="20577"/>
        <pc:sldMkLst>
          <pc:docMk/>
          <pc:sldMk cId="265082340" sldId="1719"/>
        </pc:sldMkLst>
        <pc:spChg chg="mod">
          <ac:chgData name="Liliane Figueiredo da Silva" userId="S::lfigueiredos@fazenda.rj.gov.br::f10f2e6b-1ac0-48fa-8c74-458c8e81f8a6" providerId="AD" clId="Web-{CD564893-B289-F73D-5237-E5B70C20BEA0}" dt="2024-02-15T21:14:45.573" v="118" actId="20577"/>
          <ac:spMkLst>
            <pc:docMk/>
            <pc:sldMk cId="265082340" sldId="1719"/>
            <ac:spMk id="18" creationId="{305E6227-C9F6-4EBA-B584-EA7100CF4F2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16:58.281" v="170" actId="20577"/>
        <pc:sldMkLst>
          <pc:docMk/>
          <pc:sldMk cId="3697561492" sldId="1720"/>
        </pc:sldMkLst>
        <pc:spChg chg="mod">
          <ac:chgData name="Liliane Figueiredo da Silva" userId="S::lfigueiredos@fazenda.rj.gov.br::f10f2e6b-1ac0-48fa-8c74-458c8e81f8a6" providerId="AD" clId="Web-{CD564893-B289-F73D-5237-E5B70C20BEA0}" dt="2024-02-15T21:16:58.281" v="170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07:49.684" v="113" actId="20577"/>
        <pc:sldMkLst>
          <pc:docMk/>
          <pc:sldMk cId="892823559" sldId="1721"/>
        </pc:sldMkLst>
        <pc:spChg chg="mod">
          <ac:chgData name="Liliane Figueiredo da Silva" userId="S::lfigueiredos@fazenda.rj.gov.br::f10f2e6b-1ac0-48fa-8c74-458c8e81f8a6" providerId="AD" clId="Web-{CD564893-B289-F73D-5237-E5B70C20BEA0}" dt="2024-02-15T21:07:49.684" v="113" actId="20577"/>
          <ac:spMkLst>
            <pc:docMk/>
            <pc:sldMk cId="892823559" sldId="1721"/>
            <ac:spMk id="17" creationId="{CC212114-7320-469A-8E7E-D7D3F5077A46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11:50.123" v="10" actId="20577"/>
        <pc:sldMkLst>
          <pc:docMk/>
          <pc:sldMk cId="789097331" sldId="1723"/>
        </pc:sldMkLst>
        <pc:spChg chg="mod">
          <ac:chgData name="Liliane Figueiredo da Silva" userId="S::lfigueiredos@fazenda.rj.gov.br::f10f2e6b-1ac0-48fa-8c74-458c8e81f8a6" providerId="AD" clId="Web-{CD564893-B289-F73D-5237-E5B70C20BEA0}" dt="2024-02-15T20:11:50.123" v="10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Liliane Figueiredo da Silva" userId="S::lfigueiredos@fazenda.rj.gov.br::f10f2e6b-1ac0-48fa-8c74-458c8e81f8a6" providerId="AD" clId="Web-{CD564893-B289-F73D-5237-E5B70C20BEA0}" dt="2024-02-15T20:09:31.476" v="2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CD564893-B289-F73D-5237-E5B70C20BEA0}" dt="2024-02-15T21:19:05.754" v="171" actId="14100"/>
        <pc:sldMkLst>
          <pc:docMk/>
          <pc:sldMk cId="2172947587" sldId="1724"/>
        </pc:sldMkLst>
        <pc:spChg chg="mod">
          <ac:chgData name="Liliane Figueiredo da Silva" userId="S::lfigueiredos@fazenda.rj.gov.br::f10f2e6b-1ac0-48fa-8c74-458c8e81f8a6" providerId="AD" clId="Web-{CD564893-B289-F73D-5237-E5B70C20BEA0}" dt="2024-02-15T21:19:05.754" v="171" actId="14100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21:44.055" v="29" actId="20577"/>
        <pc:sldMkLst>
          <pc:docMk/>
          <pc:sldMk cId="496429616" sldId="1728"/>
        </pc:sldMkLst>
        <pc:spChg chg="mod">
          <ac:chgData name="Liliane Figueiredo da Silva" userId="S::lfigueiredos@fazenda.rj.gov.br::f10f2e6b-1ac0-48fa-8c74-458c8e81f8a6" providerId="AD" clId="Web-{CD564893-B289-F73D-5237-E5B70C20BEA0}" dt="2024-02-15T20:21:44.055" v="29" actId="20577"/>
          <ac:spMkLst>
            <pc:docMk/>
            <pc:sldMk cId="496429616" sldId="1728"/>
            <ac:spMk id="18" creationId="{305E6227-C9F6-4EBA-B584-EA7100CF4F2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26:32.114" v="34" actId="20577"/>
        <pc:sldMkLst>
          <pc:docMk/>
          <pc:sldMk cId="1814976613" sldId="1729"/>
        </pc:sldMkLst>
        <pc:spChg chg="mod">
          <ac:chgData name="Liliane Figueiredo da Silva" userId="S::lfigueiredos@fazenda.rj.gov.br::f10f2e6b-1ac0-48fa-8c74-458c8e81f8a6" providerId="AD" clId="Web-{CD564893-B289-F73D-5237-E5B70C20BEA0}" dt="2024-02-15T20:26:32.114" v="34" actId="20577"/>
          <ac:spMkLst>
            <pc:docMk/>
            <pc:sldMk cId="1814976613" sldId="1729"/>
            <ac:spMk id="11" creationId="{CDE765CF-7EFB-4963-A398-305963039E9E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50:55.540" v="36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CD564893-B289-F73D-5237-E5B70C20BEA0}" dt="2024-02-15T20:50:55.540" v="36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CD564893-B289-F73D-5237-E5B70C20BEA0}" dt="2024-02-15T20:56:04.426" v="88" actId="20577"/>
        <pc:sldMkLst>
          <pc:docMk/>
          <pc:sldMk cId="3039841087" sldId="1731"/>
        </pc:sldMkLst>
        <pc:spChg chg="mod">
          <ac:chgData name="Liliane Figueiredo da Silva" userId="S::lfigueiredos@fazenda.rj.gov.br::f10f2e6b-1ac0-48fa-8c74-458c8e81f8a6" providerId="AD" clId="Web-{CD564893-B289-F73D-5237-E5B70C20BEA0}" dt="2024-02-15T20:56:04.426" v="88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Eduardo Alfradique de Oliveira" userId="4548f309-48ea-4f49-8ee3-9b5af420c807" providerId="ADAL" clId="{31E4A680-5FA5-49BE-918A-6FC1834AE13A}"/>
    <pc:docChg chg="addSld delSld modSld">
      <pc:chgData name="Eduardo Alfradique de Oliveira" userId="4548f309-48ea-4f49-8ee3-9b5af420c807" providerId="ADAL" clId="{31E4A680-5FA5-49BE-918A-6FC1834AE13A}" dt="2024-05-17T15:02:04.113" v="35" actId="14100"/>
      <pc:docMkLst>
        <pc:docMk/>
      </pc:docMkLst>
      <pc:sldChg chg="addSp modSp add del mod">
        <pc:chgData name="Eduardo Alfradique de Oliveira" userId="4548f309-48ea-4f49-8ee3-9b5af420c807" providerId="ADAL" clId="{31E4A680-5FA5-49BE-918A-6FC1834AE13A}" dt="2024-05-17T15:01:20.481" v="24" actId="1076"/>
        <pc:sldMkLst>
          <pc:docMk/>
          <pc:sldMk cId="789097331" sldId="1723"/>
        </pc:sldMkLst>
        <pc:spChg chg="add mod">
          <ac:chgData name="Eduardo Alfradique de Oliveira" userId="4548f309-48ea-4f49-8ee3-9b5af420c807" providerId="ADAL" clId="{31E4A680-5FA5-49BE-918A-6FC1834AE13A}" dt="2024-05-17T15:01:20.481" v="24" actId="1076"/>
          <ac:spMkLst>
            <pc:docMk/>
            <pc:sldMk cId="789097331" sldId="1723"/>
            <ac:spMk id="3" creationId="{84DD3EB5-A160-3690-C534-593D568FB952}"/>
          </ac:spMkLst>
        </pc:spChg>
      </pc:sldChg>
      <pc:sldChg chg="addSp modSp add del mod">
        <pc:chgData name="Eduardo Alfradique de Oliveira" userId="4548f309-48ea-4f49-8ee3-9b5af420c807" providerId="ADAL" clId="{31E4A680-5FA5-49BE-918A-6FC1834AE13A}" dt="2024-05-17T15:01:49.409" v="33" actId="1035"/>
        <pc:sldMkLst>
          <pc:docMk/>
          <pc:sldMk cId="2172947587" sldId="1724"/>
        </pc:sldMkLst>
        <pc:spChg chg="add mod">
          <ac:chgData name="Eduardo Alfradique de Oliveira" userId="4548f309-48ea-4f49-8ee3-9b5af420c807" providerId="ADAL" clId="{31E4A680-5FA5-49BE-918A-6FC1834AE13A}" dt="2024-05-17T15:01:49.409" v="33" actId="1035"/>
          <ac:spMkLst>
            <pc:docMk/>
            <pc:sldMk cId="2172947587" sldId="1724"/>
            <ac:spMk id="4" creationId="{397CBDF9-5F19-BCCB-D5EA-777EEE837E66}"/>
          </ac:spMkLst>
        </pc:spChg>
      </pc:sldChg>
      <pc:sldChg chg="addSp modSp add del mod">
        <pc:chgData name="Eduardo Alfradique de Oliveira" userId="4548f309-48ea-4f49-8ee3-9b5af420c807" providerId="ADAL" clId="{31E4A680-5FA5-49BE-918A-6FC1834AE13A}" dt="2024-05-17T15:01:36.311" v="26" actId="1076"/>
        <pc:sldMkLst>
          <pc:docMk/>
          <pc:sldMk cId="1922615882" sldId="1726"/>
        </pc:sldMkLst>
        <pc:spChg chg="add mod">
          <ac:chgData name="Eduardo Alfradique de Oliveira" userId="4548f309-48ea-4f49-8ee3-9b5af420c807" providerId="ADAL" clId="{31E4A680-5FA5-49BE-918A-6FC1834AE13A}" dt="2024-05-17T15:01:36.311" v="26" actId="1076"/>
          <ac:spMkLst>
            <pc:docMk/>
            <pc:sldMk cId="1922615882" sldId="1726"/>
            <ac:spMk id="17" creationId="{C4FA3637-386F-EFB6-B4DD-4E0D83B22DFB}"/>
          </ac:spMkLst>
        </pc:spChg>
      </pc:sldChg>
      <pc:sldChg chg="addSp modSp add del mod">
        <pc:chgData name="Eduardo Alfradique de Oliveira" userId="4548f309-48ea-4f49-8ee3-9b5af420c807" providerId="ADAL" clId="{31E4A680-5FA5-49BE-918A-6FC1834AE13A}" dt="2024-05-17T15:02:04.113" v="35" actId="14100"/>
        <pc:sldMkLst>
          <pc:docMk/>
          <pc:sldMk cId="2344238669" sldId="1727"/>
        </pc:sldMkLst>
        <pc:spChg chg="add mod">
          <ac:chgData name="Eduardo Alfradique de Oliveira" userId="4548f309-48ea-4f49-8ee3-9b5af420c807" providerId="ADAL" clId="{31E4A680-5FA5-49BE-918A-6FC1834AE13A}" dt="2024-05-17T15:02:04.113" v="35" actId="14100"/>
          <ac:spMkLst>
            <pc:docMk/>
            <pc:sldMk cId="2344238669" sldId="1727"/>
            <ac:spMk id="4" creationId="{C8D3D207-FB6D-54AF-8F47-C953D69A1543}"/>
          </ac:spMkLst>
        </pc:spChg>
      </pc:sldChg>
      <pc:sldChg chg="add del">
        <pc:chgData name="Eduardo Alfradique de Oliveira" userId="4548f309-48ea-4f49-8ee3-9b5af420c807" providerId="ADAL" clId="{31E4A680-5FA5-49BE-918A-6FC1834AE13A}" dt="2024-05-17T14:57:38.213" v="1"/>
        <pc:sldMkLst>
          <pc:docMk/>
          <pc:sldMk cId="496429616" sldId="1728"/>
        </pc:sldMkLst>
      </pc:sldChg>
      <pc:sldChg chg="modSp add del mod">
        <pc:chgData name="Eduardo Alfradique de Oliveira" userId="4548f309-48ea-4f49-8ee3-9b5af420c807" providerId="ADAL" clId="{31E4A680-5FA5-49BE-918A-6FC1834AE13A}" dt="2024-05-17T15:00:17.654" v="10"/>
        <pc:sldMkLst>
          <pc:docMk/>
          <pc:sldMk cId="1814976613" sldId="1729"/>
        </pc:sldMkLst>
        <pc:spChg chg="mod">
          <ac:chgData name="Eduardo Alfradique de Oliveira" userId="4548f309-48ea-4f49-8ee3-9b5af420c807" providerId="ADAL" clId="{31E4A680-5FA5-49BE-918A-6FC1834AE13A}" dt="2024-05-17T15:00:17.654" v="10"/>
          <ac:spMkLst>
            <pc:docMk/>
            <pc:sldMk cId="1814976613" sldId="1729"/>
            <ac:spMk id="18" creationId="{305E6227-C9F6-4EBA-B584-EA7100CF4F2D}"/>
          </ac:spMkLst>
        </pc:spChg>
      </pc:sldChg>
    </pc:docChg>
  </pc:docChgLst>
  <pc:docChgLst>
    <pc:chgData name="Leticia Patino Borges" userId="S::leticia.borges@fazenda.rj.gov.br::57ad1a2c-d7a9-42c7-9fb1-529b00cc7347" providerId="AD" clId="Web-{B6C8FA2E-15D1-5F47-DEBA-8FD66126B36C}"/>
    <pc:docChg chg="modSld">
      <pc:chgData name="Leticia Patino Borges" userId="S::leticia.borges@fazenda.rj.gov.br::57ad1a2c-d7a9-42c7-9fb1-529b00cc7347" providerId="AD" clId="Web-{B6C8FA2E-15D1-5F47-DEBA-8FD66126B36C}" dt="2024-08-19T15:43:01.720" v="4"/>
      <pc:docMkLst>
        <pc:docMk/>
      </pc:docMkLst>
      <pc:sldChg chg="addSp delSp modSp">
        <pc:chgData name="Leticia Patino Borges" userId="S::leticia.borges@fazenda.rj.gov.br::57ad1a2c-d7a9-42c7-9fb1-529b00cc7347" providerId="AD" clId="Web-{B6C8FA2E-15D1-5F47-DEBA-8FD66126B36C}" dt="2024-08-19T15:43:01.720" v="4"/>
        <pc:sldMkLst>
          <pc:docMk/>
          <pc:sldMk cId="1196487639" sldId="1679"/>
        </pc:sldMkLst>
        <pc:spChg chg="del mod">
          <ac:chgData name="Leticia Patino Borges" userId="S::leticia.borges@fazenda.rj.gov.br::57ad1a2c-d7a9-42c7-9fb1-529b00cc7347" providerId="AD" clId="Web-{B6C8FA2E-15D1-5F47-DEBA-8FD66126B36C}" dt="2024-08-19T15:43:01.048" v="3"/>
          <ac:spMkLst>
            <pc:docMk/>
            <pc:sldMk cId="1196487639" sldId="1679"/>
            <ac:spMk id="3" creationId="{552EBCDC-8130-4191-915B-02B421F4C501}"/>
          </ac:spMkLst>
        </pc:spChg>
        <pc:spChg chg="add">
          <ac:chgData name="Leticia Patino Borges" userId="S::leticia.borges@fazenda.rj.gov.br::57ad1a2c-d7a9-42c7-9fb1-529b00cc7347" providerId="AD" clId="Web-{B6C8FA2E-15D1-5F47-DEBA-8FD66126B36C}" dt="2024-08-19T15:43:01.720" v="4"/>
          <ac:spMkLst>
            <pc:docMk/>
            <pc:sldMk cId="1196487639" sldId="1679"/>
            <ac:spMk id="5" creationId="{552EBCDC-8130-4191-915B-02B421F4C501}"/>
          </ac:spMkLst>
        </pc:spChg>
      </pc:sldChg>
    </pc:docChg>
  </pc:docChgLst>
  <pc:docChgLst>
    <pc:chgData name="Neusa Lourenco Silva" userId="S::nlourenco@fazenda.rj.gov.br::aae90cf0-4570-482f-9a17-f6c811b67bf3" providerId="AD" clId="Web-{F9E3B6EA-C52F-D488-1EE5-101A6E4777CC}"/>
    <pc:docChg chg="modSld">
      <pc:chgData name="Neusa Lourenco Silva" userId="S::nlourenco@fazenda.rj.gov.br::aae90cf0-4570-482f-9a17-f6c811b67bf3" providerId="AD" clId="Web-{F9E3B6EA-C52F-D488-1EE5-101A6E4777CC}" dt="2024-05-22T15:45:53.631" v="257" actId="1076"/>
      <pc:docMkLst>
        <pc:docMk/>
      </pc:docMkLst>
      <pc:sldChg chg="modSp">
        <pc:chgData name="Neusa Lourenco Silva" userId="S::nlourenco@fazenda.rj.gov.br::aae90cf0-4570-482f-9a17-f6c811b67bf3" providerId="AD" clId="Web-{F9E3B6EA-C52F-D488-1EE5-101A6E4777CC}" dt="2024-05-22T15:21:32.287" v="152" actId="20577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F9E3B6EA-C52F-D488-1EE5-101A6E4777CC}" dt="2024-05-22T15:21:32.287" v="152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">
        <pc:chgData name="Neusa Lourenco Silva" userId="S::nlourenco@fazenda.rj.gov.br::aae90cf0-4570-482f-9a17-f6c811b67bf3" providerId="AD" clId="Web-{F9E3B6EA-C52F-D488-1EE5-101A6E4777CC}" dt="2024-05-22T15:45:53.631" v="257" actId="1076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F9E3B6EA-C52F-D488-1EE5-101A6E4777CC}" dt="2024-05-22T15:45:53.631" v="257" actId="1076"/>
          <ac:spMkLst>
            <pc:docMk/>
            <pc:sldMk cId="892823559" sldId="1721"/>
            <ac:spMk id="16" creationId="{E1745EA3-1B5D-44FB-8DFE-10C6C93EC707}"/>
          </ac:spMkLst>
        </pc:spChg>
      </pc:sldChg>
      <pc:sldChg chg="modSp">
        <pc:chgData name="Neusa Lourenco Silva" userId="S::nlourenco@fazenda.rj.gov.br::aae90cf0-4570-482f-9a17-f6c811b67bf3" providerId="AD" clId="Web-{F9E3B6EA-C52F-D488-1EE5-101A6E4777CC}" dt="2024-05-22T15:23:59.868" v="154" actId="1076"/>
        <pc:sldMkLst>
          <pc:docMk/>
          <pc:sldMk cId="3135549556" sldId="1730"/>
        </pc:sldMkLst>
        <pc:graphicFrameChg chg="mod">
          <ac:chgData name="Neusa Lourenco Silva" userId="S::nlourenco@fazenda.rj.gov.br::aae90cf0-4570-482f-9a17-f6c811b67bf3" providerId="AD" clId="Web-{F9E3B6EA-C52F-D488-1EE5-101A6E4777CC}" dt="2024-05-22T15:23:59.868" v="154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Neusa Lourenco Silva" userId="S::nlourenco@fazenda.rj.gov.br::aae90cf0-4570-482f-9a17-f6c811b67bf3" providerId="AD" clId="Web-{F9E3B6EA-C52F-D488-1EE5-101A6E4777CC}" dt="2024-05-22T13:58:55.481" v="4" actId="20577"/>
        <pc:sldMkLst>
          <pc:docMk/>
          <pc:sldMk cId="3039841087" sldId="1731"/>
        </pc:sldMkLst>
        <pc:spChg chg="mod">
          <ac:chgData name="Neusa Lourenco Silva" userId="S::nlourenco@fazenda.rj.gov.br::aae90cf0-4570-482f-9a17-f6c811b67bf3" providerId="AD" clId="Web-{F9E3B6EA-C52F-D488-1EE5-101A6E4777CC}" dt="2024-05-22T13:58:55.481" v="4" actId="20577"/>
          <ac:spMkLst>
            <pc:docMk/>
            <pc:sldMk cId="3039841087" sldId="1731"/>
            <ac:spMk id="11" creationId="{31BD75FC-5EF1-496B-AE62-AF11C9894F64}"/>
          </ac:spMkLst>
        </pc:spChg>
      </pc:sldChg>
      <pc:sldChg chg="modSp">
        <pc:chgData name="Neusa Lourenco Silva" userId="S::nlourenco@fazenda.rj.gov.br::aae90cf0-4570-482f-9a17-f6c811b67bf3" providerId="AD" clId="Web-{F9E3B6EA-C52F-D488-1EE5-101A6E4777CC}" dt="2024-05-22T15:32:52.583" v="256" actId="20577"/>
        <pc:sldMkLst>
          <pc:docMk/>
          <pc:sldMk cId="994347761" sldId="1733"/>
        </pc:sldMkLst>
        <pc:spChg chg="mod">
          <ac:chgData name="Neusa Lourenco Silva" userId="S::nlourenco@fazenda.rj.gov.br::aae90cf0-4570-482f-9a17-f6c811b67bf3" providerId="AD" clId="Web-{F9E3B6EA-C52F-D488-1EE5-101A6E4777CC}" dt="2024-05-22T15:32:52.583" v="256" actId="20577"/>
          <ac:spMkLst>
            <pc:docMk/>
            <pc:sldMk cId="994347761" sldId="1733"/>
            <ac:spMk id="13" creationId="{4105CBFA-8986-AA9C-BD7B-0779066863C5}"/>
          </ac:spMkLst>
        </pc:spChg>
      </pc:sldChg>
    </pc:docChg>
  </pc:docChgLst>
  <pc:docChgLst>
    <pc:chgData name="Liliane Figueiredo da Silva" userId="S::lfigueiredos@fazenda.rj.gov.br::f10f2e6b-1ac0-48fa-8c74-458c8e81f8a6" providerId="AD" clId="Web-{24033665-452D-0E61-8DBC-1BF24D99F89E}"/>
    <pc:docChg chg="modSld">
      <pc:chgData name="Liliane Figueiredo da Silva" userId="S::lfigueiredos@fazenda.rj.gov.br::f10f2e6b-1ac0-48fa-8c74-458c8e81f8a6" providerId="AD" clId="Web-{24033665-452D-0E61-8DBC-1BF24D99F89E}" dt="2024-02-16T20:06:48.756" v="1" actId="1076"/>
      <pc:docMkLst>
        <pc:docMk/>
      </pc:docMkLst>
      <pc:sldChg chg="modSp">
        <pc:chgData name="Liliane Figueiredo da Silva" userId="S::lfigueiredos@fazenda.rj.gov.br::f10f2e6b-1ac0-48fa-8c74-458c8e81f8a6" providerId="AD" clId="Web-{24033665-452D-0E61-8DBC-1BF24D99F89E}" dt="2024-02-16T20:06:48.756" v="1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24033665-452D-0E61-8DBC-1BF24D99F89E}" dt="2024-02-16T20:06:48.756" v="1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</pc:docChg>
  </pc:docChgLst>
  <pc:docChgLst>
    <pc:chgData name="Leticia" userId="57ad1a2c-d7a9-42c7-9fb1-529b00cc7347" providerId="ADAL" clId="{B304BE81-D7A0-40AE-B683-7931FEF243FD}"/>
    <pc:docChg chg="modSld">
      <pc:chgData name="Leticia" userId="57ad1a2c-d7a9-42c7-9fb1-529b00cc7347" providerId="ADAL" clId="{B304BE81-D7A0-40AE-B683-7931FEF243FD}" dt="2024-07-24T11:00:37.869" v="0"/>
      <pc:docMkLst>
        <pc:docMk/>
      </pc:docMkLst>
      <pc:sldChg chg="setBg">
        <pc:chgData name="Leticia" userId="57ad1a2c-d7a9-42c7-9fb1-529b00cc7347" providerId="ADAL" clId="{B304BE81-D7A0-40AE-B683-7931FEF243FD}" dt="2024-07-24T11:00:37.869" v="0"/>
        <pc:sldMkLst>
          <pc:docMk/>
          <pc:sldMk cId="896517572" sldId="1649"/>
        </pc:sldMkLst>
      </pc:sldChg>
    </pc:docChg>
  </pc:docChgLst>
  <pc:docChgLst>
    <pc:chgData name="Fabio Souza Pontes" userId="S::fabio.pontes@fazenda.rj.gov.br::69027ae9-9eae-44b8-8bb4-099357caf8d5" providerId="AD" clId="Web-{AA03B006-2F4D-0777-082B-F6F3C6A6B73C}"/>
    <pc:docChg chg="modSld">
      <pc:chgData name="Fabio Souza Pontes" userId="S::fabio.pontes@fazenda.rj.gov.br::69027ae9-9eae-44b8-8bb4-099357caf8d5" providerId="AD" clId="Web-{AA03B006-2F4D-0777-082B-F6F3C6A6B73C}" dt="2024-08-19T19:13:46.843" v="27" actId="1076"/>
      <pc:docMkLst>
        <pc:docMk/>
      </pc:docMkLst>
      <pc:sldChg chg="modSp">
        <pc:chgData name="Fabio Souza Pontes" userId="S::fabio.pontes@fazenda.rj.gov.br::69027ae9-9eae-44b8-8bb4-099357caf8d5" providerId="AD" clId="Web-{AA03B006-2F4D-0777-082B-F6F3C6A6B73C}" dt="2024-08-19T19:09:17.865" v="1" actId="1076"/>
        <pc:sldMkLst>
          <pc:docMk/>
          <pc:sldMk cId="751185172" sldId="1677"/>
        </pc:sldMkLst>
        <pc:spChg chg="mod">
          <ac:chgData name="Fabio Souza Pontes" userId="S::fabio.pontes@fazenda.rj.gov.br::69027ae9-9eae-44b8-8bb4-099357caf8d5" providerId="AD" clId="Web-{AA03B006-2F4D-0777-082B-F6F3C6A6B73C}" dt="2024-08-19T19:09:17.865" v="1" actId="1076"/>
          <ac:spMkLst>
            <pc:docMk/>
            <pc:sldMk cId="751185172" sldId="1677"/>
            <ac:spMk id="2" creationId="{5FFA14CC-A852-FE29-91EB-15A50EB60650}"/>
          </ac:spMkLst>
        </pc:spChg>
      </pc:sldChg>
      <pc:sldChg chg="addSp delSp modSp">
        <pc:chgData name="Fabio Souza Pontes" userId="S::fabio.pontes@fazenda.rj.gov.br::69027ae9-9eae-44b8-8bb4-099357caf8d5" providerId="AD" clId="Web-{AA03B006-2F4D-0777-082B-F6F3C6A6B73C}" dt="2024-08-19T19:13:46.843" v="27" actId="1076"/>
        <pc:sldMkLst>
          <pc:docMk/>
          <pc:sldMk cId="2425828303" sldId="1682"/>
        </pc:sldMkLst>
        <pc:spChg chg="mod">
          <ac:chgData name="Fabio Souza Pontes" userId="S::fabio.pontes@fazenda.rj.gov.br::69027ae9-9eae-44b8-8bb4-099357caf8d5" providerId="AD" clId="Web-{AA03B006-2F4D-0777-082B-F6F3C6A6B73C}" dt="2024-08-19T19:13:46.843" v="27" actId="1076"/>
          <ac:spMkLst>
            <pc:docMk/>
            <pc:sldMk cId="2425828303" sldId="1682"/>
            <ac:spMk id="3" creationId="{3376FA07-E255-3731-BE16-33B7E160B173}"/>
          </ac:spMkLst>
        </pc:spChg>
        <pc:graphicFrameChg chg="mod modGraphic">
          <ac:chgData name="Fabio Souza Pontes" userId="S::fabio.pontes@fazenda.rj.gov.br::69027ae9-9eae-44b8-8bb4-099357caf8d5" providerId="AD" clId="Web-{AA03B006-2F4D-0777-082B-F6F3C6A6B73C}" dt="2024-08-19T19:13:40.327" v="26"/>
          <ac:graphicFrameMkLst>
            <pc:docMk/>
            <pc:sldMk cId="2425828303" sldId="1682"/>
            <ac:graphicFrameMk id="4" creationId="{6FFC9B1E-F5D6-5224-E102-1E46F384CADD}"/>
          </ac:graphicFrameMkLst>
        </pc:graphicFrameChg>
        <pc:graphicFrameChg chg="add del mod">
          <ac:chgData name="Fabio Souza Pontes" userId="S::fabio.pontes@fazenda.rj.gov.br::69027ae9-9eae-44b8-8bb4-099357caf8d5" providerId="AD" clId="Web-{AA03B006-2F4D-0777-082B-F6F3C6A6B73C}" dt="2024-08-19T19:13:19.858" v="25"/>
          <ac:graphicFrameMkLst>
            <pc:docMk/>
            <pc:sldMk cId="2425828303" sldId="1682"/>
            <ac:graphicFrameMk id="5" creationId="{9FBE62C1-1752-963E-D76A-2CE44EF4E15D}"/>
          </ac:graphicFrameMkLst>
        </pc:graphicFrameChg>
      </pc:sldChg>
    </pc:docChg>
  </pc:docChgLst>
  <pc:docChgLst>
    <pc:chgData name="Hugo Bertha Bastos" userId="74d56c9b-61a2-4cec-b04e-e29fba831d5e" providerId="ADAL" clId="{675933C0-646B-4472-9366-CD86717DF45C}"/>
    <pc:docChg chg="custSel modSld">
      <pc:chgData name="Hugo Bertha Bastos" userId="74d56c9b-61a2-4cec-b04e-e29fba831d5e" providerId="ADAL" clId="{675933C0-646B-4472-9366-CD86717DF45C}" dt="2024-05-28T20:11:21.700" v="743" actId="20577"/>
      <pc:docMkLst>
        <pc:docMk/>
      </pc:docMkLst>
      <pc:sldChg chg="modSp mod">
        <pc:chgData name="Hugo Bertha Bastos" userId="74d56c9b-61a2-4cec-b04e-e29fba831d5e" providerId="ADAL" clId="{675933C0-646B-4472-9366-CD86717DF45C}" dt="2024-05-28T20:11:21.700" v="743" actId="20577"/>
        <pc:sldMkLst>
          <pc:docMk/>
          <pc:sldMk cId="3039841087" sldId="1731"/>
        </pc:sldMkLst>
        <pc:spChg chg="mod">
          <ac:chgData name="Hugo Bertha Bastos" userId="74d56c9b-61a2-4cec-b04e-e29fba831d5e" providerId="ADAL" clId="{675933C0-646B-4472-9366-CD86717DF45C}" dt="2024-05-28T20:11:21.700" v="743" actId="20577"/>
          <ac:spMkLst>
            <pc:docMk/>
            <pc:sldMk cId="3039841087" sldId="1731"/>
            <ac:spMk id="11" creationId="{31BD75FC-5EF1-496B-AE62-AF11C9894F64}"/>
          </ac:spMkLst>
        </pc:spChg>
      </pc:sldChg>
      <pc:sldChg chg="modNotesTx">
        <pc:chgData name="Hugo Bertha Bastos" userId="74d56c9b-61a2-4cec-b04e-e29fba831d5e" providerId="ADAL" clId="{675933C0-646B-4472-9366-CD86717DF45C}" dt="2024-05-28T19:47:34.410" v="466" actId="20577"/>
        <pc:sldMkLst>
          <pc:docMk/>
          <pc:sldMk cId="994347761" sldId="1733"/>
        </pc:sldMkLst>
      </pc:sldChg>
    </pc:docChg>
  </pc:docChgLst>
  <pc:docChgLst>
    <pc:chgData name="Luiz Gustavo Veloso Castello" userId="6ccfdbba-54cd-4675-8640-8752d33d31c8" providerId="ADAL" clId="{60B86010-9828-45F2-BDF2-19A7EE55C11B}"/>
    <pc:docChg chg="undo redo custSel modSld">
      <pc:chgData name="Luiz Gustavo Veloso Castello" userId="6ccfdbba-54cd-4675-8640-8752d33d31c8" providerId="ADAL" clId="{60B86010-9828-45F2-BDF2-19A7EE55C11B}" dt="2024-05-20T14:10:40.535" v="743" actId="20577"/>
      <pc:docMkLst>
        <pc:docMk/>
      </pc:docMkLst>
      <pc:sldChg chg="modSp mod">
        <pc:chgData name="Luiz Gustavo Veloso Castello" userId="6ccfdbba-54cd-4675-8640-8752d33d31c8" providerId="ADAL" clId="{60B86010-9828-45F2-BDF2-19A7EE55C11B}" dt="2024-05-20T14:10:40.535" v="743" actId="20577"/>
        <pc:sldMkLst>
          <pc:docMk/>
          <pc:sldMk cId="2425828303" sldId="1682"/>
        </pc:sldMkLst>
        <pc:spChg chg="mod">
          <ac:chgData name="Luiz Gustavo Veloso Castello" userId="6ccfdbba-54cd-4675-8640-8752d33d31c8" providerId="ADAL" clId="{60B86010-9828-45F2-BDF2-19A7EE55C11B}" dt="2024-05-20T14:10:40.535" v="743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Luiz Gustavo Veloso Castello" userId="6ccfdbba-54cd-4675-8640-8752d33d31c8" providerId="ADAL" clId="{60B86010-9828-45F2-BDF2-19A7EE55C11B}" dt="2024-05-20T14:10:11.939" v="717" actId="242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 mod">
        <pc:chgData name="Luiz Gustavo Veloso Castello" userId="6ccfdbba-54cd-4675-8640-8752d33d31c8" providerId="ADAL" clId="{60B86010-9828-45F2-BDF2-19A7EE55C11B}" dt="2024-05-17T19:04:23.854" v="693" actId="20577"/>
        <pc:sldMkLst>
          <pc:docMk/>
          <pc:sldMk cId="789097331" sldId="1723"/>
        </pc:sldMkLst>
        <pc:spChg chg="mod">
          <ac:chgData name="Luiz Gustavo Veloso Castello" userId="6ccfdbba-54cd-4675-8640-8752d33d31c8" providerId="ADAL" clId="{60B86010-9828-45F2-BDF2-19A7EE55C11B}" dt="2024-05-17T19:04:23.854" v="693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Graphic">
          <ac:chgData name="Luiz Gustavo Veloso Castello" userId="6ccfdbba-54cd-4675-8640-8752d33d31c8" providerId="ADAL" clId="{60B86010-9828-45F2-BDF2-19A7EE55C11B}" dt="2024-05-17T19:00:24.902" v="655" actId="2057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delSp modSp mod">
        <pc:chgData name="Luiz Gustavo Veloso Castello" userId="6ccfdbba-54cd-4675-8640-8752d33d31c8" providerId="ADAL" clId="{60B86010-9828-45F2-BDF2-19A7EE55C11B}" dt="2024-05-20T13:32:36.474" v="694" actId="113"/>
        <pc:sldMkLst>
          <pc:docMk/>
          <pc:sldMk cId="1922615882" sldId="1726"/>
        </pc:sldMkLst>
        <pc:spChg chg="mod">
          <ac:chgData name="Luiz Gustavo Veloso Castello" userId="6ccfdbba-54cd-4675-8640-8752d33d31c8" providerId="ADAL" clId="{60B86010-9828-45F2-BDF2-19A7EE55C11B}" dt="2024-05-20T13:32:36.474" v="694" actId="113"/>
          <ac:spMkLst>
            <pc:docMk/>
            <pc:sldMk cId="1922615882" sldId="1726"/>
            <ac:spMk id="13" creationId="{00B3033B-23D3-58C5-1B73-283ED5C84403}"/>
          </ac:spMkLst>
        </pc:spChg>
        <pc:spChg chg="del mod">
          <ac:chgData name="Luiz Gustavo Veloso Castello" userId="6ccfdbba-54cd-4675-8640-8752d33d31c8" providerId="ADAL" clId="{60B86010-9828-45F2-BDF2-19A7EE55C11B}" dt="2024-05-17T18:01:56.640" v="322" actId="478"/>
          <ac:spMkLst>
            <pc:docMk/>
            <pc:sldMk cId="1922615882" sldId="1726"/>
            <ac:spMk id="17" creationId="{C4FA3637-386F-EFB6-B4DD-4E0D83B22DFB}"/>
          </ac:spMkLst>
        </pc:spChg>
      </pc:sldChg>
      <pc:sldChg chg="modSp mod">
        <pc:chgData name="Luiz Gustavo Veloso Castello" userId="6ccfdbba-54cd-4675-8640-8752d33d31c8" providerId="ADAL" clId="{60B86010-9828-45F2-BDF2-19A7EE55C11B}" dt="2024-05-17T18:11:16.244" v="577" actId="1076"/>
        <pc:sldMkLst>
          <pc:docMk/>
          <pc:sldMk cId="2344238669" sldId="1727"/>
        </pc:sldMkLst>
        <pc:spChg chg="mod">
          <ac:chgData name="Luiz Gustavo Veloso Castello" userId="6ccfdbba-54cd-4675-8640-8752d33d31c8" providerId="ADAL" clId="{60B86010-9828-45F2-BDF2-19A7EE55C11B}" dt="2024-05-17T18:11:16.244" v="577" actId="1076"/>
          <ac:spMkLst>
            <pc:docMk/>
            <pc:sldMk cId="2344238669" sldId="1727"/>
            <ac:spMk id="4" creationId="{C8D3D207-FB6D-54AF-8F47-C953D69A154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orges1\Downloads\Slide%2016%20RREO3&#186;b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orges1\Downloads\Slide%2018%20RRE3&#186;b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3&#186;%20Q/Slides%203&#186;%20Q%20-%2029.01.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3%20-%203&#186;%20Bimestre%202024/Apresenta&#231;&#227;o%203&#186;%20B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3%20-%203&#186;%20Bimestre%202024/Apresenta&#231;&#227;o%203&#186;%20Bimestre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3%20-%203&#186;%20Bimestre%202024/Apresenta&#231;&#227;o%203&#186;%20Bimestre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4/020%20Audi&#234;ncia%20-%20Relat&#243;rios%20Fiscais/RGF%20-%202Q/2&#176;%20Quadrimestre%202024%20-%20RG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4/020%20Audi&#234;ncia%20-%20Relat&#243;rios%20Fiscais/RGF%20-%202Q/2&#176;%20Quadrimestre%202024%20-%20RG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73700767585251E-2"/>
          <c:y val="5.5383245671707208E-2"/>
          <c:w val="0.95605259846482948"/>
          <c:h val="0.906346975673898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one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Estoque!$C$4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(Estoque!$G$3,Estoque!$I$3)</c:f>
              <c:strCache>
                <c:ptCount val="2"/>
                <c:pt idx="0">
                  <c:v>3º Bim. 2023</c:v>
                </c:pt>
                <c:pt idx="1">
                  <c:v>3º Bim. 2024</c:v>
                </c:pt>
              </c:strCache>
              <c:extLst/>
            </c:strRef>
          </c:cat>
          <c:val>
            <c:numRef>
              <c:f>(Estoque!$G$4,Estoque!$I$4)</c:f>
              <c:numCache>
                <c:formatCode>0</c:formatCode>
                <c:ptCount val="2"/>
                <c:pt idx="0" formatCode="_-* #,##0_-;\-* #,##0_-;_-* &quot;-&quot;??_-;_-@_-">
                  <c:v>148</c:v>
                </c:pt>
                <c:pt idx="1">
                  <c:v>163.4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1BA-4ABA-B4B7-5F6E9876A6E0}"/>
            </c:ext>
          </c:extLst>
        </c:ser>
        <c:ser>
          <c:idx val="1"/>
          <c:order val="1"/>
          <c:tx>
            <c:strRef>
              <c:f>Estoque!$C$5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(Estoque!$G$3,Estoque!$I$3)</c:f>
              <c:strCache>
                <c:ptCount val="2"/>
                <c:pt idx="0">
                  <c:v>3º Bim. 2023</c:v>
                </c:pt>
                <c:pt idx="1">
                  <c:v>3º Bim. 2024</c:v>
                </c:pt>
              </c:strCache>
              <c:extLst/>
            </c:strRef>
          </c:cat>
          <c:val>
            <c:numRef>
              <c:f>(Estoque!$G$5,Estoque!$I$5)</c:f>
              <c:numCache>
                <c:formatCode>0</c:formatCode>
                <c:ptCount val="2"/>
                <c:pt idx="0" formatCode="_-* #,##0_-;\-* #,##0_-;_-* &quot;-&quot;??_-;_-@_-">
                  <c:v>18</c:v>
                </c:pt>
                <c:pt idx="1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1BA-4ABA-B4B7-5F6E9876A6E0}"/>
            </c:ext>
          </c:extLst>
        </c:ser>
        <c:ser>
          <c:idx val="2"/>
          <c:order val="2"/>
          <c:tx>
            <c:strRef>
              <c:f>Estoque!$C$6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(Estoque!$G$3,Estoque!$I$3)</c:f>
              <c:strCache>
                <c:ptCount val="2"/>
                <c:pt idx="0">
                  <c:v>3º Bim. 2023</c:v>
                </c:pt>
                <c:pt idx="1">
                  <c:v>3º Bim. 2024</c:v>
                </c:pt>
              </c:strCache>
              <c:extLst/>
            </c:strRef>
          </c:cat>
          <c:val>
            <c:numRef>
              <c:f>(Estoque!$G$6,Estoque!$I$6)</c:f>
              <c:numCache>
                <c:formatCode>0</c:formatCode>
                <c:ptCount val="2"/>
                <c:pt idx="0" formatCode="_-* #,##0_-;\-* #,##0_-;_-* &quot;-&quot;??_-;_-@_-">
                  <c:v>14</c:v>
                </c:pt>
                <c:pt idx="1">
                  <c:v>13.8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1BA-4ABA-B4B7-5F6E9876A6E0}"/>
            </c:ext>
          </c:extLst>
        </c:ser>
        <c:ser>
          <c:idx val="3"/>
          <c:order val="3"/>
          <c:tx>
            <c:strRef>
              <c:f>Estoque!$C$7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(Estoque!$G$3,Estoque!$I$3)</c:f>
              <c:strCache>
                <c:ptCount val="2"/>
                <c:pt idx="0">
                  <c:v>3º Bim. 2023</c:v>
                </c:pt>
                <c:pt idx="1">
                  <c:v>3º Bim. 2024</c:v>
                </c:pt>
              </c:strCache>
              <c:extLst/>
            </c:strRef>
          </c:cat>
          <c:val>
            <c:numRef>
              <c:f>(Estoque!$G$7,Estoque!$I$7)</c:f>
              <c:numCache>
                <c:formatCode>0</c:formatCode>
                <c:ptCount val="2"/>
                <c:pt idx="0" formatCode="_-* #,##0_-;\-* #,##0_-;_-* &quot;-&quot;??_-;_-@_-">
                  <c:v>4</c:v>
                </c:pt>
                <c:pt idx="1">
                  <c:v>5.78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1BA-4ABA-B4B7-5F6E9876A6E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29624416"/>
        <c:axId val="1929613856"/>
      </c:barChart>
      <c:catAx>
        <c:axId val="19296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13856"/>
        <c:crosses val="autoZero"/>
        <c:auto val="1"/>
        <c:lblAlgn val="ctr"/>
        <c:lblOffset val="100"/>
        <c:noMultiLvlLbl val="0"/>
      </c:catAx>
      <c:valAx>
        <c:axId val="1929613856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9296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258530183727035E-2"/>
          <c:y val="3.1764047806180966E-2"/>
          <c:w val="0.60935826771653545"/>
          <c:h val="8.0524439219033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3.6702302676384281E-2"/>
          <c:w val="0.92166197706664965"/>
          <c:h val="0.8398994759893393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Tabela__Serviço!$A$35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Tabela__Serviço!$AD$34:$AE$34</c:f>
              <c:strCache>
                <c:ptCount val="2"/>
                <c:pt idx="0">
                  <c:v>Até 3º Bi 2023</c:v>
                </c:pt>
                <c:pt idx="1">
                  <c:v>Até 3ºBi 2024</c:v>
                </c:pt>
              </c:strCache>
            </c:strRef>
          </c:cat>
          <c:val>
            <c:numRef>
              <c:f>Tabela__Serviço!$AD$35:$AE$35</c:f>
              <c:numCache>
                <c:formatCode>_-* #,##0_-;\-* #,##0_-;_-* "-"??_-;_-@_-</c:formatCode>
                <c:ptCount val="2"/>
                <c:pt idx="0">
                  <c:v>2073</c:v>
                </c:pt>
                <c:pt idx="1">
                  <c:v>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C-4773-B5EC-129D6E408E27}"/>
            </c:ext>
          </c:extLst>
        </c:ser>
        <c:ser>
          <c:idx val="3"/>
          <c:order val="1"/>
          <c:tx>
            <c:strRef>
              <c:f>Tabela__Serviço!$A$36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Tabela__Serviço!$AD$34:$AE$34</c:f>
              <c:strCache>
                <c:ptCount val="2"/>
                <c:pt idx="0">
                  <c:v>Até 3º Bi 2023</c:v>
                </c:pt>
                <c:pt idx="1">
                  <c:v>Até 3ºBi 2024</c:v>
                </c:pt>
              </c:strCache>
            </c:strRef>
          </c:cat>
          <c:val>
            <c:numRef>
              <c:f>Tabela__Serviço!$AD$36:$AE$36</c:f>
              <c:numCache>
                <c:formatCode>_-* #,##0_-;\-* #,##0_-;_-* "-"??_-;_-@_-</c:formatCode>
                <c:ptCount val="2"/>
                <c:pt idx="0">
                  <c:v>133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C-4773-B5EC-129D6E408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31326521841202515"/>
          <c:h val="7.621736363014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anual de RPs'!$L$28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86-4155-94E2-5BDC29B7C91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86-4155-94E2-5BDC29B7C91F}"/>
              </c:ext>
            </c:extLst>
          </c:dPt>
          <c:dPt>
            <c:idx val="1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8-4AE3-9CB9-CDE813344962}"/>
              </c:ext>
            </c:extLst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1.555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B8-4AE3-9CB9-CDE813344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'Histórico anual de RPs'!$K$30:$K$40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3ºB 2024</c:v>
                </c:pt>
              </c:strCache>
            </c:strRef>
          </c:cat>
          <c:val>
            <c:numRef>
              <c:f>'Histórico anual de RPs'!$L$30:$L$40</c:f>
              <c:numCache>
                <c:formatCode>_-* #,##0_-;\-* #,##0_-;_-* "-"??_-;_-@_-</c:formatCode>
                <c:ptCount val="11"/>
                <c:pt idx="0">
                  <c:v>3531.4199100000001</c:v>
                </c:pt>
                <c:pt idx="1">
                  <c:v>6369.6077990000003</c:v>
                </c:pt>
                <c:pt idx="2">
                  <c:v>13507.576115</c:v>
                </c:pt>
                <c:pt idx="3">
                  <c:v>20316.544414</c:v>
                </c:pt>
                <c:pt idx="4">
                  <c:v>18827.20304</c:v>
                </c:pt>
                <c:pt idx="5">
                  <c:v>18592.371157000001</c:v>
                </c:pt>
                <c:pt idx="6">
                  <c:v>14435.647673270001</c:v>
                </c:pt>
                <c:pt idx="7">
                  <c:v>11358.55062946</c:v>
                </c:pt>
                <c:pt idx="8">
                  <c:v>7496</c:v>
                </c:pt>
                <c:pt idx="9">
                  <c:v>3934.4684348199999</c:v>
                </c:pt>
                <c:pt idx="10">
                  <c:v>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D-43B1-A8FC-22E4664864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overlap val="8"/>
        <c:axId val="679774112"/>
        <c:axId val="1655122512"/>
      </c:barChart>
      <c:catAx>
        <c:axId val="6797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122512"/>
        <c:crosses val="autoZero"/>
        <c:auto val="1"/>
        <c:lblAlgn val="ctr"/>
        <c:lblOffset val="100"/>
        <c:noMultiLvlLbl val="0"/>
      </c:catAx>
      <c:valAx>
        <c:axId val="165512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797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235406669677617E-2"/>
          <c:y val="0.14220746827949493"/>
          <c:w val="0.95365814539367111"/>
          <c:h val="0.84387624476118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'Gráficos 3Q'!$T$34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9C-0F4D-BB61-EE818A412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3Q'!$S$35</c:f>
              <c:strCache>
                <c:ptCount val="1"/>
                <c:pt idx="0">
                  <c:v>3º BI</c:v>
                </c:pt>
              </c:strCache>
            </c:strRef>
          </c:cat>
          <c:val>
            <c:numRef>
              <c:f>'Gráficos 3Q'!$T$35</c:f>
              <c:numCache>
                <c:formatCode>#,##0</c:formatCode>
                <c:ptCount val="1"/>
                <c:pt idx="0">
                  <c:v>45577.860761440003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C-0F4D-BB61-EE818A412BCE}"/>
            </c:ext>
          </c:extLst>
        </c:ser>
        <c:ser>
          <c:idx val="1"/>
          <c:order val="1"/>
          <c:tx>
            <c:strRef>
              <c:f>'Gráficos 3Q'!$U$34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3Q'!$S$35</c:f>
              <c:strCache>
                <c:ptCount val="1"/>
                <c:pt idx="0">
                  <c:v>3º BI</c:v>
                </c:pt>
              </c:strCache>
            </c:strRef>
          </c:cat>
          <c:val>
            <c:numRef>
              <c:f>'Gráficos 3Q'!$U$35</c:f>
              <c:numCache>
                <c:formatCode>#,##0</c:formatCode>
                <c:ptCount val="1"/>
                <c:pt idx="0">
                  <c:v>47209.365850569993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C-0F4D-BB61-EE818A412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3Q'!$T$42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F-AC47-BEBB-D08F6BACA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3Q'!$S$35</c:f>
              <c:strCache>
                <c:ptCount val="1"/>
                <c:pt idx="0">
                  <c:v>3º BI</c:v>
                </c:pt>
              </c:strCache>
            </c:strRef>
          </c:cat>
          <c:val>
            <c:numRef>
              <c:f>'Gráficos 3Q'!$T$43</c:f>
              <c:numCache>
                <c:formatCode>#,##0,,</c:formatCode>
                <c:ptCount val="1"/>
                <c:pt idx="0">
                  <c:v>12764955007.790001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F-AC47-BEBB-D08F6BACA219}"/>
            </c:ext>
          </c:extLst>
        </c:ser>
        <c:ser>
          <c:idx val="1"/>
          <c:order val="1"/>
          <c:tx>
            <c:strRef>
              <c:f>'Gráficos 3Q'!$U$42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3Q'!$S$35</c:f>
              <c:strCache>
                <c:ptCount val="1"/>
                <c:pt idx="0">
                  <c:v>3º BI</c:v>
                </c:pt>
              </c:strCache>
            </c:strRef>
          </c:cat>
          <c:val>
            <c:numRef>
              <c:f>'Gráficos 3Q'!$U$43</c:f>
              <c:numCache>
                <c:formatCode>#,##0,,</c:formatCode>
                <c:ptCount val="1"/>
                <c:pt idx="0">
                  <c:v>12304759375.280001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DF-AC47-BEBB-D08F6BACA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25244382619010358"/>
          <c:h val="9.6574195263461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3Q'!$W$77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3Q'!$X$76:$Z$76</c:f>
              <c:strCache>
                <c:ptCount val="3"/>
                <c:pt idx="0">
                  <c:v>1º Bi</c:v>
                </c:pt>
                <c:pt idx="1">
                  <c:v>2º Bi</c:v>
                </c:pt>
                <c:pt idx="2">
                  <c:v>3º Bi</c:v>
                </c:pt>
              </c:strCache>
            </c:strRef>
          </c:cat>
          <c:val>
            <c:numRef>
              <c:f>'Gráficos 3Q'!$X$77:$Z$77</c:f>
              <c:numCache>
                <c:formatCode>#,##0,,</c:formatCode>
                <c:ptCount val="3"/>
                <c:pt idx="0">
                  <c:v>6933624254.25</c:v>
                </c:pt>
                <c:pt idx="1">
                  <c:v>7218970429.25</c:v>
                </c:pt>
                <c:pt idx="2">
                  <c:v>7307900081.3599997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A-479D-BF57-7A60D4E5FFFB}"/>
            </c:ext>
          </c:extLst>
        </c:ser>
        <c:ser>
          <c:idx val="1"/>
          <c:order val="1"/>
          <c:tx>
            <c:strRef>
              <c:f>'Gráficos 3Q'!$W$78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3Q'!$X$76:$Z$76</c:f>
              <c:strCache>
                <c:ptCount val="3"/>
                <c:pt idx="0">
                  <c:v>1º Bi</c:v>
                </c:pt>
                <c:pt idx="1">
                  <c:v>2º Bi</c:v>
                </c:pt>
                <c:pt idx="2">
                  <c:v>3º Bi</c:v>
                </c:pt>
              </c:strCache>
            </c:strRef>
          </c:cat>
          <c:val>
            <c:numRef>
              <c:f>'Gráficos 3Q'!$X$78:$Z$78</c:f>
              <c:numCache>
                <c:formatCode>#,##0,,</c:formatCode>
                <c:ptCount val="3"/>
                <c:pt idx="0">
                  <c:v>8263285736.4399996</c:v>
                </c:pt>
                <c:pt idx="1">
                  <c:v>7745938876.5900002</c:v>
                </c:pt>
                <c:pt idx="2">
                  <c:v>8240689905.7600002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A-479D-BF57-7A60D4E5FF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6323837045073"/>
          <c:y val="0.22207846572040671"/>
          <c:w val="0.5673675819412638"/>
          <c:h val="0.77603987277906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27389171742496E-4"/>
          <c:y val="5.7496659119675797E-3"/>
          <c:w val="0.97977228637022118"/>
          <c:h val="0.8795786307495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9'!$B$13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9-4AE0-9F94-761D7E96E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9'!$C$12:$D$12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'SLIDE 9'!$C$13:$D$13</c:f>
              <c:numCache>
                <c:formatCode>#,##0,,</c:formatCode>
                <c:ptCount val="2"/>
                <c:pt idx="0">
                  <c:v>42131625414.840134</c:v>
                </c:pt>
                <c:pt idx="1">
                  <c:v>45690242742.940285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9-4AE0-9F94-761D7E96E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48148148148148"/>
          <c:w val="0.99444444444444446"/>
          <c:h val="0.69955305203215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10'!$K$7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564174393107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B3-46AB-A3D6-A4AEF306D4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10'!$J$8:$J$15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Encargos Especiais</c:v>
                </c:pt>
                <c:pt idx="4">
                  <c:v>Saúde</c:v>
                </c:pt>
                <c:pt idx="5">
                  <c:v>Educação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10'!$K$8:$K$15</c:f>
              <c:numCache>
                <c:formatCode>#,##0,,</c:formatCode>
                <c:ptCount val="8"/>
                <c:pt idx="0">
                  <c:v>13909588508.71999</c:v>
                </c:pt>
                <c:pt idx="1">
                  <c:v>7075790896.6200027</c:v>
                </c:pt>
                <c:pt idx="2">
                  <c:v>4349081850.0400009</c:v>
                </c:pt>
                <c:pt idx="3">
                  <c:v>3512784429.7000017</c:v>
                </c:pt>
                <c:pt idx="4">
                  <c:v>3681217751.1399961</c:v>
                </c:pt>
                <c:pt idx="5">
                  <c:v>3663751378.4399962</c:v>
                </c:pt>
                <c:pt idx="6">
                  <c:v>1599858009.9900029</c:v>
                </c:pt>
                <c:pt idx="7">
                  <c:v>4339552590.1899986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A-4369-92E4-7FF5B690901D}"/>
            </c:ext>
          </c:extLst>
        </c:ser>
        <c:ser>
          <c:idx val="1"/>
          <c:order val="1"/>
          <c:tx>
            <c:strRef>
              <c:f>'SLIDE 10'!$L$7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564174393107206E-3"/>
                  <c:y val="-4.462042772369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B3-46AB-A3D6-A4AEF306D4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10'!$J$8:$J$15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Encargos Especiais</c:v>
                </c:pt>
                <c:pt idx="4">
                  <c:v>Saúde</c:v>
                </c:pt>
                <c:pt idx="5">
                  <c:v>Educação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10'!$L$8:$L$15</c:f>
              <c:numCache>
                <c:formatCode>#,##0,,</c:formatCode>
                <c:ptCount val="8"/>
                <c:pt idx="0">
                  <c:v>13739612210.36001</c:v>
                </c:pt>
                <c:pt idx="1">
                  <c:v>7442357581.4999781</c:v>
                </c:pt>
                <c:pt idx="2">
                  <c:v>5342528870.670002</c:v>
                </c:pt>
                <c:pt idx="3">
                  <c:v>4881586539.1999998</c:v>
                </c:pt>
                <c:pt idx="4">
                  <c:v>4273178649.0799937</c:v>
                </c:pt>
                <c:pt idx="5">
                  <c:v>4058408039.4000049</c:v>
                </c:pt>
                <c:pt idx="6">
                  <c:v>1688790195</c:v>
                </c:pt>
                <c:pt idx="7">
                  <c:v>4263780657.7300029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A-4369-92E4-7FF5B6909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39385506038073"/>
          <c:y val="6.0157471462250062E-2"/>
          <c:w val="0.2065172061825605"/>
          <c:h val="0.11046488375003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0.63784</cdr:x>
      <cdr:y>0.07596</cdr:y>
    </cdr:from>
    <cdr:to>
      <cdr:x>0.97975</cdr:x>
      <cdr:y>0.92404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7047347" y="341890"/>
          <a:ext cx="3777672" cy="381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r>
            <a:rPr lang="pt-BR" sz="1800" b="1" dirty="0">
              <a:solidFill>
                <a:schemeClr val="tx1"/>
              </a:solidFill>
              <a:cs typeface="Segoe UI" panose="020B0502040204020203" pitchFamily="34" charset="0"/>
            </a:rPr>
            <a:t>Principais Destaques</a:t>
          </a: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800" b="1" u="sng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60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algn="just" rtl="0">
            <a:tabLst>
              <a:tab pos="457200" algn="l"/>
            </a:tabLst>
          </a:pPr>
          <a:r>
            <a:rPr lang="pt-BR" sz="1400" b="1" kern="1200" dirty="0">
              <a:solidFill>
                <a:schemeClr val="tx1"/>
              </a:solidFill>
              <a:cs typeface="Segoe UI" panose="020B0502040204020203" pitchFamily="34" charset="0"/>
            </a:rPr>
            <a:t>Aumento nominal de R$ 3,6 bi (+8,4%)</a:t>
          </a: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 em relação a 2023, representando um </a:t>
          </a:r>
          <a:r>
            <a:rPr lang="pt-BR" sz="1400" b="1" kern="1200" dirty="0">
              <a:solidFill>
                <a:schemeClr val="tx1"/>
              </a:solidFill>
              <a:cs typeface="Segoe UI" panose="020B0502040204020203" pitchFamily="34" charset="0"/>
            </a:rPr>
            <a:t>aumento real de 4%. </a:t>
          </a:r>
        </a:p>
        <a:p xmlns:a="http://schemas.openxmlformats.org/drawingml/2006/main">
          <a:pPr algn="just" rtl="0">
            <a:tabLst>
              <a:tab pos="457200" algn="l"/>
            </a:tabLst>
          </a:pPr>
          <a:endParaRPr lang="pt-BR" sz="1200" b="1" kern="1200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algn="just" rtl="0">
            <a:tabLst>
              <a:tab pos="457200" algn="l"/>
            </a:tabLst>
          </a:pP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Principais impactados foram aumento das </a:t>
          </a:r>
          <a:r>
            <a:rPr lang="pt-BR" sz="1400" b="1" kern="1200" dirty="0">
              <a:solidFill>
                <a:schemeClr val="tx1"/>
              </a:solidFill>
              <a:cs typeface="Segoe UI" panose="020B0502040204020203" pitchFamily="34" charset="0"/>
            </a:rPr>
            <a:t>Despesas com Pessoal </a:t>
          </a: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(+R$ 1,9 bi) e </a:t>
          </a:r>
          <a:r>
            <a:rPr lang="pt-BR" sz="1400" b="1" kern="1200" dirty="0">
              <a:solidFill>
                <a:schemeClr val="tx1"/>
              </a:solidFill>
              <a:cs typeface="Segoe UI" panose="020B0502040204020203" pitchFamily="34" charset="0"/>
            </a:rPr>
            <a:t>Serviço da Dívida</a:t>
          </a: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, que na comparação saltou de R$ 2,2 bi em 2023 para R$ 3,9 bi em 2024. </a:t>
          </a:r>
        </a:p>
        <a:p xmlns:a="http://schemas.openxmlformats.org/drawingml/2006/main">
          <a:pPr algn="just" rtl="0">
            <a:tabLst>
              <a:tab pos="457200" algn="l"/>
            </a:tabLst>
          </a:pPr>
          <a:endParaRPr lang="pt-BR" sz="600" kern="1200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algn="just" rtl="0">
            <a:tabLst>
              <a:tab pos="457200" algn="l"/>
            </a:tabLst>
          </a:pP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Esse aumento decorre da </a:t>
          </a:r>
          <a:r>
            <a:rPr lang="pt-BR" sz="1400" b="1" kern="1200" dirty="0">
              <a:solidFill>
                <a:schemeClr val="tx1"/>
              </a:solidFill>
              <a:cs typeface="Segoe UI" panose="020B0502040204020203" pitchFamily="34" charset="0"/>
            </a:rPr>
            <a:t>progressão</a:t>
          </a: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 prevista pelo Regime de Recuperação Fiscal e da </a:t>
          </a:r>
          <a:r>
            <a:rPr lang="pt-BR" sz="1400" b="1" kern="1200" dirty="0">
              <a:solidFill>
                <a:schemeClr val="tx1"/>
              </a:solidFill>
              <a:cs typeface="Segoe UI" panose="020B0502040204020203" pitchFamily="34" charset="0"/>
            </a:rPr>
            <a:t>penalidade de 30%</a:t>
          </a: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 aplicada pela União com o indeferimento do pedido de revisão de inadimplência solicitado pelo ERJ.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2D4410EC-7B76-45CD-B0CF-D982096413D0}" type="datetimeFigureOut">
              <a:rPr lang="pt-BR" smtClean="0"/>
              <a:pPr/>
              <a:t>19/09/2024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C3CB2FD-119E-4FEB-8FC3-F550743965E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4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tendência é esse aumento relativo diluir-se conforme são sentidos os efeitos da liminar do Ministro Dias Toffoli no âmbito da ACO 3678. Caso a liminar seja mantida o ritmo de pagamento de juros e amortizações irá cair drasticamente nos exercícios seguintes.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2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sz="1100">
                <a:cs typeface="Segoe UI" panose="020B0502040204020203" pitchFamily="34" charset="0"/>
              </a:rPr>
              <a:t>A elevação nas despesas de pessoal da Folha do MP constitui-se quase integralmente pela elevação das Sentenças Judiciais nela contidas, que cresceram R$ 432mi (+614%) por conta do grande volume de recursos pagos como Adicional por Tempo de Serviço – ATS, resultante de “Ação Não Transitada em Julgado Caráter Contínuo – Ativo Civil”.</a:t>
            </a:r>
          </a:p>
          <a:p>
            <a:pPr marL="0" indent="0">
              <a:buFontTx/>
              <a:buNone/>
            </a:pPr>
            <a:endParaRPr lang="pt-BR" sz="1100"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Já a elevação das despesas de pessoal do TJ concentra-se no aumento de R$ 249 mi dos vencimentos e vantagens fixas, que representa um aumento de 17% nesse elemento frente ao 3º </a:t>
            </a:r>
            <a:r>
              <a:rPr lang="pt-BR" sz="18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bim</a:t>
            </a:r>
            <a:r>
              <a:rPr lang="pt-BR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do ano passado e a um expressivo aumento do DEA, que saltou 234%, passando de R$ 54,5 mi para R$ 182 mi (+127,5 mi)</a:t>
            </a:r>
            <a:endParaRPr lang="pt-BR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2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02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3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13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78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0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1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7" marR="0" lvl="0" indent="-18575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2000"/>
              <a:t>A receita de R&amp;PE é recebida pelos entes com </a:t>
            </a:r>
            <a:r>
              <a:rPr lang="pt-BR" sz="2000" i="1"/>
              <a:t>delay </a:t>
            </a:r>
            <a:r>
              <a:rPr lang="pt-BR" sz="2000"/>
              <a:t>de aproximadamente 2 meses. No caso de royalties, a produção de janeiro será recebida em março. Para o caso da participação especial, o montante produzido no primeiro trimestre do ano será pago em maio. </a:t>
            </a:r>
            <a:endParaRPr lang="pt-BR" sz="1900"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E4A0C-B64A-42C8-BCB0-B13C16F9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2A391C-3ADF-4310-9445-60176D82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68ECD0-CF92-4FEE-95F3-03136517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017F-15FD-4ED2-BAC8-4B1F4CF646CA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90130E-D7B6-4047-AB1C-D2B8777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E283D3-5E14-4133-A1D2-D6828DA6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999D-97B2-4945-9F80-292F239F40F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5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1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01FD00-3627-98BA-B286-15ADD66C8974}"/>
              </a:ext>
            </a:extLst>
          </p:cNvPr>
          <p:cNvGrpSpPr/>
          <p:nvPr userDrawn="1"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DCF407-166D-4A45-AE06-F8C1DF20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BEBA5E-EA88-9242-2372-6A7958B802C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  <p:sldLayoutId id="214748371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26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AGO.2024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D006B5-F34D-4BD3-9932-AC278F1FAD23}"/>
              </a:ext>
            </a:extLst>
          </p:cNvPr>
          <p:cNvSpPr txBox="1"/>
          <p:nvPr/>
        </p:nvSpPr>
        <p:spPr>
          <a:xfrm>
            <a:off x="4169380" y="2232566"/>
            <a:ext cx="7546276" cy="165365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Contas de Governo </a:t>
            </a:r>
            <a:r>
              <a:rPr lang="pt-BR" sz="4400" b="1">
                <a:solidFill>
                  <a:schemeClr val="bg1"/>
                </a:solidFill>
                <a:latin typeface="Segoe UI"/>
                <a:cs typeface="Segoe UI"/>
              </a:rPr>
              <a:t>2024</a:t>
            </a: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3600">
                <a:solidFill>
                  <a:schemeClr val="bg1"/>
                </a:solidFill>
                <a:latin typeface="Segoe UI"/>
                <a:cs typeface="Segoe UI"/>
              </a:rPr>
              <a:t>Parecer Final TCE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CB2A77-5734-0EA1-AD8C-68AE0F6EE101}"/>
              </a:ext>
            </a:extLst>
          </p:cNvPr>
          <p:cNvSpPr/>
          <p:nvPr/>
        </p:nvSpPr>
        <p:spPr>
          <a:xfrm flipV="1">
            <a:off x="4275779" y="3059395"/>
            <a:ext cx="6593844" cy="59819"/>
          </a:xfrm>
          <a:custGeom>
            <a:avLst/>
            <a:gdLst/>
            <a:ahLst/>
            <a:cxnLst/>
            <a:rect l="l" t="t" r="r" b="b"/>
            <a:pathLst>
              <a:path w="5380355">
                <a:moveTo>
                  <a:pt x="0" y="0"/>
                </a:moveTo>
                <a:lnTo>
                  <a:pt x="5379974" y="0"/>
                </a:lnTo>
              </a:path>
            </a:pathLst>
          </a:custGeom>
          <a:ln w="190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25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ARRECADAÇÃO DE R&amp;</a:t>
            </a:r>
            <a:r>
              <a:rPr lang="pt-BR" sz="2000">
                <a:latin typeface="Segoe UI"/>
                <a:cs typeface="Segoe UI" panose="020B0502040204020203" pitchFamily="34" charset="0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REALIZADA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SEMESTRE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Segoe UI"/>
                <a:cs typeface="Segoe UI"/>
              </a:rPr>
              <a:t>Receita com R&amp;PE acumulada em 2024 apresenta leve queda em relação ao mesmo período de 2023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14036" y="6265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cs typeface="Segoe UI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cs typeface="Segoe UI"/>
              </a:rPr>
              <a:t>SIAF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cs typeface="Segoe UI"/>
              </a:rPr>
              <a:t>E-RJ</a:t>
            </a:r>
            <a:endParaRPr lang="pt-BR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  <a:p>
            <a:pPr>
              <a:defRPr/>
            </a:pPr>
            <a:r>
              <a:rPr lang="pt-BR" sz="1000">
                <a:latin typeface="Segoe UI"/>
                <a:cs typeface="Segoe UI"/>
              </a:rPr>
              <a:t>¹ Receita bruta (sem dedução das tra</a:t>
            </a:r>
            <a:r>
              <a:rPr lang="pt-BR" sz="1100">
                <a:latin typeface="Segoe UI"/>
                <a:cs typeface="Segoe UI"/>
              </a:rPr>
              <a:t>nsferências aos municípios) </a:t>
            </a:r>
            <a:endParaRPr lang="pt-BR">
              <a:latin typeface="Segoe UI"/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/>
        </p:nvGraphicFramePr>
        <p:xfrm>
          <a:off x="8460509" y="2179553"/>
          <a:ext cx="2280070" cy="1178751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218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203581" y="2433775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5F58C45-F782-6EE4-F54C-6AAE8163E045}"/>
              </a:ext>
            </a:extLst>
          </p:cNvPr>
          <p:cNvSpPr/>
          <p:nvPr/>
        </p:nvSpPr>
        <p:spPr>
          <a:xfrm>
            <a:off x="10203581" y="2763729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203581" y="3092419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8F77FC-BFD4-3E56-D514-A0F9B8BC2C36}"/>
              </a:ext>
            </a:extLst>
          </p:cNvPr>
          <p:cNvSpPr txBox="1"/>
          <p:nvPr/>
        </p:nvSpPr>
        <p:spPr>
          <a:xfrm>
            <a:off x="4916567" y="5690314"/>
            <a:ext cx="172677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latin typeface="Segoe UI"/>
                <a:cs typeface="Segoe UI"/>
              </a:rPr>
              <a:t>Até 3º Bi</a:t>
            </a:r>
            <a:endParaRPr lang="pt-BR" sz="1400" b="1">
              <a:latin typeface="Segoe UI" panose="020B0502040204020203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AD98AD-5B98-4B94-BB71-0FF112DBE315}"/>
              </a:ext>
            </a:extLst>
          </p:cNvPr>
          <p:cNvGraphicFramePr>
            <a:graphicFrameLocks/>
          </p:cNvGraphicFramePr>
          <p:nvPr/>
        </p:nvGraphicFramePr>
        <p:xfrm>
          <a:off x="2606644" y="2211581"/>
          <a:ext cx="5476351" cy="344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70994C6-DFD9-07F1-C769-8DDD787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23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497677" y="1645104"/>
            <a:ext cx="9720224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1497674" y="2045214"/>
            <a:ext cx="9720224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ICMS apresenta aumento nos bimestres de 2024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29418" y="6265007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 e FUNDEB). Desconsidera o FECP.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513232" y="1696646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SEMESTRE</a:t>
            </a:r>
            <a:endParaRPr lang="pt-BR" sz="2800" b="1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518C76-B0B5-3C7C-18BB-037CC7A63027}"/>
              </a:ext>
            </a:extLst>
          </p:cNvPr>
          <p:cNvSpPr/>
          <p:nvPr/>
        </p:nvSpPr>
        <p:spPr>
          <a:xfrm>
            <a:off x="5645726" y="5505532"/>
            <a:ext cx="1142999" cy="39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72B2E2E-AFAD-47BF-B79A-40223925BEAD}"/>
              </a:ext>
            </a:extLst>
          </p:cNvPr>
          <p:cNvGraphicFramePr>
            <a:graphicFrameLocks/>
          </p:cNvGraphicFramePr>
          <p:nvPr/>
        </p:nvGraphicFramePr>
        <p:xfrm>
          <a:off x="1497674" y="2143746"/>
          <a:ext cx="9720224" cy="344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99D82D8-57B3-55E3-A320-5F2F0181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2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604783" y="1815490"/>
            <a:ext cx="3171581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Receitas Tributárias: </a:t>
            </a:r>
            <a:r>
              <a:rPr lang="pt-BR" sz="1500">
                <a:latin typeface="Segoe UI"/>
                <a:cs typeface="Segoe UI"/>
              </a:rPr>
              <a:t>Aumento expressivo da arrecadação de ICMS (+12,9%) e de FECP (+23,6%), em especial nas atividades de óleo e gás, comércio e energia elétrica. </a:t>
            </a:r>
            <a:endParaRPr lang="pt-BR" sz="15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 Patrimonial: </a:t>
            </a:r>
            <a:r>
              <a:rPr lang="pt-BR" sz="1500">
                <a:latin typeface="Segoe UI"/>
                <a:cs typeface="Segoe UI"/>
              </a:rPr>
              <a:t>Queda nominal de 5,5% em relação ao ano anterior devido à queda nos rendimentos de aplicações financeiras e de R&amp;PE (-3,6%).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Transferências Correntes</a:t>
            </a:r>
            <a:r>
              <a:rPr lang="pt-BR" sz="1500">
                <a:latin typeface="Segoe UI"/>
                <a:cs typeface="Segoe UI"/>
              </a:rPr>
              <a:t>: Elevação de 7,3% no período devido ao aumento de coeficiente do FPE (Fundo de Participação dos Estados) para o ERJ em 2024.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RECEITA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ACUMULADA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200"/>
              <a:t>A Receita Líquida* do 1° semestre de 2024 foi superior ao mesmo período de 2023​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*Exclui Receitas </a:t>
            </a:r>
            <a:r>
              <a:rPr lang="pt-BR" sz="900" b="0" i="0" u="none" strike="noStrike" kern="1200" err="1">
                <a:effectLst/>
                <a:latin typeface="+mj-lt"/>
                <a:cs typeface="Segoe UI" panose="020B0502040204020203" pitchFamily="34" charset="0"/>
              </a:rPr>
              <a:t>Intra-orçamentárias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345554" y="141546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6376A4-BC93-1CF9-6082-919EBF00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2" y="1415460"/>
            <a:ext cx="7954283" cy="4774457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CE20F3-D030-F135-06B1-9DE11253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97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6A02920-658C-CE9F-28E0-3A8D3DA70170}"/>
              </a:ext>
            </a:extLst>
          </p:cNvPr>
          <p:cNvSpPr/>
          <p:nvPr/>
        </p:nvSpPr>
        <p:spPr>
          <a:xfrm>
            <a:off x="1052945" y="1963332"/>
            <a:ext cx="10132292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8C670A-81A9-C7B2-3CCF-FC49DDF2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24374"/>
              </p:ext>
            </p:extLst>
          </p:nvPr>
        </p:nvGraphicFramePr>
        <p:xfrm>
          <a:off x="0" y="1822058"/>
          <a:ext cx="11048773" cy="450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1052945" y="1563223"/>
            <a:ext cx="1013229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COMPARATIVO DA DESPESA ATÉ 3º BIMESTRE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COMPARATIVO DESPESA 2023 E 2024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1052945" y="6158673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**Despesas liquidadas.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9480571" y="166180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89615DAE-55A4-4CDC-E773-1AB659F3611A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9BFA152-9A6F-BBDE-B284-A76B1FD03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EEF483E-01CF-BCE0-8731-15D5D3D33423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9BD7231-0BBF-2F92-F096-5AAAD8E16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31534"/>
              </p:ext>
            </p:extLst>
          </p:nvPr>
        </p:nvGraphicFramePr>
        <p:xfrm>
          <a:off x="1099071" y="2072778"/>
          <a:ext cx="5902150" cy="373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4516D45-405B-3980-8640-8DB20F5B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4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2F9D4F-B2A1-107A-9E0C-E8FFD51D47BB}"/>
              </a:ext>
            </a:extLst>
          </p:cNvPr>
          <p:cNvSpPr/>
          <p:nvPr/>
        </p:nvSpPr>
        <p:spPr>
          <a:xfrm>
            <a:off x="420305" y="4725038"/>
            <a:ext cx="11351389" cy="164664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440289"/>
            <a:ext cx="1135138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Segoe UI" panose="020B0502040204020203" pitchFamily="34" charset="0"/>
              </a:rPr>
              <a:t>DESPESAS LIQUIDADAS POR FUNÇÃO ATÉ 3º BIMESTRE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30448"/>
            <a:ext cx="11351389" cy="2894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Destaque para queda nas despesas previdenciárias e aumento dos Encargos Especiais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674255" y="4794306"/>
            <a:ext cx="10915760" cy="15081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pt-BR" sz="1200" b="1">
                <a:latin typeface="+mj-lt"/>
                <a:cs typeface="Segoe UI"/>
              </a:rPr>
              <a:t>Previdência Social: </a:t>
            </a:r>
            <a:r>
              <a:rPr lang="pt-BR" sz="1200">
                <a:latin typeface="+mj-lt"/>
                <a:cs typeface="Segoe UI"/>
              </a:rPr>
              <a:t>A queda nas despesas Previdenciárias é explicada pela </a:t>
            </a:r>
            <a:r>
              <a:rPr lang="pt-BR" sz="1200" b="1">
                <a:latin typeface="+mj-lt"/>
                <a:cs typeface="Segoe UI"/>
              </a:rPr>
              <a:t>queda de R$ 642 mi </a:t>
            </a:r>
            <a:r>
              <a:rPr lang="pt-BR" sz="1200">
                <a:latin typeface="+mj-lt"/>
                <a:cs typeface="Segoe UI"/>
              </a:rPr>
              <a:t>nas despesas com encargos de antecipação de Royalties, a chamada </a:t>
            </a:r>
            <a:r>
              <a:rPr lang="pt-BR" sz="1200" b="1">
                <a:latin typeface="+mj-lt"/>
                <a:cs typeface="Segoe UI"/>
              </a:rPr>
              <a:t>Operação Delaware</a:t>
            </a:r>
            <a:r>
              <a:rPr lang="pt-BR" sz="1200">
                <a:latin typeface="+mj-lt"/>
                <a:cs typeface="Segoe UI"/>
              </a:rPr>
              <a:t>. As despesas com pessoal inativo aumentaram em R$ 429 mi no período, totalizando R$ 12,8 bi no 3º bimestre.</a:t>
            </a:r>
          </a:p>
          <a:p>
            <a:pPr algn="just"/>
            <a:endParaRPr lang="pt-BR" sz="400">
              <a:latin typeface="+mj-lt"/>
              <a:cs typeface="Segoe UI" panose="020B0502040204020203" pitchFamily="34" charset="0"/>
            </a:endParaRPr>
          </a:p>
          <a:p>
            <a:pPr algn="just"/>
            <a:r>
              <a:rPr lang="pt-BR" sz="1200" b="1">
                <a:latin typeface="+mj-lt"/>
                <a:cs typeface="Segoe UI"/>
              </a:rPr>
              <a:t>Encargos especiais:</a:t>
            </a:r>
            <a:r>
              <a:rPr lang="pt-BR" sz="1200">
                <a:latin typeface="+mj-lt"/>
                <a:cs typeface="Segoe UI"/>
              </a:rPr>
              <a:t> Aumento de R$ 1,4 bi, devido aos </a:t>
            </a:r>
            <a:r>
              <a:rPr lang="pt-BR" sz="1200" u="sng">
                <a:latin typeface="+mj-lt"/>
                <a:cs typeface="Segoe UI"/>
              </a:rPr>
              <a:t>juros e amortizações da dívida</a:t>
            </a:r>
            <a:r>
              <a:rPr lang="pt-BR" sz="1200">
                <a:latin typeface="+mj-lt"/>
                <a:cs typeface="Segoe UI"/>
              </a:rPr>
              <a:t> do ERJ que subiram R$ 1,7 bi e neutralizaram a queda de R$ 452 mi nas despesas de Recomposição de Depósito Judiciais.</a:t>
            </a:r>
          </a:p>
          <a:p>
            <a:pPr algn="just"/>
            <a:endParaRPr lang="pt-BR" sz="400" b="1">
              <a:latin typeface="+mj-lt"/>
              <a:cs typeface="Segoe UI" panose="020B0502040204020203" pitchFamily="34" charset="0"/>
            </a:endParaRPr>
          </a:p>
          <a:p>
            <a:pPr algn="just"/>
            <a:r>
              <a:rPr lang="pt-BR" sz="1200" b="1">
                <a:latin typeface="+mj-lt"/>
                <a:cs typeface="Segoe UI"/>
              </a:rPr>
              <a:t>Saúde: </a:t>
            </a:r>
            <a:r>
              <a:rPr lang="pt-BR" sz="1200">
                <a:latin typeface="+mj-lt"/>
                <a:cs typeface="Segoe UI"/>
              </a:rPr>
              <a:t>Crescimento das despesas em R$ 592 mi, com destaque para Gestão e Apoio às Unidades de Saúde Conforme Contratos de Gestão (R$ 343 mi), seguida por aumentos de R$ 130 mi na ação de Apoio a HUPE e PPC/UERJ para a realização de procedimento especializado, R$ 106 mi na ação de Apoio a Municípios para Ações de Saúde e R$ 104 mi com assistência em UTIs. </a:t>
            </a:r>
            <a:endParaRPr lang="pt-BR">
              <a:cs typeface="Segoe U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456294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488215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6BB39C2-857E-1A39-7820-8745885C5BFE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B1D270D-3DD0-9B5B-B06C-DC9BABB42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B87484-726A-978E-66C0-31BBD4051E1E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F1AED4B-4900-4997-A047-BA1160F35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10098"/>
              </p:ext>
            </p:extLst>
          </p:nvPr>
        </p:nvGraphicFramePr>
        <p:xfrm>
          <a:off x="420305" y="1878806"/>
          <a:ext cx="11351389" cy="284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2880AEA-61B8-DE4F-6772-7A064733A488}"/>
              </a:ext>
            </a:extLst>
          </p:cNvPr>
          <p:cNvSpPr txBox="1"/>
          <p:nvPr/>
        </p:nvSpPr>
        <p:spPr>
          <a:xfrm>
            <a:off x="970961" y="185596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-1%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AF65F-26B1-1416-32E7-C2E37AA715DD}"/>
              </a:ext>
            </a:extLst>
          </p:cNvPr>
          <p:cNvSpPr txBox="1"/>
          <p:nvPr/>
        </p:nvSpPr>
        <p:spPr>
          <a:xfrm>
            <a:off x="2329991" y="266725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5%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4A8EB-AB3B-1BC0-2546-4DB425859184}"/>
              </a:ext>
            </a:extLst>
          </p:cNvPr>
          <p:cNvSpPr txBox="1"/>
          <p:nvPr/>
        </p:nvSpPr>
        <p:spPr>
          <a:xfrm>
            <a:off x="3687179" y="295246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23%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8D3F-8399-1E4E-9473-1FEA70FF3236}"/>
              </a:ext>
            </a:extLst>
          </p:cNvPr>
          <p:cNvSpPr txBox="1"/>
          <p:nvPr/>
        </p:nvSpPr>
        <p:spPr>
          <a:xfrm>
            <a:off x="5065063" y="294424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39%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A735-ED83-0521-8250-AEC9125B3DA3}"/>
              </a:ext>
            </a:extLst>
          </p:cNvPr>
          <p:cNvSpPr txBox="1"/>
          <p:nvPr/>
        </p:nvSpPr>
        <p:spPr>
          <a:xfrm>
            <a:off x="6467027" y="304394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19%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41BA8-B9E8-C8A3-8557-E9F08FA7861B}"/>
              </a:ext>
            </a:extLst>
          </p:cNvPr>
          <p:cNvSpPr txBox="1"/>
          <p:nvPr/>
        </p:nvSpPr>
        <p:spPr>
          <a:xfrm>
            <a:off x="7868991" y="3158688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E5E80D-DC44-8F1B-627B-675801783ECD}"/>
              </a:ext>
            </a:extLst>
          </p:cNvPr>
          <p:cNvSpPr txBox="1"/>
          <p:nvPr/>
        </p:nvSpPr>
        <p:spPr>
          <a:xfrm>
            <a:off x="9270955" y="341484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6%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37897D-3ADB-58C9-0E5A-1FE916A7DAC1}"/>
              </a:ext>
            </a:extLst>
          </p:cNvPr>
          <p:cNvSpPr txBox="1"/>
          <p:nvPr/>
        </p:nvSpPr>
        <p:spPr>
          <a:xfrm>
            <a:off x="10679683" y="309166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-2%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0BBA1AA-FF33-8781-5245-7E4DAC34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509868" y="2482174"/>
            <a:ext cx="333695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Pessoal: 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As maiores elevações nominais competem </a:t>
            </a:r>
            <a:r>
              <a:rPr lang="pt-BR" sz="1400">
                <a:latin typeface="+mj-lt"/>
                <a:cs typeface="Segoe UI"/>
              </a:rPr>
              <a:t>à 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Folha do Ministério Público com R$ 480 mi (+76%); </a:t>
            </a:r>
            <a:r>
              <a:rPr lang="pt-BR" sz="1400">
                <a:latin typeface="+mj-lt"/>
                <a:cs typeface="Segoe UI"/>
              </a:rPr>
              <a:t>Tribunal de Justiça com R$ 356 mi (+18%); e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 </a:t>
            </a:r>
            <a:r>
              <a:rPr lang="pt-BR" sz="1400">
                <a:latin typeface="+mj-lt"/>
                <a:cs typeface="Segoe UI"/>
              </a:rPr>
              <a:t>Polícia Militar com R$ 230 mi (+6%). </a:t>
            </a:r>
          </a:p>
          <a:p>
            <a:pPr algn="just">
              <a:tabLst>
                <a:tab pos="457200" algn="l"/>
              </a:tabLst>
            </a:pPr>
            <a:endParaRPr lang="pt-BR" sz="1400" b="1" kern="1200">
              <a:effectLst/>
              <a:latin typeface="+mj-lt"/>
              <a:ea typeface="+mn-ea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Serviço da dívida (Juros mais Amortização da dívida): </a:t>
            </a:r>
            <a:r>
              <a:rPr lang="pt-BR" sz="1400">
                <a:latin typeface="+mj-lt"/>
                <a:cs typeface="Segoe UI"/>
              </a:rPr>
              <a:t>Elevação dos dispêndios devido ao aumento regular de 11,11% ao ano previsto no NRRF e à penalidade de 30% aplicada pela União.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61895"/>
              </p:ext>
            </p:extLst>
          </p:nvPr>
        </p:nvGraphicFramePr>
        <p:xfrm>
          <a:off x="428462" y="1774367"/>
          <a:ext cx="7779839" cy="41559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79839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39.876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42.877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Pessoal e Encargos Sociais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Juros e Encargos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Outras Despesas Correntes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Investimentos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Inversões Financeiras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Amortização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42.132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45.690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509868" y="1698170"/>
            <a:ext cx="3342708" cy="45295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 ATÉ 3º BIMESTRE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7599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aumento real de 4%, com destaque para Serviço da Dívida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841824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428462" y="6051510"/>
            <a:ext cx="433482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Segoe UI" panose="020B0502040204020203" pitchFamily="34" charset="0"/>
              </a:rPr>
              <a:t>Fonte: </a:t>
            </a: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Relatório Resumido da Execução </a:t>
            </a:r>
            <a:r>
              <a:rPr lang="pt-BR" sz="1000">
                <a:cs typeface="Segoe UI" panose="020B0502040204020203" pitchFamily="34" charset="0"/>
              </a:rPr>
              <a:t>O</a:t>
            </a: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rçamentária</a:t>
            </a:r>
            <a:endParaRPr lang="pt-BR" b="0" i="0" u="none" strike="noStrike">
              <a:effectLst/>
              <a:cs typeface="Segoe UI" panose="020B0502040204020203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*Exclui Despesas </a:t>
            </a:r>
            <a:r>
              <a:rPr lang="pt-BR" sz="1000" b="0" i="0" u="none" strike="noStrike" kern="1200" err="1">
                <a:effectLst/>
                <a:cs typeface="Segoe UI" panose="020B0502040204020203" pitchFamily="34" charset="0"/>
              </a:rPr>
              <a:t>Intra-orçamentárias</a:t>
            </a:r>
            <a:endParaRPr lang="pt-BR" b="0" i="0" u="none" strike="noStrike">
              <a:effectLst/>
              <a:cs typeface="Segoe UI" panose="020B0502040204020203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**Despesa liquidada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588504" y="147866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39839D-3205-FA32-EF34-855A8C912B13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F0F561-ACE5-0AFD-DC8F-85492162A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466609-E6BF-35A1-CE89-501A9C163106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C69899-4E5F-80D7-D5BF-D76B3323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4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RESULTADO ORÇAMENTÁRIO ATÉ 3º BIMESTRE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299520" y="751260"/>
            <a:ext cx="10683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Resultado orçamentário inferior ao observado no mesmo período do ano anterior, porém se mantém positivo em R$ 1,2 bilhão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470398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754107" y="6319152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​*Despesas liquidadas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97927"/>
              </p:ext>
            </p:extLst>
          </p:nvPr>
        </p:nvGraphicFramePr>
        <p:xfrm>
          <a:off x="754107" y="1804727"/>
          <a:ext cx="10683786" cy="43436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434368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48.524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50.598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 panose="020B0502040204020203" pitchFamily="34" charset="0"/>
                        </a:rPr>
                        <a:t>45.328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 panose="020B0502040204020203" pitchFamily="34" charset="0"/>
                        </a:rPr>
                        <a:t>47.064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 panose="020B0502040204020203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 panose="020B0502040204020203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-105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-41,8%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-44,2%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2.946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3.389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45.413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49.424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de </a:t>
                      </a:r>
                      <a:r>
                        <a:rPr lang="pt-BR" sz="15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Intra-orçamentárias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-1.937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04400"/>
            <a:ext cx="0" cy="394401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1DC4A76-D923-1BE9-38EC-E041D510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071819" y="152497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182405" y="6190150"/>
            <a:ext cx="7333662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liquidadas de Jan a Jun de 2024</a:t>
            </a:r>
            <a:endParaRPr lang="pt-BR"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8937"/>
              </p:ext>
            </p:extLst>
          </p:nvPr>
        </p:nvGraphicFramePr>
        <p:xfrm>
          <a:off x="1169604" y="1843181"/>
          <a:ext cx="9811904" cy="4343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rgbClr val="16365C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rgbClr val="16365C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2.792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rgbClr val="16365C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 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/>
                        </a:rPr>
                        <a:t>675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highlight>
                            <a:srgbClr val="FFFFFF"/>
                          </a:highlight>
                          <a:latin typeface="Segoe UI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 Inativos​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 Pensionistas​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/>
                        </a:rPr>
                        <a:t>8.714</a:t>
                      </a:r>
                      <a:endParaRPr lang="pt-BR" sz="1600" b="1" i="0" u="none" strike="noStrike">
                        <a:solidFill>
                          <a:srgbClr val="16365C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/>
                        </a:rPr>
                        <a:t>4.129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 Aposentadorias​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6.423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3.288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 Pensões​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2.291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 Demais​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​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/>
                        </a:rPr>
                        <a:t>384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/>
                        </a:rPr>
                        <a:t>-5.922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/>
                        </a:rPr>
                        <a:t>-3.418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4827312" y="2156331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CCA28D7-65B7-B7A2-E4AC-7D2CCFBD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2024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acima da meta da LDO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62728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Primário até 3ºB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43.510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28.183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15.327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2.154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57959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Nominal até </a:t>
                      </a: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3ºB</a:t>
                      </a: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(31/12/2023)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166.127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(30/06/2024)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176.531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-10.404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-14.667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  <p:sp>
        <p:nvSpPr>
          <p:cNvPr id="4" name="Título 2">
            <a:extLst>
              <a:ext uri="{FF2B5EF4-FFF2-40B4-BE49-F238E27FC236}">
                <a16:creationId xmlns:a16="http://schemas.microsoft.com/office/drawing/2014/main" id="{1A476DAF-40E0-F536-0761-B8FA7E8981DA}"/>
              </a:ext>
            </a:extLst>
          </p:cNvPr>
          <p:cNvSpPr txBox="1">
            <a:spLocks/>
          </p:cNvSpPr>
          <p:nvPr/>
        </p:nvSpPr>
        <p:spPr>
          <a:xfrm>
            <a:off x="9860325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62F878-269E-F452-055E-76B0DAC60E31}"/>
              </a:ext>
            </a:extLst>
          </p:cNvPr>
          <p:cNvSpPr txBox="1">
            <a:spLocks/>
          </p:cNvSpPr>
          <p:nvPr/>
        </p:nvSpPr>
        <p:spPr>
          <a:xfrm>
            <a:off x="4058050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CDC7AF-141E-727A-8F7A-58579A884517}"/>
              </a:ext>
            </a:extLst>
          </p:cNvPr>
          <p:cNvCxnSpPr/>
          <p:nvPr/>
        </p:nvCxnSpPr>
        <p:spPr>
          <a:xfrm>
            <a:off x="4070573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2EE25F-330D-BCD5-6426-D28C1E28EBD3}"/>
              </a:ext>
            </a:extLst>
          </p:cNvPr>
          <p:cNvCxnSpPr/>
          <p:nvPr/>
        </p:nvCxnSpPr>
        <p:spPr>
          <a:xfrm>
            <a:off x="10287978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168EAB-F15D-4D76-490C-90FDEA49EEEE}"/>
              </a:ext>
            </a:extLst>
          </p:cNvPr>
          <p:cNvSpPr txBox="1"/>
          <p:nvPr/>
        </p:nvSpPr>
        <p:spPr>
          <a:xfrm>
            <a:off x="522901" y="6196179"/>
            <a:ext cx="4334825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pagas de Jan a Jun de 2024</a:t>
            </a:r>
          </a:p>
          <a:p>
            <a:r>
              <a:rPr lang="pt-BR" sz="1050">
                <a:latin typeface="Segoe UI"/>
                <a:cs typeface="Segoe UI"/>
              </a:rPr>
              <a:t>Sem RPPS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BC5F68C-F24C-6778-838B-97AF897A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1186829" y="1538660"/>
            <a:ext cx="10153616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1186830" y="1938770"/>
            <a:ext cx="10153616" cy="4299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078115" y="2619481"/>
            <a:ext cx="3008508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terceiro bimestre de 2023, a Dívida Consolidada sofreu acréscimo, pois o Estado do Rio de Janeiro permanece honrando parcialmente as dívidas com a União e as garantidas pela União. </a:t>
            </a:r>
            <a:endParaRPr lang="pt-BR" sz="1500">
              <a:cs typeface="Segoe UI"/>
            </a:endParaRPr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>
                <a:cs typeface="Segoe UI"/>
              </a:rPr>
              <a:t>Ademais, o Estado, no momento, está pagando menos do que o previsto no RRF devido à liminar ACO 3678.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 de R$ 16,3 bilhões frente a 2023, alcançando o montante de R$ 202 bilhões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430756" y="1616225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071CA9-1539-D103-6036-895E9D4B7228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29C075-BF22-F782-6EC0-EDA3A004A2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F88142A-8517-50B3-2D2B-5541BCB94004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D51B283-42ED-4E7B-8E26-C06FFFB4A67F}"/>
              </a:ext>
            </a:extLst>
          </p:cNvPr>
          <p:cNvGrpSpPr/>
          <p:nvPr/>
        </p:nvGrpSpPr>
        <p:grpSpPr>
          <a:xfrm>
            <a:off x="1630882" y="2242452"/>
            <a:ext cx="6193410" cy="3872673"/>
            <a:chOff x="0" y="0"/>
            <a:chExt cx="4572000" cy="2947987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C50F3517-8661-F16A-C25E-7AC966DF3C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960283"/>
                </p:ext>
              </p:extLst>
            </p:nvPr>
          </p:nvGraphicFramePr>
          <p:xfrm>
            <a:off x="0" y="0"/>
            <a:ext cx="4572000" cy="2947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aixaDeTexto 3">
              <a:extLst>
                <a:ext uri="{FF2B5EF4-FFF2-40B4-BE49-F238E27FC236}">
                  <a16:creationId xmlns:a16="http://schemas.microsoft.com/office/drawing/2014/main" id="{DF900420-9C5D-D31D-EAC7-775715AAB2DE}"/>
                </a:ext>
              </a:extLst>
            </p:cNvPr>
            <p:cNvSpPr txBox="1"/>
            <p:nvPr/>
          </p:nvSpPr>
          <p:spPr>
            <a:xfrm>
              <a:off x="3097796" y="445872"/>
              <a:ext cx="572002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/>
                <a:t>202</a:t>
              </a:r>
            </a:p>
          </p:txBody>
        </p:sp>
        <p:sp>
          <p:nvSpPr>
            <p:cNvPr id="20" name="CaixaDeTexto 4">
              <a:extLst>
                <a:ext uri="{FF2B5EF4-FFF2-40B4-BE49-F238E27FC236}">
                  <a16:creationId xmlns:a16="http://schemas.microsoft.com/office/drawing/2014/main" id="{72E7C44B-67F0-533F-1317-22691D0FCE00}"/>
                </a:ext>
              </a:extLst>
            </p:cNvPr>
            <p:cNvSpPr txBox="1"/>
            <p:nvPr/>
          </p:nvSpPr>
          <p:spPr>
            <a:xfrm>
              <a:off x="911663" y="564935"/>
              <a:ext cx="572002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/>
                <a:t>184</a:t>
              </a:r>
            </a:p>
          </p:txBody>
        </p:sp>
      </p:grpSp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6B9B410C-995B-3C93-438B-3BB6DB7B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5F58998-92C1-0FDA-7CC6-2FCD75CA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651" y="6385606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902F1E-AF8C-D5FC-B277-34032CFB9372}"/>
              </a:ext>
            </a:extLst>
          </p:cNvPr>
          <p:cNvSpPr/>
          <p:nvPr/>
        </p:nvSpPr>
        <p:spPr>
          <a:xfrm>
            <a:off x="3127289" y="1478210"/>
            <a:ext cx="8904196" cy="4910993"/>
          </a:xfrm>
          <a:prstGeom prst="rect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3F73605-8DB9-F160-EFA1-79FA6AA2C3F5}"/>
              </a:ext>
            </a:extLst>
          </p:cNvPr>
          <p:cNvSpPr/>
          <p:nvPr/>
        </p:nvSpPr>
        <p:spPr>
          <a:xfrm>
            <a:off x="99" y="2818314"/>
            <a:ext cx="12192000" cy="506352"/>
          </a:xfrm>
          <a:prstGeom prst="rect">
            <a:avLst/>
          </a:prstGeom>
          <a:solidFill>
            <a:srgbClr val="20386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DD73D86-9397-95B9-8695-5CB41C04F524}"/>
              </a:ext>
            </a:extLst>
          </p:cNvPr>
          <p:cNvSpPr txBox="1">
            <a:spLocks/>
          </p:cNvSpPr>
          <p:nvPr/>
        </p:nvSpPr>
        <p:spPr>
          <a:xfrm>
            <a:off x="282789" y="349312"/>
            <a:ext cx="11748696" cy="11632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100" b="1">
                <a:solidFill>
                  <a:schemeClr val="bg2">
                    <a:lumMod val="25000"/>
                  </a:schemeClr>
                </a:solidFill>
              </a:rPr>
              <a:t>EVOLUÇÃO DAS CONTAS DE GOVERNO </a:t>
            </a:r>
            <a:br>
              <a:rPr lang="pt-BR" sz="2900" b="1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200" b="1">
                <a:solidFill>
                  <a:schemeClr val="bg2">
                    <a:lumMod val="50000"/>
                  </a:schemeClr>
                </a:solidFill>
              </a:rPr>
              <a:t>Apontamentos do Corpo Instrutivo em 2023 (MP de Contas - Parecer prévio favorável)</a:t>
            </a:r>
            <a:endParaRPr lang="pt-BR" sz="29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C61784-6E0F-734B-8D38-6F6351CE811B}"/>
              </a:ext>
            </a:extLst>
          </p:cNvPr>
          <p:cNvSpPr/>
          <p:nvPr/>
        </p:nvSpPr>
        <p:spPr>
          <a:xfrm>
            <a:off x="-4095" y="1716202"/>
            <a:ext cx="12196194" cy="506352"/>
          </a:xfrm>
          <a:prstGeom prst="rect">
            <a:avLst/>
          </a:prstGeom>
          <a:solidFill>
            <a:srgbClr val="20386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4" name="Arredondar Retângulo em um Canto Diagonal 26">
            <a:extLst>
              <a:ext uri="{FF2B5EF4-FFF2-40B4-BE49-F238E27FC236}">
                <a16:creationId xmlns:a16="http://schemas.microsoft.com/office/drawing/2014/main" id="{99DDFC04-810F-C58A-E0E0-F0EFDB63F0A3}"/>
              </a:ext>
            </a:extLst>
          </p:cNvPr>
          <p:cNvSpPr/>
          <p:nvPr/>
        </p:nvSpPr>
        <p:spPr>
          <a:xfrm>
            <a:off x="498079" y="1648783"/>
            <a:ext cx="2447652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DETERMINAÇÕES</a:t>
            </a:r>
          </a:p>
        </p:txBody>
      </p:sp>
      <p:sp>
        <p:nvSpPr>
          <p:cNvPr id="16" name="Arredondar Retângulo em um Canto Diagonal 26">
            <a:extLst>
              <a:ext uri="{FF2B5EF4-FFF2-40B4-BE49-F238E27FC236}">
                <a16:creationId xmlns:a16="http://schemas.microsoft.com/office/drawing/2014/main" id="{BEC5214F-64A1-0016-1E29-2624E77A1E69}"/>
              </a:ext>
            </a:extLst>
          </p:cNvPr>
          <p:cNvSpPr/>
          <p:nvPr/>
        </p:nvSpPr>
        <p:spPr>
          <a:xfrm>
            <a:off x="559067" y="2722640"/>
            <a:ext cx="2335868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>
                <a:solidFill>
                  <a:srgbClr val="203864"/>
                </a:solidFill>
                <a:latin typeface="Segoe UI"/>
              </a:rPr>
              <a:t>IRREGULARIDADES</a:t>
            </a:r>
          </a:p>
        </p:txBody>
      </p:sp>
      <p:sp>
        <p:nvSpPr>
          <p:cNvPr id="20" name="Arredondar Retângulo em um Canto Diagonal 26">
            <a:extLst>
              <a:ext uri="{FF2B5EF4-FFF2-40B4-BE49-F238E27FC236}">
                <a16:creationId xmlns:a16="http://schemas.microsoft.com/office/drawing/2014/main" id="{786F3B42-FA8E-4F7A-F3DA-F6EC255BC7CC}"/>
              </a:ext>
            </a:extLst>
          </p:cNvPr>
          <p:cNvSpPr/>
          <p:nvPr/>
        </p:nvSpPr>
        <p:spPr>
          <a:xfrm>
            <a:off x="498079" y="2185712"/>
            <a:ext cx="2447652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RES./IMPROP.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817AF4A-F5FD-4E10-3A31-912910673885}"/>
              </a:ext>
            </a:extLst>
          </p:cNvPr>
          <p:cNvGrpSpPr/>
          <p:nvPr/>
        </p:nvGrpSpPr>
        <p:grpSpPr>
          <a:xfrm>
            <a:off x="3307441" y="3572991"/>
            <a:ext cx="861210" cy="442236"/>
            <a:chOff x="4263100" y="3423506"/>
            <a:chExt cx="861210" cy="442236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4188695-F363-C51E-8015-E20B9CB819AA}"/>
                </a:ext>
              </a:extLst>
            </p:cNvPr>
            <p:cNvSpPr/>
            <p:nvPr/>
          </p:nvSpPr>
          <p:spPr>
            <a:xfrm>
              <a:off x="4263100" y="3423506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F2179B9-247B-A087-ACF8-EB627B6408F4}"/>
                </a:ext>
              </a:extLst>
            </p:cNvPr>
            <p:cNvSpPr txBox="1"/>
            <p:nvPr/>
          </p:nvSpPr>
          <p:spPr>
            <a:xfrm>
              <a:off x="4263100" y="3479202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C117791-9FC8-EEE3-855D-6536AE688357}"/>
              </a:ext>
            </a:extLst>
          </p:cNvPr>
          <p:cNvGrpSpPr/>
          <p:nvPr/>
        </p:nvGrpSpPr>
        <p:grpSpPr>
          <a:xfrm>
            <a:off x="4258217" y="3572991"/>
            <a:ext cx="861210" cy="442236"/>
            <a:chOff x="5206972" y="3417760"/>
            <a:chExt cx="861210" cy="442236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6388740F-09D7-D3FE-B61F-182AB15190B4}"/>
                </a:ext>
              </a:extLst>
            </p:cNvPr>
            <p:cNvSpPr/>
            <p:nvPr/>
          </p:nvSpPr>
          <p:spPr>
            <a:xfrm>
              <a:off x="5206972" y="3417760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812E870-7249-32EE-FDB1-8D89624BD841}"/>
                </a:ext>
              </a:extLst>
            </p:cNvPr>
            <p:cNvSpPr txBox="1"/>
            <p:nvPr/>
          </p:nvSpPr>
          <p:spPr>
            <a:xfrm>
              <a:off x="5206972" y="3473456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7F0E6E1-8372-3FC5-057E-4EDDD1203FD4}"/>
              </a:ext>
            </a:extLst>
          </p:cNvPr>
          <p:cNvGrpSpPr/>
          <p:nvPr/>
        </p:nvGrpSpPr>
        <p:grpSpPr>
          <a:xfrm>
            <a:off x="5208993" y="3572991"/>
            <a:ext cx="861210" cy="442236"/>
            <a:chOff x="6123353" y="3417760"/>
            <a:chExt cx="861210" cy="442236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7BDEAB8-F19C-FC2A-6BD1-77C9004B4534}"/>
                </a:ext>
              </a:extLst>
            </p:cNvPr>
            <p:cNvSpPr/>
            <p:nvPr/>
          </p:nvSpPr>
          <p:spPr>
            <a:xfrm>
              <a:off x="6123353" y="3417760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227D81EC-2C20-7E2A-E7FB-E36BB6D0502A}"/>
                </a:ext>
              </a:extLst>
            </p:cNvPr>
            <p:cNvSpPr txBox="1"/>
            <p:nvPr/>
          </p:nvSpPr>
          <p:spPr>
            <a:xfrm>
              <a:off x="6123353" y="3473456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055E514F-286D-9DB9-3C85-F4D94B96E8F0}"/>
              </a:ext>
            </a:extLst>
          </p:cNvPr>
          <p:cNvGrpSpPr/>
          <p:nvPr/>
        </p:nvGrpSpPr>
        <p:grpSpPr>
          <a:xfrm>
            <a:off x="6159769" y="3572991"/>
            <a:ext cx="861210" cy="442236"/>
            <a:chOff x="7025401" y="3412205"/>
            <a:chExt cx="861210" cy="442236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7331CC7-87FF-6D61-BDB1-125F1624DB82}"/>
                </a:ext>
              </a:extLst>
            </p:cNvPr>
            <p:cNvSpPr/>
            <p:nvPr/>
          </p:nvSpPr>
          <p:spPr>
            <a:xfrm>
              <a:off x="7025401" y="34122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92B9EB4F-2FB6-8416-89A7-3928A6A27BD9}"/>
                </a:ext>
              </a:extLst>
            </p:cNvPr>
            <p:cNvSpPr txBox="1"/>
            <p:nvPr/>
          </p:nvSpPr>
          <p:spPr>
            <a:xfrm>
              <a:off x="7025401" y="3467901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4D91188-FBE3-A5E1-8A25-439D6664DB45}"/>
              </a:ext>
            </a:extLst>
          </p:cNvPr>
          <p:cNvGrpSpPr/>
          <p:nvPr/>
        </p:nvGrpSpPr>
        <p:grpSpPr>
          <a:xfrm>
            <a:off x="7110545" y="3572991"/>
            <a:ext cx="861210" cy="442236"/>
            <a:chOff x="7969184" y="3404036"/>
            <a:chExt cx="861210" cy="442236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4B666832-8BAA-67A0-818D-D4E52650DBF0}"/>
                </a:ext>
              </a:extLst>
            </p:cNvPr>
            <p:cNvSpPr/>
            <p:nvPr/>
          </p:nvSpPr>
          <p:spPr>
            <a:xfrm>
              <a:off x="7969184" y="3404036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CA4B893C-8A45-1CCF-7AFE-2E5FA913DB06}"/>
                </a:ext>
              </a:extLst>
            </p:cNvPr>
            <p:cNvSpPr txBox="1"/>
            <p:nvPr/>
          </p:nvSpPr>
          <p:spPr>
            <a:xfrm>
              <a:off x="7969184" y="3459732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371A1C87-2E7D-2C32-B3EA-5C02545E3909}"/>
              </a:ext>
            </a:extLst>
          </p:cNvPr>
          <p:cNvGrpSpPr/>
          <p:nvPr/>
        </p:nvGrpSpPr>
        <p:grpSpPr>
          <a:xfrm>
            <a:off x="8061321" y="3572991"/>
            <a:ext cx="861210" cy="442236"/>
            <a:chOff x="8900526" y="3413905"/>
            <a:chExt cx="861210" cy="442236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A1CCB071-9609-0761-E139-D268BA69FF6C}"/>
                </a:ext>
              </a:extLst>
            </p:cNvPr>
            <p:cNvSpPr/>
            <p:nvPr/>
          </p:nvSpPr>
          <p:spPr>
            <a:xfrm>
              <a:off x="8900526" y="34139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A91B49C9-4A3B-9FF1-194D-AC4EACBAEB88}"/>
                </a:ext>
              </a:extLst>
            </p:cNvPr>
            <p:cNvSpPr txBox="1"/>
            <p:nvPr/>
          </p:nvSpPr>
          <p:spPr>
            <a:xfrm>
              <a:off x="8900526" y="3469601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05E219D1-ABBC-4A8A-8E0B-A34A9D5F3EC3}"/>
              </a:ext>
            </a:extLst>
          </p:cNvPr>
          <p:cNvGrpSpPr/>
          <p:nvPr/>
        </p:nvGrpSpPr>
        <p:grpSpPr>
          <a:xfrm>
            <a:off x="9012097" y="3572991"/>
            <a:ext cx="861210" cy="442236"/>
            <a:chOff x="9850347" y="3415337"/>
            <a:chExt cx="861210" cy="442236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FFB079F-5D92-BFAB-9108-77A1F3FFB1FA}"/>
                </a:ext>
              </a:extLst>
            </p:cNvPr>
            <p:cNvSpPr/>
            <p:nvPr/>
          </p:nvSpPr>
          <p:spPr>
            <a:xfrm>
              <a:off x="9850347" y="3415337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8FAF19C0-3A55-8601-473E-150373CED0AC}"/>
                </a:ext>
              </a:extLst>
            </p:cNvPr>
            <p:cNvSpPr txBox="1"/>
            <p:nvPr/>
          </p:nvSpPr>
          <p:spPr>
            <a:xfrm>
              <a:off x="9850347" y="3471033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</p:grpSp>
      <p:pic>
        <p:nvPicPr>
          <p:cNvPr id="50" name="Picture 2" descr="Picture 2">
            <a:extLst>
              <a:ext uri="{FF2B5EF4-FFF2-40B4-BE49-F238E27FC236}">
                <a16:creationId xmlns:a16="http://schemas.microsoft.com/office/drawing/2014/main" id="{E2B8543E-5389-8262-041E-9935C4724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7" y="4287495"/>
            <a:ext cx="1490704" cy="858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4" descr="Picture 4">
            <a:extLst>
              <a:ext uri="{FF2B5EF4-FFF2-40B4-BE49-F238E27FC236}">
                <a16:creationId xmlns:a16="http://schemas.microsoft.com/office/drawing/2014/main" id="{9828F4C0-5915-A519-EC73-38A36356B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3" y="5386266"/>
            <a:ext cx="200025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Retângulo: Cantos Arredondados 28">
            <a:extLst>
              <a:ext uri="{FF2B5EF4-FFF2-40B4-BE49-F238E27FC236}">
                <a16:creationId xmlns:a16="http://schemas.microsoft.com/office/drawing/2014/main" id="{869033A0-355E-8507-BECC-3E28C3F821A1}"/>
              </a:ext>
            </a:extLst>
          </p:cNvPr>
          <p:cNvSpPr txBox="1"/>
          <p:nvPr/>
        </p:nvSpPr>
        <p:spPr>
          <a:xfrm>
            <a:off x="3365373" y="2896286"/>
            <a:ext cx="7453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---</a:t>
            </a:r>
          </a:p>
        </p:txBody>
      </p:sp>
      <p:sp>
        <p:nvSpPr>
          <p:cNvPr id="56" name="Retângulo: Cantos Arredondados 29">
            <a:extLst>
              <a:ext uri="{FF2B5EF4-FFF2-40B4-BE49-F238E27FC236}">
                <a16:creationId xmlns:a16="http://schemas.microsoft.com/office/drawing/2014/main" id="{E3BF552C-283B-666C-76A4-C80B37B5FA00}"/>
              </a:ext>
            </a:extLst>
          </p:cNvPr>
          <p:cNvSpPr txBox="1"/>
          <p:nvPr/>
        </p:nvSpPr>
        <p:spPr>
          <a:xfrm>
            <a:off x="4316149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</a:t>
            </a:r>
            <a:endParaRPr/>
          </a:p>
        </p:txBody>
      </p:sp>
      <p:sp>
        <p:nvSpPr>
          <p:cNvPr id="58" name="Retângulo: Cantos Arredondados 30">
            <a:extLst>
              <a:ext uri="{FF2B5EF4-FFF2-40B4-BE49-F238E27FC236}">
                <a16:creationId xmlns:a16="http://schemas.microsoft.com/office/drawing/2014/main" id="{07958242-367C-1049-D6B7-FD3B6406FF9B}"/>
              </a:ext>
            </a:extLst>
          </p:cNvPr>
          <p:cNvSpPr txBox="1"/>
          <p:nvPr/>
        </p:nvSpPr>
        <p:spPr>
          <a:xfrm>
            <a:off x="5266925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8</a:t>
            </a:r>
            <a:endParaRPr/>
          </a:p>
        </p:txBody>
      </p:sp>
      <p:sp>
        <p:nvSpPr>
          <p:cNvPr id="60" name="Retângulo: Cantos Arredondados 31">
            <a:extLst>
              <a:ext uri="{FF2B5EF4-FFF2-40B4-BE49-F238E27FC236}">
                <a16:creationId xmlns:a16="http://schemas.microsoft.com/office/drawing/2014/main" id="{21F6B517-40E8-2B2F-C720-457B2DC89F25}"/>
              </a:ext>
            </a:extLst>
          </p:cNvPr>
          <p:cNvSpPr txBox="1"/>
          <p:nvPr/>
        </p:nvSpPr>
        <p:spPr>
          <a:xfrm>
            <a:off x="6217701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14</a:t>
            </a:r>
            <a:endParaRPr/>
          </a:p>
        </p:txBody>
      </p:sp>
      <p:sp>
        <p:nvSpPr>
          <p:cNvPr id="62" name="Retângulo: Cantos Arredondados 32">
            <a:extLst>
              <a:ext uri="{FF2B5EF4-FFF2-40B4-BE49-F238E27FC236}">
                <a16:creationId xmlns:a16="http://schemas.microsoft.com/office/drawing/2014/main" id="{A55ECA03-C7D2-4F8E-A367-FE18BE1D5445}"/>
              </a:ext>
            </a:extLst>
          </p:cNvPr>
          <p:cNvSpPr txBox="1"/>
          <p:nvPr/>
        </p:nvSpPr>
        <p:spPr>
          <a:xfrm>
            <a:off x="7168477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7</a:t>
            </a:r>
            <a:endParaRPr/>
          </a:p>
        </p:txBody>
      </p:sp>
      <p:sp>
        <p:nvSpPr>
          <p:cNvPr id="64" name="Retângulo: Cantos Arredondados 33">
            <a:extLst>
              <a:ext uri="{FF2B5EF4-FFF2-40B4-BE49-F238E27FC236}">
                <a16:creationId xmlns:a16="http://schemas.microsoft.com/office/drawing/2014/main" id="{B77D0EF0-7971-7ACA-D2F5-90A2BB3C5817}"/>
              </a:ext>
            </a:extLst>
          </p:cNvPr>
          <p:cNvSpPr txBox="1"/>
          <p:nvPr/>
        </p:nvSpPr>
        <p:spPr>
          <a:xfrm>
            <a:off x="8119253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</a:t>
            </a:r>
            <a:endParaRPr/>
          </a:p>
        </p:txBody>
      </p:sp>
      <p:sp>
        <p:nvSpPr>
          <p:cNvPr id="66" name="Retângulo: Cantos Arredondados 36">
            <a:extLst>
              <a:ext uri="{FF2B5EF4-FFF2-40B4-BE49-F238E27FC236}">
                <a16:creationId xmlns:a16="http://schemas.microsoft.com/office/drawing/2014/main" id="{EED63DE9-C6EC-8E4C-F442-898004EB05AE}"/>
              </a:ext>
            </a:extLst>
          </p:cNvPr>
          <p:cNvSpPr txBox="1"/>
          <p:nvPr/>
        </p:nvSpPr>
        <p:spPr>
          <a:xfrm>
            <a:off x="3356433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47</a:t>
            </a:r>
            <a:endParaRPr/>
          </a:p>
        </p:txBody>
      </p:sp>
      <p:sp>
        <p:nvSpPr>
          <p:cNvPr id="68" name="Retângulo: Cantos Arredondados 37">
            <a:extLst>
              <a:ext uri="{FF2B5EF4-FFF2-40B4-BE49-F238E27FC236}">
                <a16:creationId xmlns:a16="http://schemas.microsoft.com/office/drawing/2014/main" id="{D9C6B303-4223-0D8B-D39B-766F50D6E89D}"/>
              </a:ext>
            </a:extLst>
          </p:cNvPr>
          <p:cNvSpPr txBox="1"/>
          <p:nvPr/>
        </p:nvSpPr>
        <p:spPr>
          <a:xfrm>
            <a:off x="4308486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25</a:t>
            </a:r>
            <a:endParaRPr/>
          </a:p>
        </p:txBody>
      </p:sp>
      <p:sp>
        <p:nvSpPr>
          <p:cNvPr id="70" name="Retângulo: Cantos Arredondados 38">
            <a:extLst>
              <a:ext uri="{FF2B5EF4-FFF2-40B4-BE49-F238E27FC236}">
                <a16:creationId xmlns:a16="http://schemas.microsoft.com/office/drawing/2014/main" id="{96D17AF0-735C-3192-DA82-011A8060F50A}"/>
              </a:ext>
            </a:extLst>
          </p:cNvPr>
          <p:cNvSpPr txBox="1"/>
          <p:nvPr/>
        </p:nvSpPr>
        <p:spPr>
          <a:xfrm>
            <a:off x="5260539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31</a:t>
            </a:r>
            <a:endParaRPr/>
          </a:p>
        </p:txBody>
      </p:sp>
      <p:sp>
        <p:nvSpPr>
          <p:cNvPr id="72" name="Retângulo: Cantos Arredondados 39">
            <a:extLst>
              <a:ext uri="{FF2B5EF4-FFF2-40B4-BE49-F238E27FC236}">
                <a16:creationId xmlns:a16="http://schemas.microsoft.com/office/drawing/2014/main" id="{365A672E-5F0F-EB80-D840-466B1FD69DCE}"/>
              </a:ext>
            </a:extLst>
          </p:cNvPr>
          <p:cNvSpPr txBox="1"/>
          <p:nvPr/>
        </p:nvSpPr>
        <p:spPr>
          <a:xfrm>
            <a:off x="6212592" y="2385311"/>
            <a:ext cx="7453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31</a:t>
            </a:r>
          </a:p>
        </p:txBody>
      </p:sp>
      <p:sp>
        <p:nvSpPr>
          <p:cNvPr id="74" name="Retângulo: Cantos Arredondados 40">
            <a:extLst>
              <a:ext uri="{FF2B5EF4-FFF2-40B4-BE49-F238E27FC236}">
                <a16:creationId xmlns:a16="http://schemas.microsoft.com/office/drawing/2014/main" id="{9D609282-7538-C012-7D49-3C49812E21C6}"/>
              </a:ext>
            </a:extLst>
          </p:cNvPr>
          <p:cNvSpPr txBox="1"/>
          <p:nvPr/>
        </p:nvSpPr>
        <p:spPr>
          <a:xfrm>
            <a:off x="7164645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39</a:t>
            </a:r>
            <a:endParaRPr/>
          </a:p>
        </p:txBody>
      </p:sp>
      <p:sp>
        <p:nvSpPr>
          <p:cNvPr id="76" name="Retângulo: Cantos Arredondados 41">
            <a:extLst>
              <a:ext uri="{FF2B5EF4-FFF2-40B4-BE49-F238E27FC236}">
                <a16:creationId xmlns:a16="http://schemas.microsoft.com/office/drawing/2014/main" id="{54C2A409-6A5A-6006-95CD-2DF143775F6A}"/>
              </a:ext>
            </a:extLst>
          </p:cNvPr>
          <p:cNvSpPr txBox="1"/>
          <p:nvPr/>
        </p:nvSpPr>
        <p:spPr>
          <a:xfrm>
            <a:off x="8116698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34</a:t>
            </a:r>
            <a:endParaRPr/>
          </a:p>
        </p:txBody>
      </p:sp>
      <p:sp>
        <p:nvSpPr>
          <p:cNvPr id="78" name="Retângulo: Cantos Arredondados 44">
            <a:extLst>
              <a:ext uri="{FF2B5EF4-FFF2-40B4-BE49-F238E27FC236}">
                <a16:creationId xmlns:a16="http://schemas.microsoft.com/office/drawing/2014/main" id="{3DA61411-13DA-8469-7C92-CF00B1774064}"/>
              </a:ext>
            </a:extLst>
          </p:cNvPr>
          <p:cNvSpPr txBox="1"/>
          <p:nvPr/>
        </p:nvSpPr>
        <p:spPr>
          <a:xfrm>
            <a:off x="3360557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47</a:t>
            </a:r>
            <a:endParaRPr/>
          </a:p>
        </p:txBody>
      </p:sp>
      <p:sp>
        <p:nvSpPr>
          <p:cNvPr id="80" name="Retângulo: Cantos Arredondados 45">
            <a:extLst>
              <a:ext uri="{FF2B5EF4-FFF2-40B4-BE49-F238E27FC236}">
                <a16:creationId xmlns:a16="http://schemas.microsoft.com/office/drawing/2014/main" id="{A821A193-119C-B4DD-0FB1-22D3D7AB9C87}"/>
              </a:ext>
            </a:extLst>
          </p:cNvPr>
          <p:cNvSpPr txBox="1"/>
          <p:nvPr/>
        </p:nvSpPr>
        <p:spPr>
          <a:xfrm>
            <a:off x="4312021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54</a:t>
            </a:r>
            <a:endParaRPr/>
          </a:p>
        </p:txBody>
      </p:sp>
      <p:sp>
        <p:nvSpPr>
          <p:cNvPr id="82" name="Retângulo: Cantos Arredondados 46">
            <a:extLst>
              <a:ext uri="{FF2B5EF4-FFF2-40B4-BE49-F238E27FC236}">
                <a16:creationId xmlns:a16="http://schemas.microsoft.com/office/drawing/2014/main" id="{D4BE276C-D074-BEAB-3F79-FDC56F588CA3}"/>
              </a:ext>
            </a:extLst>
          </p:cNvPr>
          <p:cNvSpPr txBox="1"/>
          <p:nvPr/>
        </p:nvSpPr>
        <p:spPr>
          <a:xfrm>
            <a:off x="5263485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63</a:t>
            </a:r>
            <a:endParaRPr/>
          </a:p>
        </p:txBody>
      </p:sp>
      <p:sp>
        <p:nvSpPr>
          <p:cNvPr id="84" name="Retângulo: Cantos Arredondados 47">
            <a:extLst>
              <a:ext uri="{FF2B5EF4-FFF2-40B4-BE49-F238E27FC236}">
                <a16:creationId xmlns:a16="http://schemas.microsoft.com/office/drawing/2014/main" id="{9D031DFC-B595-F334-943E-090B00C68775}"/>
              </a:ext>
            </a:extLst>
          </p:cNvPr>
          <p:cNvSpPr txBox="1"/>
          <p:nvPr/>
        </p:nvSpPr>
        <p:spPr>
          <a:xfrm>
            <a:off x="6214949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68</a:t>
            </a:r>
            <a:endParaRPr/>
          </a:p>
        </p:txBody>
      </p:sp>
      <p:sp>
        <p:nvSpPr>
          <p:cNvPr id="86" name="Retângulo: Cantos Arredondados 48">
            <a:extLst>
              <a:ext uri="{FF2B5EF4-FFF2-40B4-BE49-F238E27FC236}">
                <a16:creationId xmlns:a16="http://schemas.microsoft.com/office/drawing/2014/main" id="{894F4D05-360D-B0D4-F1B5-C3B5BA0B7874}"/>
              </a:ext>
            </a:extLst>
          </p:cNvPr>
          <p:cNvSpPr txBox="1"/>
          <p:nvPr/>
        </p:nvSpPr>
        <p:spPr>
          <a:xfrm>
            <a:off x="7166413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65</a:t>
            </a:r>
            <a:endParaRPr/>
          </a:p>
        </p:txBody>
      </p:sp>
      <p:sp>
        <p:nvSpPr>
          <p:cNvPr id="88" name="Retângulo: Cantos Arredondados 49">
            <a:extLst>
              <a:ext uri="{FF2B5EF4-FFF2-40B4-BE49-F238E27FC236}">
                <a16:creationId xmlns:a16="http://schemas.microsoft.com/office/drawing/2014/main" id="{8DFDF068-B15E-7946-0DF7-323F5EE3DD08}"/>
              </a:ext>
            </a:extLst>
          </p:cNvPr>
          <p:cNvSpPr txBox="1"/>
          <p:nvPr/>
        </p:nvSpPr>
        <p:spPr>
          <a:xfrm>
            <a:off x="8117877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51</a:t>
            </a:r>
            <a:endParaRPr/>
          </a:p>
        </p:txBody>
      </p:sp>
      <p:sp>
        <p:nvSpPr>
          <p:cNvPr id="90" name="Retângulo: Cantos Arredondados 31">
            <a:extLst>
              <a:ext uri="{FF2B5EF4-FFF2-40B4-BE49-F238E27FC236}">
                <a16:creationId xmlns:a16="http://schemas.microsoft.com/office/drawing/2014/main" id="{4F826270-AD61-F883-C26D-D5FE31AC2AE1}"/>
              </a:ext>
            </a:extLst>
          </p:cNvPr>
          <p:cNvSpPr txBox="1"/>
          <p:nvPr/>
        </p:nvSpPr>
        <p:spPr>
          <a:xfrm>
            <a:off x="9070029" y="287816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---</a:t>
            </a:r>
            <a:endParaRPr/>
          </a:p>
        </p:txBody>
      </p:sp>
      <p:sp>
        <p:nvSpPr>
          <p:cNvPr id="92" name="Retângulo: Cantos Arredondados 32">
            <a:extLst>
              <a:ext uri="{FF2B5EF4-FFF2-40B4-BE49-F238E27FC236}">
                <a16:creationId xmlns:a16="http://schemas.microsoft.com/office/drawing/2014/main" id="{46432581-68D9-B878-8441-369631594F74}"/>
              </a:ext>
            </a:extLst>
          </p:cNvPr>
          <p:cNvSpPr txBox="1"/>
          <p:nvPr/>
        </p:nvSpPr>
        <p:spPr>
          <a:xfrm>
            <a:off x="10020808" y="2894226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---</a:t>
            </a:r>
          </a:p>
        </p:txBody>
      </p:sp>
      <p:sp>
        <p:nvSpPr>
          <p:cNvPr id="94" name="Retângulo: Cantos Arredondados 39">
            <a:extLst>
              <a:ext uri="{FF2B5EF4-FFF2-40B4-BE49-F238E27FC236}">
                <a16:creationId xmlns:a16="http://schemas.microsoft.com/office/drawing/2014/main" id="{582759F8-F8DC-C92D-F802-0D1A558B8D9B}"/>
              </a:ext>
            </a:extLst>
          </p:cNvPr>
          <p:cNvSpPr txBox="1"/>
          <p:nvPr/>
        </p:nvSpPr>
        <p:spPr>
          <a:xfrm>
            <a:off x="9068751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32</a:t>
            </a:r>
            <a:endParaRPr/>
          </a:p>
        </p:txBody>
      </p:sp>
      <p:sp>
        <p:nvSpPr>
          <p:cNvPr id="96" name="Retângulo: Cantos Arredondados 40">
            <a:extLst>
              <a:ext uri="{FF2B5EF4-FFF2-40B4-BE49-F238E27FC236}">
                <a16:creationId xmlns:a16="http://schemas.microsoft.com/office/drawing/2014/main" id="{387A0973-56F6-094B-D5AA-742AD4F5D2F2}"/>
              </a:ext>
            </a:extLst>
          </p:cNvPr>
          <p:cNvSpPr txBox="1"/>
          <p:nvPr/>
        </p:nvSpPr>
        <p:spPr>
          <a:xfrm>
            <a:off x="10020808" y="236718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27</a:t>
            </a:r>
            <a:endParaRPr/>
          </a:p>
        </p:txBody>
      </p:sp>
      <p:sp>
        <p:nvSpPr>
          <p:cNvPr id="98" name="Retângulo: Cantos Arredondados 47">
            <a:extLst>
              <a:ext uri="{FF2B5EF4-FFF2-40B4-BE49-F238E27FC236}">
                <a16:creationId xmlns:a16="http://schemas.microsoft.com/office/drawing/2014/main" id="{D89C927F-CEA0-631A-F3BD-B02664D57BA1}"/>
              </a:ext>
            </a:extLst>
          </p:cNvPr>
          <p:cNvSpPr txBox="1"/>
          <p:nvPr/>
        </p:nvSpPr>
        <p:spPr>
          <a:xfrm>
            <a:off x="9069341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64</a:t>
            </a:r>
            <a:endParaRPr/>
          </a:p>
        </p:txBody>
      </p:sp>
      <p:sp>
        <p:nvSpPr>
          <p:cNvPr id="100" name="Retângulo: Cantos Arredondados 48">
            <a:extLst>
              <a:ext uri="{FF2B5EF4-FFF2-40B4-BE49-F238E27FC236}">
                <a16:creationId xmlns:a16="http://schemas.microsoft.com/office/drawing/2014/main" id="{0F5D9148-2208-AE2A-5836-4918ED35651A}"/>
              </a:ext>
            </a:extLst>
          </p:cNvPr>
          <p:cNvSpPr txBox="1"/>
          <p:nvPr/>
        </p:nvSpPr>
        <p:spPr>
          <a:xfrm>
            <a:off x="10020808" y="180717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69</a:t>
            </a:r>
            <a:endParaRPr/>
          </a:p>
        </p:txBody>
      </p:sp>
      <p:pic>
        <p:nvPicPr>
          <p:cNvPr id="102" name="Gráfico 101" descr="Fechar com preenchimento sólido">
            <a:extLst>
              <a:ext uri="{FF2B5EF4-FFF2-40B4-BE49-F238E27FC236}">
                <a16:creationId xmlns:a16="http://schemas.microsoft.com/office/drawing/2014/main" id="{E4C2D611-487F-6E31-4883-B2C1E9A0C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7582" y="4436545"/>
            <a:ext cx="690688" cy="690688"/>
          </a:xfrm>
          <a:prstGeom prst="rect">
            <a:avLst/>
          </a:prstGeom>
        </p:spPr>
      </p:pic>
      <p:pic>
        <p:nvPicPr>
          <p:cNvPr id="104" name="Gráfico 103" descr="Fechar com preenchimento sólido">
            <a:extLst>
              <a:ext uri="{FF2B5EF4-FFF2-40B4-BE49-F238E27FC236}">
                <a16:creationId xmlns:a16="http://schemas.microsoft.com/office/drawing/2014/main" id="{CB87564D-DAD9-EF4D-2786-29CE7D588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231" y="4436545"/>
            <a:ext cx="690688" cy="690688"/>
          </a:xfrm>
          <a:prstGeom prst="rect">
            <a:avLst/>
          </a:prstGeom>
        </p:spPr>
      </p:pic>
      <p:pic>
        <p:nvPicPr>
          <p:cNvPr id="106" name="Gráfico 105" descr="Fechar com preenchimento sólido">
            <a:extLst>
              <a:ext uri="{FF2B5EF4-FFF2-40B4-BE49-F238E27FC236}">
                <a16:creationId xmlns:a16="http://schemas.microsoft.com/office/drawing/2014/main" id="{1EB3F033-A6E0-9211-F446-3D321DB2F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2880" y="4436545"/>
            <a:ext cx="690688" cy="690688"/>
          </a:xfrm>
          <a:prstGeom prst="rect">
            <a:avLst/>
          </a:prstGeom>
        </p:spPr>
      </p:pic>
      <p:pic>
        <p:nvPicPr>
          <p:cNvPr id="108" name="Gráfico 107" descr="Fechar com preenchimento sólido">
            <a:extLst>
              <a:ext uri="{FF2B5EF4-FFF2-40B4-BE49-F238E27FC236}">
                <a16:creationId xmlns:a16="http://schemas.microsoft.com/office/drawing/2014/main" id="{D73904E8-08D8-4BC2-9013-CC07CDA71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5529" y="4436545"/>
            <a:ext cx="690688" cy="690688"/>
          </a:xfrm>
          <a:prstGeom prst="rect">
            <a:avLst/>
          </a:prstGeom>
        </p:spPr>
      </p:pic>
      <p:pic>
        <p:nvPicPr>
          <p:cNvPr id="110" name="Gráfico 109" descr="Selo Tick1 com preenchimento sólido">
            <a:extLst>
              <a:ext uri="{FF2B5EF4-FFF2-40B4-BE49-F238E27FC236}">
                <a16:creationId xmlns:a16="http://schemas.microsoft.com/office/drawing/2014/main" id="{715C3D60-AF41-2DD4-16E7-A5FD9EF0A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2284" y="4436545"/>
            <a:ext cx="690688" cy="690688"/>
          </a:xfrm>
          <a:prstGeom prst="rect">
            <a:avLst/>
          </a:prstGeom>
        </p:spPr>
      </p:pic>
      <p:pic>
        <p:nvPicPr>
          <p:cNvPr id="112" name="Gráfico 111" descr="Selo Tick1 com preenchimento sólido">
            <a:extLst>
              <a:ext uri="{FF2B5EF4-FFF2-40B4-BE49-F238E27FC236}">
                <a16:creationId xmlns:a16="http://schemas.microsoft.com/office/drawing/2014/main" id="{C84E3B04-83A4-BAFB-CEB9-A3898667E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48137" y="4436545"/>
            <a:ext cx="690688" cy="690688"/>
          </a:xfrm>
          <a:prstGeom prst="rect">
            <a:avLst/>
          </a:prstGeom>
        </p:spPr>
      </p:pic>
      <p:pic>
        <p:nvPicPr>
          <p:cNvPr id="114" name="Gráfico 113" descr="Selo Tick1 com preenchimento sólido">
            <a:extLst>
              <a:ext uri="{FF2B5EF4-FFF2-40B4-BE49-F238E27FC236}">
                <a16:creationId xmlns:a16="http://schemas.microsoft.com/office/drawing/2014/main" id="{D8C1B095-FBBD-DB17-B2F4-AD53CEF46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8324" y="5466456"/>
            <a:ext cx="690688" cy="690688"/>
          </a:xfrm>
          <a:prstGeom prst="rect">
            <a:avLst/>
          </a:prstGeom>
        </p:spPr>
      </p:pic>
      <p:pic>
        <p:nvPicPr>
          <p:cNvPr id="116" name="Gráfico 115" descr="Selo Tick1 com preenchimento sólido">
            <a:extLst>
              <a:ext uri="{FF2B5EF4-FFF2-40B4-BE49-F238E27FC236}">
                <a16:creationId xmlns:a16="http://schemas.microsoft.com/office/drawing/2014/main" id="{42D7B541-24BF-EF96-76E9-F6836E1DB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9822" y="5466456"/>
            <a:ext cx="690688" cy="690688"/>
          </a:xfrm>
          <a:prstGeom prst="rect">
            <a:avLst/>
          </a:prstGeom>
        </p:spPr>
      </p:pic>
      <p:pic>
        <p:nvPicPr>
          <p:cNvPr id="118" name="Gráfico 117" descr="Selo Tick1 com preenchimento sólido">
            <a:extLst>
              <a:ext uri="{FF2B5EF4-FFF2-40B4-BE49-F238E27FC236}">
                <a16:creationId xmlns:a16="http://schemas.microsoft.com/office/drawing/2014/main" id="{C54B41F0-CEB7-C0AF-7DD1-1AE94B4AF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1320" y="5466456"/>
            <a:ext cx="690688" cy="690688"/>
          </a:xfrm>
          <a:prstGeom prst="rect">
            <a:avLst/>
          </a:prstGeom>
        </p:spPr>
      </p:pic>
      <p:pic>
        <p:nvPicPr>
          <p:cNvPr id="120" name="Gráfico 119" descr="Selo Tick1 com preenchimento sólido">
            <a:extLst>
              <a:ext uri="{FF2B5EF4-FFF2-40B4-BE49-F238E27FC236}">
                <a16:creationId xmlns:a16="http://schemas.microsoft.com/office/drawing/2014/main" id="{5F2B2503-8179-6308-7C7D-AE4770B8E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2818" y="5466456"/>
            <a:ext cx="690688" cy="690688"/>
          </a:xfrm>
          <a:prstGeom prst="rect">
            <a:avLst/>
          </a:prstGeom>
        </p:spPr>
      </p:pic>
      <p:pic>
        <p:nvPicPr>
          <p:cNvPr id="122" name="Gráfico 121" descr="Selo Tick1 com preenchimento sólido">
            <a:extLst>
              <a:ext uri="{FF2B5EF4-FFF2-40B4-BE49-F238E27FC236}">
                <a16:creationId xmlns:a16="http://schemas.microsoft.com/office/drawing/2014/main" id="{C9EE6473-390B-1C7A-D355-E34727F8C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4316" y="5466456"/>
            <a:ext cx="690688" cy="690688"/>
          </a:xfrm>
          <a:prstGeom prst="rect">
            <a:avLst/>
          </a:prstGeom>
        </p:spPr>
      </p:pic>
      <p:pic>
        <p:nvPicPr>
          <p:cNvPr id="124" name="Gráfico 123" descr="Selo Tick1 com preenchimento sólido">
            <a:extLst>
              <a:ext uri="{FF2B5EF4-FFF2-40B4-BE49-F238E27FC236}">
                <a16:creationId xmlns:a16="http://schemas.microsoft.com/office/drawing/2014/main" id="{B4D52042-D6C0-C959-158D-A466F19A0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5814" y="5466456"/>
            <a:ext cx="690688" cy="690688"/>
          </a:xfrm>
          <a:prstGeom prst="rect">
            <a:avLst/>
          </a:prstGeom>
        </p:spPr>
      </p:pic>
      <p:pic>
        <p:nvPicPr>
          <p:cNvPr id="126" name="Gráfico 125" descr="Selo Tick1 com preenchimento sólido">
            <a:extLst>
              <a:ext uri="{FF2B5EF4-FFF2-40B4-BE49-F238E27FC236}">
                <a16:creationId xmlns:a16="http://schemas.microsoft.com/office/drawing/2014/main" id="{042F763A-FF2A-5867-B185-678323CB6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7312" y="5466456"/>
            <a:ext cx="690688" cy="690688"/>
          </a:xfrm>
          <a:prstGeom prst="rect">
            <a:avLst/>
          </a:prstGeom>
        </p:spPr>
      </p:pic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94138B45-A6D7-BC77-589D-386AC720C1A9}"/>
              </a:ext>
            </a:extLst>
          </p:cNvPr>
          <p:cNvCxnSpPr>
            <a:cxnSpLocks/>
          </p:cNvCxnSpPr>
          <p:nvPr/>
        </p:nvCxnSpPr>
        <p:spPr>
          <a:xfrm>
            <a:off x="11368835" y="4015227"/>
            <a:ext cx="0" cy="42131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áfico 129" descr="Fechar com preenchimento sólido">
            <a:extLst>
              <a:ext uri="{FF2B5EF4-FFF2-40B4-BE49-F238E27FC236}">
                <a16:creationId xmlns:a16="http://schemas.microsoft.com/office/drawing/2014/main" id="{1C362B52-ACA2-652D-7CC0-4ED1B8B40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8817" y="4405604"/>
            <a:ext cx="690688" cy="690688"/>
          </a:xfrm>
          <a:prstGeom prst="rect">
            <a:avLst/>
          </a:prstGeom>
        </p:spPr>
      </p:pic>
      <p:pic>
        <p:nvPicPr>
          <p:cNvPr id="132" name="Gráfico 131" descr="Selo Tick1 com preenchimento sólido">
            <a:extLst>
              <a:ext uri="{FF2B5EF4-FFF2-40B4-BE49-F238E27FC236}">
                <a16:creationId xmlns:a16="http://schemas.microsoft.com/office/drawing/2014/main" id="{7DA9DC66-868B-C1DC-9929-8225E0561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2659" y="4405604"/>
            <a:ext cx="690688" cy="690688"/>
          </a:xfrm>
          <a:prstGeom prst="rect">
            <a:avLst/>
          </a:prstGeom>
        </p:spPr>
      </p:pic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874ACE78-86D8-1EBE-AA4C-B376ED5CE71A}"/>
              </a:ext>
            </a:extLst>
          </p:cNvPr>
          <p:cNvGrpSpPr/>
          <p:nvPr/>
        </p:nvGrpSpPr>
        <p:grpSpPr>
          <a:xfrm>
            <a:off x="10916474" y="3586047"/>
            <a:ext cx="861210" cy="442236"/>
            <a:chOff x="10814058" y="3404036"/>
            <a:chExt cx="861210" cy="442236"/>
          </a:xfrm>
        </p:grpSpPr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97F0FF0D-FBFB-5692-A041-7E7BF5CA54BE}"/>
                </a:ext>
              </a:extLst>
            </p:cNvPr>
            <p:cNvSpPr/>
            <p:nvPr/>
          </p:nvSpPr>
          <p:spPr>
            <a:xfrm>
              <a:off x="10814058" y="3404036"/>
              <a:ext cx="861210" cy="442236"/>
            </a:xfrm>
            <a:prstGeom prst="rect">
              <a:avLst/>
            </a:prstGeom>
            <a:solidFill>
              <a:srgbClr val="E7E6E6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5" name="CaixaDeTexto 134">
              <a:extLst>
                <a:ext uri="{FF2B5EF4-FFF2-40B4-BE49-F238E27FC236}">
                  <a16:creationId xmlns:a16="http://schemas.microsoft.com/office/drawing/2014/main" id="{3726301A-2093-5AD6-E4B1-EFC08610E066}"/>
                </a:ext>
              </a:extLst>
            </p:cNvPr>
            <p:cNvSpPr txBox="1"/>
            <p:nvPr/>
          </p:nvSpPr>
          <p:spPr>
            <a:xfrm>
              <a:off x="10814058" y="3459732"/>
              <a:ext cx="86121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/>
                  <a:cs typeface="Segoe UI"/>
                </a:rPr>
                <a:t>2023</a:t>
              </a:r>
              <a:endParaRPr lang="pt-BR" sz="1600" b="1">
                <a:solidFill>
                  <a:srgbClr val="3C3C3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8" name="Retângulo: Cantos Arredondados 32">
            <a:extLst>
              <a:ext uri="{FF2B5EF4-FFF2-40B4-BE49-F238E27FC236}">
                <a16:creationId xmlns:a16="http://schemas.microsoft.com/office/drawing/2014/main" id="{436EB041-D199-1636-E0F5-E2C5EBB0AC28}"/>
              </a:ext>
            </a:extLst>
          </p:cNvPr>
          <p:cNvSpPr txBox="1"/>
          <p:nvPr/>
        </p:nvSpPr>
        <p:spPr>
          <a:xfrm>
            <a:off x="10974406" y="2907282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---</a:t>
            </a:r>
          </a:p>
        </p:txBody>
      </p:sp>
      <p:sp>
        <p:nvSpPr>
          <p:cNvPr id="140" name="Retângulo: Cantos Arredondados 40">
            <a:extLst>
              <a:ext uri="{FF2B5EF4-FFF2-40B4-BE49-F238E27FC236}">
                <a16:creationId xmlns:a16="http://schemas.microsoft.com/office/drawing/2014/main" id="{5636D9B6-200D-C6BB-E273-400BD0FC09F8}"/>
              </a:ext>
            </a:extLst>
          </p:cNvPr>
          <p:cNvSpPr txBox="1"/>
          <p:nvPr/>
        </p:nvSpPr>
        <p:spPr>
          <a:xfrm>
            <a:off x="10974406" y="2380245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34</a:t>
            </a:r>
            <a:endParaRPr/>
          </a:p>
        </p:txBody>
      </p:sp>
      <p:sp>
        <p:nvSpPr>
          <p:cNvPr id="142" name="Retângulo: Cantos Arredondados 48">
            <a:extLst>
              <a:ext uri="{FF2B5EF4-FFF2-40B4-BE49-F238E27FC236}">
                <a16:creationId xmlns:a16="http://schemas.microsoft.com/office/drawing/2014/main" id="{111634FA-BCE6-FFE0-2916-BC9CC6F4DC18}"/>
              </a:ext>
            </a:extLst>
          </p:cNvPr>
          <p:cNvSpPr txBox="1"/>
          <p:nvPr/>
        </p:nvSpPr>
        <p:spPr>
          <a:xfrm>
            <a:off x="10974406" y="182023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22</a:t>
            </a:r>
            <a:endParaRPr/>
          </a:p>
        </p:txBody>
      </p:sp>
      <p:pic>
        <p:nvPicPr>
          <p:cNvPr id="144" name="Gráfico 143" descr="Selo Tick1 com preenchimento sólido">
            <a:extLst>
              <a:ext uri="{FF2B5EF4-FFF2-40B4-BE49-F238E27FC236}">
                <a16:creationId xmlns:a16="http://schemas.microsoft.com/office/drawing/2014/main" id="{1E934F39-9BA0-C1B5-F3DE-DCE6CBE10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48137" y="5479516"/>
            <a:ext cx="690688" cy="690688"/>
          </a:xfrm>
          <a:prstGeom prst="rect">
            <a:avLst/>
          </a:prstGeom>
        </p:spPr>
      </p:pic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862DE583-BCBF-4CF8-94C0-087CD97043A7}"/>
              </a:ext>
            </a:extLst>
          </p:cNvPr>
          <p:cNvGrpSpPr/>
          <p:nvPr/>
        </p:nvGrpSpPr>
        <p:grpSpPr>
          <a:xfrm>
            <a:off x="9962876" y="3566511"/>
            <a:ext cx="861210" cy="442236"/>
            <a:chOff x="8900526" y="3413905"/>
            <a:chExt cx="861210" cy="442236"/>
          </a:xfrm>
        </p:grpSpPr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32428C0B-414D-6D59-C53F-C5F8C90D46C7}"/>
                </a:ext>
              </a:extLst>
            </p:cNvPr>
            <p:cNvSpPr/>
            <p:nvPr/>
          </p:nvSpPr>
          <p:spPr>
            <a:xfrm>
              <a:off x="8900526" y="34139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7" name="CaixaDeTexto 146">
              <a:extLst>
                <a:ext uri="{FF2B5EF4-FFF2-40B4-BE49-F238E27FC236}">
                  <a16:creationId xmlns:a16="http://schemas.microsoft.com/office/drawing/2014/main" id="{AF1A181C-D546-1F34-ADF2-1B2C602C43BE}"/>
                </a:ext>
              </a:extLst>
            </p:cNvPr>
            <p:cNvSpPr txBox="1"/>
            <p:nvPr/>
          </p:nvSpPr>
          <p:spPr>
            <a:xfrm>
              <a:off x="8900526" y="3469601"/>
              <a:ext cx="8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</p:txBody>
        </p:sp>
      </p:grpSp>
      <p:pic>
        <p:nvPicPr>
          <p:cNvPr id="150" name="Gráfico 149" descr="Selo Tick1 com preenchimento sólido">
            <a:extLst>
              <a:ext uri="{FF2B5EF4-FFF2-40B4-BE49-F238E27FC236}">
                <a16:creationId xmlns:a16="http://schemas.microsoft.com/office/drawing/2014/main" id="{095E75C8-E0B7-772E-7267-36E2873F3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02322" y="4405604"/>
            <a:ext cx="690688" cy="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608796" y="1512107"/>
            <a:ext cx="1100170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608797" y="1912217"/>
            <a:ext cx="11001706" cy="4366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126664" y="2470029"/>
            <a:ext cx="4345756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/>
              <a:t>O aumento no serviço da dívida decorre do aumento de 11,11% no pagamento das dívidas sob a Lei nº 9.496/97 e das garantidas pela União, conforme previsto no RRF e do aumento adicional de 30%, por penalidade que lhe foi aplicada no Regime. </a:t>
            </a:r>
            <a:endParaRPr lang="pt-BR">
              <a:cs typeface="Segoe UI"/>
            </a:endParaRPr>
          </a:p>
          <a:p>
            <a:pPr algn="just"/>
            <a:endParaRPr lang="pt-BR" sz="1600">
              <a:cs typeface="Segoe UI"/>
            </a:endParaRPr>
          </a:p>
          <a:p>
            <a:pPr algn="just"/>
            <a:r>
              <a:rPr lang="pt-BR" sz="1600"/>
              <a:t>O percentual restante permanece sendo honrado pela União, sem execução da contragarantia. </a:t>
            </a:r>
            <a:endParaRPr lang="pt-BR">
              <a:cs typeface="Segoe UI"/>
            </a:endParaRPr>
          </a:p>
          <a:p>
            <a:pPr algn="just"/>
            <a:endParaRPr lang="pt-BR" sz="1600">
              <a:cs typeface="Segoe UI"/>
            </a:endParaRPr>
          </a:p>
          <a:p>
            <a:pPr algn="just"/>
            <a:r>
              <a:rPr lang="pt-BR" sz="1600"/>
              <a:t>O ERJ continua cumprindo o pagamento dos parcelamentos junto à RFB.</a:t>
            </a:r>
            <a:endParaRPr lang="pt-BR" sz="1600">
              <a:cs typeface="Segoe UI"/>
            </a:endParaRPr>
          </a:p>
          <a:p>
            <a:pPr algn="just"/>
            <a:endParaRPr lang="pt-BR" sz="160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Aplicação da penalidade por descumprimento do RRF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976834" y="2466742"/>
            <a:ext cx="6972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3.884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2169366" y="3759622"/>
            <a:ext cx="7640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2.206</a:t>
            </a:r>
            <a:endParaRPr lang="pt-BR" sz="1400" b="1">
              <a:cs typeface="Segoe UI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7A1445-BE46-C906-AC21-3851F989A2DB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1D853F-220B-599F-FAE0-B0224E044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70FB20F-B36A-CE7F-3102-253B8362B15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F800403-B0FE-40F8-9122-42CFFC6C6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98938"/>
              </p:ext>
            </p:extLst>
          </p:nvPr>
        </p:nvGraphicFramePr>
        <p:xfrm>
          <a:off x="719580" y="2182827"/>
          <a:ext cx="6156233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562FC80A-95E9-21B1-C6D7-308ADE6B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74025759-056B-411F-9CAC-5841AB0A9395}"/>
              </a:ext>
            </a:extLst>
          </p:cNvPr>
          <p:cNvSpPr/>
          <p:nvPr/>
        </p:nvSpPr>
        <p:spPr>
          <a:xfrm>
            <a:off x="6622742" y="1075977"/>
            <a:ext cx="5095783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2019-2023</a:t>
            </a:r>
          </a:p>
          <a:p>
            <a:pPr algn="ctr"/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Segoe UI"/>
                <a:cs typeface="Segoe UI"/>
              </a:rPr>
              <a:t>Redução:</a:t>
            </a:r>
            <a:b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/>
                <a:cs typeface="Segoe UI"/>
              </a:rPr>
              <a:t>Esforço do Estado na redução do estoque. Do valor total em 30/06/2024, de R$ 1,6 bi, cerca de R$ 814 mi, são referentes a exercícios anteriores a 2023.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E82394-EC33-4F2B-BAF3-577A7EF7671F}"/>
              </a:ext>
            </a:extLst>
          </p:cNvPr>
          <p:cNvSpPr/>
          <p:nvPr/>
        </p:nvSpPr>
        <p:spPr>
          <a:xfrm>
            <a:off x="3527665" y="1075977"/>
            <a:ext cx="3095077" cy="510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2017-2019</a:t>
            </a:r>
          </a:p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Estabilização</a:t>
            </a:r>
            <a:r>
              <a:rPr lang="pt-BR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RRF ajudou a manter o nível do estoque. Paga-se um montante equivalente ao RP gerado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1FB8DB-109E-4D50-8DAB-F256853CB263}"/>
              </a:ext>
            </a:extLst>
          </p:cNvPr>
          <p:cNvSpPr/>
          <p:nvPr/>
        </p:nvSpPr>
        <p:spPr>
          <a:xfrm>
            <a:off x="473476" y="1075977"/>
            <a:ext cx="3054190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2015-2017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ERJ passou a se financiar com RP. Estoque passou de R$ 3,5 bi para R$ 20,3 bi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474F5A4-E64B-46DF-A888-4D28D66C6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10917"/>
              </p:ext>
            </p:extLst>
          </p:nvPr>
        </p:nvGraphicFramePr>
        <p:xfrm>
          <a:off x="284760" y="2525759"/>
          <a:ext cx="11638997" cy="408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ítulo 15">
            <a:extLst>
              <a:ext uri="{FF2B5EF4-FFF2-40B4-BE49-F238E27FC236}">
                <a16:creationId xmlns:a16="http://schemas.microsoft.com/office/drawing/2014/main" id="{17731620-7E49-3E56-99BB-800601AE1501}"/>
              </a:ext>
            </a:extLst>
          </p:cNvPr>
          <p:cNvSpPr txBox="1">
            <a:spLocks/>
          </p:cNvSpPr>
          <p:nvPr/>
        </p:nvSpPr>
        <p:spPr>
          <a:xfrm>
            <a:off x="399616" y="145801"/>
            <a:ext cx="8735148" cy="89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</a:t>
            </a:r>
          </a:p>
          <a:p>
            <a:r>
              <a:rPr lang="pt-BR" sz="2200" b="0"/>
              <a:t>(Em R$ Milhões)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C37766-CF6D-42B4-82F1-5F290FF1BF2B}"/>
              </a:ext>
            </a:extLst>
          </p:cNvPr>
          <p:cNvSpPr txBox="1"/>
          <p:nvPr/>
        </p:nvSpPr>
        <p:spPr>
          <a:xfrm>
            <a:off x="687279" y="6562130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DE1F00D-008F-C35F-2A8F-329B67F6BA1B}"/>
              </a:ext>
            </a:extLst>
          </p:cNvPr>
          <p:cNvCxnSpPr>
            <a:cxnSpLocks/>
          </p:cNvCxnSpPr>
          <p:nvPr/>
        </p:nvCxnSpPr>
        <p:spPr>
          <a:xfrm>
            <a:off x="6096000" y="2823094"/>
            <a:ext cx="5219700" cy="24547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2BB765-C453-88B2-D771-6141E577CB80}"/>
              </a:ext>
            </a:extLst>
          </p:cNvPr>
          <p:cNvSpPr txBox="1"/>
          <p:nvPr/>
        </p:nvSpPr>
        <p:spPr>
          <a:xfrm>
            <a:off x="473474" y="4971002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>
                <a:solidFill>
                  <a:schemeClr val="accent1"/>
                </a:solidFill>
              </a:rPr>
              <a:t>7,7% da RCL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AC255D-F2D3-AC06-FCAE-3B0A68C42F20}"/>
              </a:ext>
            </a:extLst>
          </p:cNvPr>
          <p:cNvSpPr txBox="1"/>
          <p:nvPr/>
        </p:nvSpPr>
        <p:spPr>
          <a:xfrm>
            <a:off x="9698555" y="5065012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>
                <a:solidFill>
                  <a:schemeClr val="accent1"/>
                </a:solidFill>
              </a:rPr>
              <a:t>4,5% da RCL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BA007B21-05B6-8BB8-7865-18213F80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7540" y="6482091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51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2D1C75-00F9-1A57-EB04-51A931C581A1}"/>
              </a:ext>
            </a:extLst>
          </p:cNvPr>
          <p:cNvSpPr/>
          <p:nvPr/>
        </p:nvSpPr>
        <p:spPr>
          <a:xfrm>
            <a:off x="8776355" y="0"/>
            <a:ext cx="3415645" cy="11500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67B0AC2-33C8-60E3-9A3F-0CEF6D4E9448}"/>
              </a:ext>
            </a:extLst>
          </p:cNvPr>
          <p:cNvGrpSpPr/>
          <p:nvPr/>
        </p:nvGrpSpPr>
        <p:grpSpPr>
          <a:xfrm>
            <a:off x="3307150" y="645715"/>
            <a:ext cx="5469205" cy="5566570"/>
            <a:chOff x="3361397" y="694399"/>
            <a:chExt cx="5469205" cy="5566570"/>
          </a:xfrm>
          <a:solidFill>
            <a:srgbClr val="002060"/>
          </a:soli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6C0AC26-0F2E-0363-B015-C2B326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97" y="694399"/>
              <a:ext cx="5469205" cy="5469202"/>
            </a:xfrm>
            <a:prstGeom prst="rect">
              <a:avLst/>
            </a:prstGeom>
            <a:grpFill/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48F9315-B62E-71A1-34D3-432BE1F3FF1A}"/>
                </a:ext>
              </a:extLst>
            </p:cNvPr>
            <p:cNvSpPr/>
            <p:nvPr/>
          </p:nvSpPr>
          <p:spPr>
            <a:xfrm>
              <a:off x="4388176" y="5110899"/>
              <a:ext cx="3415645" cy="115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949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62A49CD-BEE8-1EF7-0CC2-1E348109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9437" y="6340249"/>
            <a:ext cx="875529" cy="365125"/>
          </a:xfrm>
          <a:effectLst/>
        </p:spPr>
        <p:txBody>
          <a:bodyPr/>
          <a:lstStyle/>
          <a:p>
            <a:fld id="{95D820E1-B849-4E67-A58E-B1081A7B80A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745FF6-FDFB-4291-1580-A0700FCD5839}"/>
              </a:ext>
            </a:extLst>
          </p:cNvPr>
          <p:cNvSpPr/>
          <p:nvPr/>
        </p:nvSpPr>
        <p:spPr>
          <a:xfrm>
            <a:off x="4964829" y="2950157"/>
            <a:ext cx="2918468" cy="31256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>
              <a:defRPr/>
            </a:pPr>
            <a:r>
              <a:rPr lang="pt-BR" b="1">
                <a:solidFill>
                  <a:srgbClr val="203864"/>
                </a:solidFill>
                <a:cs typeface="Segoe UI"/>
              </a:rPr>
              <a:t>MP do TCE</a:t>
            </a:r>
            <a:endParaRPr lang="pt-BR" b="1">
              <a:solidFill>
                <a:srgbClr val="203864"/>
              </a:solidFill>
              <a:latin typeface="Segoe UI" panose="020B0502040204020203" pitchFamily="34" charset="0"/>
            </a:endParaRPr>
          </a:p>
          <a:p>
            <a:pPr lvl="0" algn="ctr">
              <a:defRPr/>
            </a:pPr>
            <a:r>
              <a:rPr lang="pt-BR" sz="2400" b="1">
                <a:solidFill>
                  <a:srgbClr val="203864"/>
                </a:solidFill>
                <a:latin typeface="Segoe UI" panose="020B0502040204020203" pitchFamily="34" charset="0"/>
              </a:rPr>
              <a:t>* * *</a:t>
            </a:r>
          </a:p>
          <a:p>
            <a:pPr lvl="0" algn="just">
              <a:defRPr/>
            </a:pPr>
            <a:endParaRPr lang="pt-BR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0" algn="just">
              <a:defRPr/>
            </a:pPr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MP de contas classificou como ressalva por entender que o montante não transferido “não se reveste de materialidade suficiente para a propositura de irregularidade”.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27B4C4E-7AD6-2804-2BC2-985E498FCD0C}"/>
              </a:ext>
            </a:extLst>
          </p:cNvPr>
          <p:cNvSpPr txBox="1">
            <a:spLocks/>
          </p:cNvSpPr>
          <p:nvPr/>
        </p:nvSpPr>
        <p:spPr>
          <a:xfrm>
            <a:off x="239421" y="135124"/>
            <a:ext cx="9022025" cy="84822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500" b="1">
                <a:solidFill>
                  <a:schemeClr val="bg2">
                    <a:lumMod val="25000"/>
                  </a:schemeClr>
                </a:solidFill>
                <a:latin typeface="Segoe UI"/>
                <a:cs typeface="Segoe UI"/>
              </a:rPr>
              <a:t>PARECER PRÉVIO</a:t>
            </a:r>
          </a:p>
          <a:p>
            <a:pPr>
              <a:lnSpc>
                <a:spcPct val="100000"/>
              </a:lnSpc>
            </a:pPr>
            <a:r>
              <a:rPr lang="pt-BR" sz="1400" b="1">
                <a:solidFill>
                  <a:schemeClr val="bg2">
                    <a:lumMod val="25000"/>
                  </a:schemeClr>
                </a:solidFill>
                <a:latin typeface="Segoe UI"/>
                <a:cs typeface="Segoe UI"/>
              </a:rPr>
              <a:t>IRREGULARIDADE 1 APONTADA PELO CORPO INSTRUTIVO </a:t>
            </a:r>
            <a:endParaRPr lang="pt-BR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668880-8670-AE96-255E-A0077D5154BB}"/>
              </a:ext>
            </a:extLst>
          </p:cNvPr>
          <p:cNvSpPr/>
          <p:nvPr/>
        </p:nvSpPr>
        <p:spPr>
          <a:xfrm>
            <a:off x="0" y="961983"/>
            <a:ext cx="12192000" cy="791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rgbClr val="30517A"/>
              </a:solidFill>
            </a:endParaRPr>
          </a:p>
        </p:txBody>
      </p:sp>
      <p:sp>
        <p:nvSpPr>
          <p:cNvPr id="12" name="Não apresentação de justificativa para cancelamentos de Restos a Pagar Processados no montante de R$ 87,29 milhões.">
            <a:extLst>
              <a:ext uri="{FF2B5EF4-FFF2-40B4-BE49-F238E27FC236}">
                <a16:creationId xmlns:a16="http://schemas.microsoft.com/office/drawing/2014/main" id="{E2A06716-7736-C4E5-7AD8-9E8F13D011D2}"/>
              </a:ext>
            </a:extLst>
          </p:cNvPr>
          <p:cNvSpPr txBox="1"/>
          <p:nvPr/>
        </p:nvSpPr>
        <p:spPr>
          <a:xfrm>
            <a:off x="497870" y="1063886"/>
            <a:ext cx="1112088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indent="3810" algn="ctr">
              <a:defRPr b="1">
                <a:solidFill>
                  <a:srgbClr val="FFFFFF"/>
                </a:solidFill>
              </a:defRPr>
            </a:pPr>
            <a:r>
              <a:rPr lang="pt-BR" sz="1600" i="1">
                <a:solidFill>
                  <a:schemeClr val="bg2">
                    <a:lumMod val="25000"/>
                  </a:schemeClr>
                </a:solidFill>
              </a:rPr>
              <a:t>Descumprimento do estabelecido no art. 332 da Constituição Estadual, tendo sido destinado à Faperj, considerando a despesa efetivamente paga no exercício de 2023, o percentual de 1,90% da receita tributária do exercício.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24027A4-D6FA-8931-0D23-CD7A303B5EAC}"/>
              </a:ext>
            </a:extLst>
          </p:cNvPr>
          <p:cNvSpPr/>
          <p:nvPr/>
        </p:nvSpPr>
        <p:spPr>
          <a:xfrm>
            <a:off x="317871" y="2583001"/>
            <a:ext cx="179999" cy="78581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E063588-C3C8-C892-56AD-D7C2EA7A5C6E}"/>
              </a:ext>
            </a:extLst>
          </p:cNvPr>
          <p:cNvSpPr/>
          <p:nvPr/>
        </p:nvSpPr>
        <p:spPr>
          <a:xfrm>
            <a:off x="-18136" y="3455224"/>
            <a:ext cx="258220" cy="17589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micírculo 17">
            <a:extLst>
              <a:ext uri="{FF2B5EF4-FFF2-40B4-BE49-F238E27FC236}">
                <a16:creationId xmlns:a16="http://schemas.microsoft.com/office/drawing/2014/main" id="{2C6261F5-558D-9478-2D0F-D9C93639CF70}"/>
              </a:ext>
            </a:extLst>
          </p:cNvPr>
          <p:cNvSpPr/>
          <p:nvPr/>
        </p:nvSpPr>
        <p:spPr>
          <a:xfrm rot="10800000">
            <a:off x="-33909" y="3099335"/>
            <a:ext cx="531779" cy="531779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micírculo 19">
            <a:extLst>
              <a:ext uri="{FF2B5EF4-FFF2-40B4-BE49-F238E27FC236}">
                <a16:creationId xmlns:a16="http://schemas.microsoft.com/office/drawing/2014/main" id="{92FB467C-AFB9-B5E1-A02F-5FF5AAA79D7A}"/>
              </a:ext>
            </a:extLst>
          </p:cNvPr>
          <p:cNvSpPr/>
          <p:nvPr/>
        </p:nvSpPr>
        <p:spPr>
          <a:xfrm>
            <a:off x="317871" y="2325136"/>
            <a:ext cx="531779" cy="531779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F7EB1A3-EA61-120D-4277-9819EF126803}"/>
              </a:ext>
            </a:extLst>
          </p:cNvPr>
          <p:cNvSpPr/>
          <p:nvPr/>
        </p:nvSpPr>
        <p:spPr>
          <a:xfrm>
            <a:off x="564685" y="2325136"/>
            <a:ext cx="11627315" cy="1758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BD126F5-D9F9-4E21-36F8-16D118B72B8F}"/>
              </a:ext>
            </a:extLst>
          </p:cNvPr>
          <p:cNvSpPr/>
          <p:nvPr/>
        </p:nvSpPr>
        <p:spPr>
          <a:xfrm>
            <a:off x="1337228" y="2924156"/>
            <a:ext cx="2971478" cy="31256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/>
            <a:r>
              <a:rPr lang="pt-BR" b="1">
                <a:solidFill>
                  <a:srgbClr val="203864"/>
                </a:solidFill>
                <a:cs typeface="Segoe UI"/>
              </a:rPr>
              <a:t>Art. 332 CE​</a:t>
            </a:r>
          </a:p>
          <a:p>
            <a:pPr algn="ctr"/>
            <a:endParaRPr lang="pt-BR" b="1">
              <a:solidFill>
                <a:srgbClr val="203864"/>
              </a:solidFill>
              <a:cs typeface="Segoe UI"/>
            </a:endParaRPr>
          </a:p>
          <a:p>
            <a:pPr algn="ctr"/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Destinação à FAPERJ de 2% da receita tributária do exercício, deduzidas as transferências e vinculações constitucionais e legais.​</a:t>
            </a:r>
          </a:p>
          <a:p>
            <a:pPr algn="ctr"/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/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Corpo Instrutivo do TCE:​</a:t>
            </a:r>
          </a:p>
          <a:p>
            <a:pPr algn="ctr"/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 - Apura a aplicação de 1,90%;​</a:t>
            </a:r>
          </a:p>
          <a:p>
            <a:r>
              <a:rPr lang="pt-BR" sz="1400">
                <a:solidFill>
                  <a:srgbClr val="000000"/>
                </a:solidFill>
                <a:latin typeface="Segoe UI" panose="020B0502040204020203" pitchFamily="34" charset="0"/>
              </a:rPr>
              <a:t> - Considera as despesas pagas.</a:t>
            </a:r>
          </a:p>
          <a:p>
            <a:pPr algn="ctr"/>
            <a:endParaRPr lang="pt-BR" b="1">
              <a:solidFill>
                <a:srgbClr val="203864"/>
              </a:solidFill>
              <a:cs typeface="Segoe UI"/>
            </a:endParaRPr>
          </a:p>
          <a:p>
            <a:pPr algn="ctr"/>
            <a:r>
              <a:rPr lang="pt-BR" b="1">
                <a:solidFill>
                  <a:srgbClr val="203864"/>
                </a:solidFill>
                <a:cs typeface="Segoe UI"/>
              </a:rPr>
              <a:t>​</a:t>
            </a:r>
            <a:endParaRPr lang="pt-BR" sz="1200" b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B3E539C-AB6B-84BE-CA21-6F47007980FD}"/>
              </a:ext>
            </a:extLst>
          </p:cNvPr>
          <p:cNvSpPr/>
          <p:nvPr/>
        </p:nvSpPr>
        <p:spPr>
          <a:xfrm>
            <a:off x="2410865" y="1943957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BB622A4-D243-6E70-8134-C628A4E8FEB8}"/>
              </a:ext>
            </a:extLst>
          </p:cNvPr>
          <p:cNvSpPr/>
          <p:nvPr/>
        </p:nvSpPr>
        <p:spPr>
          <a:xfrm>
            <a:off x="8539420" y="2957435"/>
            <a:ext cx="2918468" cy="3125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>
              <a:defRPr/>
            </a:pPr>
            <a:r>
              <a:rPr lang="pt-BR" b="1">
                <a:solidFill>
                  <a:srgbClr val="203864"/>
                </a:solidFill>
                <a:cs typeface="Segoe UI"/>
              </a:rPr>
              <a:t>Divergência nos Cálculos</a:t>
            </a:r>
            <a:endParaRPr lang="pt-BR" b="1">
              <a:solidFill>
                <a:srgbClr val="203864"/>
              </a:solidFill>
              <a:latin typeface="Segoe UI" panose="020B0502040204020203" pitchFamily="34" charset="0"/>
            </a:endParaRPr>
          </a:p>
          <a:p>
            <a:pPr lvl="0" algn="ctr"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cs typeface="Segoe UI"/>
              </a:rPr>
              <a:t>* * *</a:t>
            </a:r>
            <a:endParaRPr lang="pt-BR" sz="18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lvl="0" algn="just">
              <a:defRPr/>
            </a:pPr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>
              <a:defRPr/>
            </a:pPr>
            <a:r>
              <a:rPr lang="pt-BR" sz="1400">
                <a:solidFill>
                  <a:srgbClr val="000000"/>
                </a:solidFill>
                <a:latin typeface="Segoe UI"/>
                <a:cs typeface="Segoe UI"/>
              </a:rPr>
              <a:t>TCE retificou cálculo, apurando a aplicação de 2,04%. </a:t>
            </a:r>
            <a:endParaRPr lang="pt-BR" sz="1400">
              <a:solidFill>
                <a:srgbClr val="000000"/>
              </a:solidFill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F4DBF53-FC00-F3AD-BC22-30C7C89F86F4}"/>
              </a:ext>
            </a:extLst>
          </p:cNvPr>
          <p:cNvSpPr/>
          <p:nvPr/>
        </p:nvSpPr>
        <p:spPr>
          <a:xfrm>
            <a:off x="5914057" y="1981208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41B0FCB-0E31-1CE4-EACE-9D2BB22FF324}"/>
              </a:ext>
            </a:extLst>
          </p:cNvPr>
          <p:cNvSpPr/>
          <p:nvPr/>
        </p:nvSpPr>
        <p:spPr>
          <a:xfrm>
            <a:off x="9549552" y="1981208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pic>
        <p:nvPicPr>
          <p:cNvPr id="36" name="Gráfico 35" descr="Quadra com preenchimento sólido">
            <a:extLst>
              <a:ext uri="{FF2B5EF4-FFF2-40B4-BE49-F238E27FC236}">
                <a16:creationId xmlns:a16="http://schemas.microsoft.com/office/drawing/2014/main" id="{24F40C77-ED2D-3A52-B983-57C60B3CC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653" y="2001672"/>
            <a:ext cx="595119" cy="595119"/>
          </a:xfrm>
          <a:prstGeom prst="rect">
            <a:avLst/>
          </a:prstGeom>
        </p:spPr>
      </p:pic>
      <p:pic>
        <p:nvPicPr>
          <p:cNvPr id="38" name="Gráfico 37" descr="Balança da justiça com preenchimento sólido">
            <a:extLst>
              <a:ext uri="{FF2B5EF4-FFF2-40B4-BE49-F238E27FC236}">
                <a16:creationId xmlns:a16="http://schemas.microsoft.com/office/drawing/2014/main" id="{C0753989-DEAE-2316-F7C4-73A7FB74C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8479" y="2057868"/>
            <a:ext cx="592766" cy="592766"/>
          </a:xfrm>
          <a:prstGeom prst="rect">
            <a:avLst/>
          </a:prstGeom>
        </p:spPr>
      </p:pic>
      <p:pic>
        <p:nvPicPr>
          <p:cNvPr id="40" name="Gráfico 39" descr="Contrato com preenchimento sólido">
            <a:extLst>
              <a:ext uri="{FF2B5EF4-FFF2-40B4-BE49-F238E27FC236}">
                <a16:creationId xmlns:a16="http://schemas.microsoft.com/office/drawing/2014/main" id="{4EE5E2DA-36F3-879F-73E3-08292DEA8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9876" y="2071856"/>
            <a:ext cx="592766" cy="5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70FFF6D-1D63-F2A4-6406-9FAA93AF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7B87E2-1E9B-8468-A403-D87286523BE9}"/>
              </a:ext>
            </a:extLst>
          </p:cNvPr>
          <p:cNvSpPr/>
          <p:nvPr/>
        </p:nvSpPr>
        <p:spPr>
          <a:xfrm>
            <a:off x="0" y="961983"/>
            <a:ext cx="12192000" cy="791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rgbClr val="30517A"/>
              </a:solidFill>
            </a:endParaRPr>
          </a:p>
        </p:txBody>
      </p:sp>
      <p:sp>
        <p:nvSpPr>
          <p:cNvPr id="10" name="Não apresentação de justificativa para cancelamentos de Restos a Pagar Processados no montante de R$ 87,29 milhões.">
            <a:extLst>
              <a:ext uri="{FF2B5EF4-FFF2-40B4-BE49-F238E27FC236}">
                <a16:creationId xmlns:a16="http://schemas.microsoft.com/office/drawing/2014/main" id="{35ECCA87-2DD8-932F-AFA4-C5B19EB7269C}"/>
              </a:ext>
            </a:extLst>
          </p:cNvPr>
          <p:cNvSpPr txBox="1"/>
          <p:nvPr/>
        </p:nvSpPr>
        <p:spPr>
          <a:xfrm>
            <a:off x="317871" y="940775"/>
            <a:ext cx="1163470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indent="3810" algn="ctr">
              <a:defRPr b="1">
                <a:solidFill>
                  <a:srgbClr val="FFFFFF"/>
                </a:solidFill>
              </a:defRPr>
            </a:pPr>
            <a:r>
              <a:rPr lang="pt-BR" sz="1600" i="1">
                <a:solidFill>
                  <a:schemeClr val="bg2">
                    <a:lumMod val="25000"/>
                  </a:schemeClr>
                </a:solidFill>
              </a:rPr>
              <a:t>Não cumprimento do disposto no art. 2º, § 3º, da Lei Federal nº 12.858/12, que regulamenta a destinação para as áreas de educação e saúde de parcela da participação no resultado ou da compensação financeira pela exploração de petróleo e gás natural.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E1DCE62-E902-73FF-6D9B-DF766D0A324F}"/>
              </a:ext>
            </a:extLst>
          </p:cNvPr>
          <p:cNvSpPr/>
          <p:nvPr/>
        </p:nvSpPr>
        <p:spPr>
          <a:xfrm>
            <a:off x="317871" y="2583001"/>
            <a:ext cx="179999" cy="78581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39B5B16-EAC1-A4E9-8D6A-81526244C6EB}"/>
              </a:ext>
            </a:extLst>
          </p:cNvPr>
          <p:cNvSpPr/>
          <p:nvPr/>
        </p:nvSpPr>
        <p:spPr>
          <a:xfrm>
            <a:off x="-18136" y="3455224"/>
            <a:ext cx="258220" cy="17589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micírculo 15">
            <a:extLst>
              <a:ext uri="{FF2B5EF4-FFF2-40B4-BE49-F238E27FC236}">
                <a16:creationId xmlns:a16="http://schemas.microsoft.com/office/drawing/2014/main" id="{32C09F80-A974-0405-394C-9AE7A34FCA2B}"/>
              </a:ext>
            </a:extLst>
          </p:cNvPr>
          <p:cNvSpPr/>
          <p:nvPr/>
        </p:nvSpPr>
        <p:spPr>
          <a:xfrm rot="10800000">
            <a:off x="-33909" y="3099335"/>
            <a:ext cx="531779" cy="531779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micírculo 17">
            <a:extLst>
              <a:ext uri="{FF2B5EF4-FFF2-40B4-BE49-F238E27FC236}">
                <a16:creationId xmlns:a16="http://schemas.microsoft.com/office/drawing/2014/main" id="{62F11963-8DBD-0B3C-B7D8-C993831BF79A}"/>
              </a:ext>
            </a:extLst>
          </p:cNvPr>
          <p:cNvSpPr/>
          <p:nvPr/>
        </p:nvSpPr>
        <p:spPr>
          <a:xfrm>
            <a:off x="317871" y="2325136"/>
            <a:ext cx="531779" cy="531779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175EF21-47C0-099A-387A-167CAA6A8381}"/>
              </a:ext>
            </a:extLst>
          </p:cNvPr>
          <p:cNvSpPr/>
          <p:nvPr/>
        </p:nvSpPr>
        <p:spPr>
          <a:xfrm>
            <a:off x="317282" y="2325136"/>
            <a:ext cx="11627315" cy="1758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3CC6057-98B5-4046-4CDA-3A23EAA0A0E7}"/>
              </a:ext>
            </a:extLst>
          </p:cNvPr>
          <p:cNvSpPr/>
          <p:nvPr/>
        </p:nvSpPr>
        <p:spPr>
          <a:xfrm>
            <a:off x="1244865" y="2979078"/>
            <a:ext cx="2454407" cy="33895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/>
            <a:r>
              <a:rPr lang="pt-BR" sz="1600" b="1">
                <a:solidFill>
                  <a:srgbClr val="203864"/>
                </a:solidFill>
                <a:latin typeface="Segoe UI"/>
                <a:cs typeface="Segoe UI"/>
              </a:rPr>
              <a:t>Lei Federal n° 12.858/12</a:t>
            </a:r>
          </a:p>
          <a:p>
            <a:pPr algn="ctr"/>
            <a:r>
              <a:rPr lang="pt-BR" sz="1600" b="1">
                <a:solidFill>
                  <a:srgbClr val="203864"/>
                </a:solidFill>
                <a:latin typeface="Segoe UI"/>
                <a:cs typeface="Segoe UI"/>
              </a:rPr>
              <a:t>* * *</a:t>
            </a:r>
          </a:p>
          <a:p>
            <a:pPr algn="ctr"/>
            <a:endParaRPr lang="pt-BR" sz="1600" b="1">
              <a:solidFill>
                <a:srgbClr val="203864"/>
              </a:solidFill>
              <a:latin typeface="Segoe UI"/>
              <a:cs typeface="Segoe UI"/>
            </a:endParaRPr>
          </a:p>
          <a:p>
            <a:pPr algn="just"/>
            <a:r>
              <a:rPr lang="pt-BR" sz="1400">
                <a:solidFill>
                  <a:srgbClr val="000000"/>
                </a:solidFill>
                <a:latin typeface="Segoe UI"/>
                <a:cs typeface="Segoe UI"/>
              </a:rPr>
              <a:t>Determina que para os contratos de exploração de petróleo assinados a partir de 03/12/2012 os royalties devem ser destinados: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400">
                <a:solidFill>
                  <a:srgbClr val="000000"/>
                </a:solidFill>
                <a:latin typeface="Segoe UI"/>
                <a:cs typeface="Segoe UI"/>
              </a:rPr>
              <a:t>25% Saúde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t-BR" sz="1400">
                <a:solidFill>
                  <a:srgbClr val="000000"/>
                </a:solidFill>
                <a:latin typeface="Segoe UI"/>
                <a:cs typeface="Segoe UI"/>
              </a:rPr>
              <a:t>75% Educação</a:t>
            </a:r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/>
            <a:endParaRPr lang="pt-BR" sz="1100" b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707FC93-9441-C93D-397E-BCC46C778DD3}"/>
              </a:ext>
            </a:extLst>
          </p:cNvPr>
          <p:cNvSpPr/>
          <p:nvPr/>
        </p:nvSpPr>
        <p:spPr>
          <a:xfrm>
            <a:off x="2046359" y="1962100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09D9B42-E2D5-EAB9-F32E-5A55ADC9C384}"/>
              </a:ext>
            </a:extLst>
          </p:cNvPr>
          <p:cNvSpPr/>
          <p:nvPr/>
        </p:nvSpPr>
        <p:spPr>
          <a:xfrm>
            <a:off x="3999134" y="2968794"/>
            <a:ext cx="2410469" cy="33895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lvl="0" algn="ctr">
              <a:defRPr/>
            </a:pPr>
            <a:r>
              <a:rPr lang="pt-BR" sz="1600" b="1">
                <a:solidFill>
                  <a:srgbClr val="203864"/>
                </a:solidFill>
                <a:latin typeface="Segoe UI"/>
                <a:cs typeface="Segoe UI"/>
              </a:rPr>
              <a:t>ADIN/PARECERES PGE</a:t>
            </a:r>
          </a:p>
          <a:p>
            <a:pPr algn="ctr">
              <a:defRPr/>
            </a:pPr>
            <a:r>
              <a:rPr lang="pt-BR" sz="1200" b="1">
                <a:solidFill>
                  <a:srgbClr val="203864"/>
                </a:solidFill>
                <a:latin typeface="Segoe UI"/>
                <a:cs typeface="Segoe UI"/>
              </a:rPr>
              <a:t>* * *</a:t>
            </a:r>
          </a:p>
          <a:p>
            <a:pPr lvl="0" algn="just"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Inconstitucionalidade:</a:t>
            </a:r>
          </a:p>
          <a:p>
            <a:pPr lvl="0" algn="just">
              <a:defRPr/>
            </a:pPr>
            <a:endParaRPr lang="pt-BR" sz="1200" i="1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>
              <a:defRPr/>
            </a:pPr>
            <a:r>
              <a:rPr lang="pt-BR" sz="1200" i="1">
                <a:solidFill>
                  <a:srgbClr val="000000"/>
                </a:solidFill>
                <a:latin typeface="Segoe UI"/>
                <a:cs typeface="Segoe UI"/>
              </a:rPr>
              <a:t>Formal:</a:t>
            </a:r>
          </a:p>
          <a:p>
            <a:pPr marL="108000" algn="just"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    Vício de iniciativa</a:t>
            </a:r>
            <a:endParaRPr lang="pt-BR"/>
          </a:p>
          <a:p>
            <a:pPr marL="108000" lvl="0" algn="just">
              <a:defRPr/>
            </a:pPr>
            <a:endParaRPr lang="pt-BR" sz="1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0" algn="just">
              <a:defRPr/>
            </a:pPr>
            <a:r>
              <a:rPr lang="pt-BR" sz="1200" i="1">
                <a:solidFill>
                  <a:srgbClr val="000000"/>
                </a:solidFill>
                <a:latin typeface="Segoe UI"/>
                <a:cs typeface="Segoe UI"/>
              </a:rPr>
              <a:t>Material:</a:t>
            </a:r>
          </a:p>
          <a:p>
            <a:pPr marL="108000" algn="just"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    Violação ao pacto federativo</a:t>
            </a:r>
          </a:p>
          <a:p>
            <a:pPr marL="56520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Receita Originária</a:t>
            </a:r>
          </a:p>
          <a:p>
            <a:pPr marL="56520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Autonomia dos entes</a:t>
            </a:r>
          </a:p>
          <a:p>
            <a:pPr marL="108000" lvl="0" algn="just"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      Princípio da eficiência</a:t>
            </a:r>
          </a:p>
          <a:p>
            <a:pPr marL="565200" lvl="2" indent="-285750" algn="just">
              <a:buFont typeface="Arial" panose="020B0604020202020204" pitchFamily="34" charset="0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Engessamento orçamentário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348BE94-1E14-F569-6A3B-C51C93875BE1}"/>
              </a:ext>
            </a:extLst>
          </p:cNvPr>
          <p:cNvSpPr/>
          <p:nvPr/>
        </p:nvSpPr>
        <p:spPr>
          <a:xfrm>
            <a:off x="6654007" y="2971249"/>
            <a:ext cx="2410113" cy="33965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>
              <a:defRPr/>
            </a:pPr>
            <a:r>
              <a:rPr lang="pt-BR" b="1">
                <a:solidFill>
                  <a:srgbClr val="203864"/>
                </a:solidFill>
                <a:cs typeface="Segoe UI"/>
              </a:rPr>
              <a:t>MP do TCE</a:t>
            </a:r>
            <a:endParaRPr lang="pt-BR" b="1">
              <a:solidFill>
                <a:srgbClr val="203864"/>
              </a:solidFill>
              <a:latin typeface="Segoe UI" panose="020B0502040204020203" pitchFamily="34" charset="0"/>
            </a:endParaRPr>
          </a:p>
          <a:p>
            <a:pPr lvl="0" algn="ctr"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cs typeface="Segoe UI"/>
              </a:rPr>
              <a:t>* * *</a:t>
            </a:r>
            <a:endParaRPr lang="pt-BR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lvl="0" algn="just">
              <a:defRPr/>
            </a:pPr>
            <a:endParaRPr lang="pt-BR" sz="14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MP de contas entende pela plausibilidade jurídica da inconstitucionalidade e sugere classificação como ressalva</a:t>
            </a:r>
            <a:endParaRPr lang="pt-BR" sz="12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defRPr/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CEC9A37-1245-1C8B-A1FF-974B0BE3F474}"/>
              </a:ext>
            </a:extLst>
          </p:cNvPr>
          <p:cNvSpPr/>
          <p:nvPr/>
        </p:nvSpPr>
        <p:spPr>
          <a:xfrm>
            <a:off x="4785076" y="1972137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E2BFD32-C8AE-51EF-93D8-535582ED8088}"/>
              </a:ext>
            </a:extLst>
          </p:cNvPr>
          <p:cNvSpPr/>
          <p:nvPr/>
        </p:nvSpPr>
        <p:spPr>
          <a:xfrm>
            <a:off x="7426522" y="1942525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pic>
        <p:nvPicPr>
          <p:cNvPr id="36" name="Gráfico 35" descr="Setas de Divisão com preenchimento sólido">
            <a:extLst>
              <a:ext uri="{FF2B5EF4-FFF2-40B4-BE49-F238E27FC236}">
                <a16:creationId xmlns:a16="http://schemas.microsoft.com/office/drawing/2014/main" id="{D9BD120F-63A8-2C8A-7B5C-9E80F52C3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9410" y="4302160"/>
            <a:ext cx="168899" cy="168899"/>
          </a:xfrm>
          <a:prstGeom prst="rect">
            <a:avLst/>
          </a:prstGeom>
          <a:effectLst/>
        </p:spPr>
      </p:pic>
      <p:pic>
        <p:nvPicPr>
          <p:cNvPr id="38" name="Gráfico 37" descr="Setas de Divisão com preenchimento sólido">
            <a:extLst>
              <a:ext uri="{FF2B5EF4-FFF2-40B4-BE49-F238E27FC236}">
                <a16:creationId xmlns:a16="http://schemas.microsoft.com/office/drawing/2014/main" id="{8213FC98-671B-FAC4-2411-525B53FF4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9410" y="4841002"/>
            <a:ext cx="168899" cy="168899"/>
          </a:xfrm>
          <a:prstGeom prst="rect">
            <a:avLst/>
          </a:prstGeom>
          <a:effectLst/>
        </p:spPr>
      </p:pic>
      <p:pic>
        <p:nvPicPr>
          <p:cNvPr id="40" name="Gráfico 39" descr="Setas de Divisão com preenchimento sólido">
            <a:extLst>
              <a:ext uri="{FF2B5EF4-FFF2-40B4-BE49-F238E27FC236}">
                <a16:creationId xmlns:a16="http://schemas.microsoft.com/office/drawing/2014/main" id="{1A1532AC-6201-9C81-C79C-96128A0A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9410" y="5595844"/>
            <a:ext cx="168899" cy="168899"/>
          </a:xfrm>
          <a:prstGeom prst="rect">
            <a:avLst/>
          </a:prstGeom>
          <a:effectLst/>
        </p:spPr>
      </p:pic>
      <p:pic>
        <p:nvPicPr>
          <p:cNvPr id="42" name="Gráfico 41" descr="Quadra com preenchimento sólido">
            <a:extLst>
              <a:ext uri="{FF2B5EF4-FFF2-40B4-BE49-F238E27FC236}">
                <a16:creationId xmlns:a16="http://schemas.microsoft.com/office/drawing/2014/main" id="{D4CD4E39-C7C7-4678-F611-A2B368B49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2147" y="2019815"/>
            <a:ext cx="595119" cy="595119"/>
          </a:xfrm>
          <a:prstGeom prst="rect">
            <a:avLst/>
          </a:prstGeom>
        </p:spPr>
      </p:pic>
      <p:pic>
        <p:nvPicPr>
          <p:cNvPr id="44" name="Gráfico 43" descr="Balança da justiça com preenchimento sólido">
            <a:extLst>
              <a:ext uri="{FF2B5EF4-FFF2-40B4-BE49-F238E27FC236}">
                <a16:creationId xmlns:a16="http://schemas.microsoft.com/office/drawing/2014/main" id="{A09946C0-8382-BBAA-F8CE-F2638AADE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9499" y="2048796"/>
            <a:ext cx="592766" cy="592766"/>
          </a:xfrm>
          <a:prstGeom prst="rect">
            <a:avLst/>
          </a:prstGeom>
        </p:spPr>
      </p:pic>
      <p:pic>
        <p:nvPicPr>
          <p:cNvPr id="46" name="Gráfico 45" descr="Contrato com preenchimento sólido">
            <a:extLst>
              <a:ext uri="{FF2B5EF4-FFF2-40B4-BE49-F238E27FC236}">
                <a16:creationId xmlns:a16="http://schemas.microsoft.com/office/drawing/2014/main" id="{344D81EC-5A2E-9A45-0F44-CF1A05657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5917" y="2033173"/>
            <a:ext cx="592766" cy="592766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32E72334-7DCB-047B-8034-731368D54347}"/>
              </a:ext>
            </a:extLst>
          </p:cNvPr>
          <p:cNvSpPr/>
          <p:nvPr/>
        </p:nvSpPr>
        <p:spPr>
          <a:xfrm>
            <a:off x="9263280" y="2971248"/>
            <a:ext cx="2410113" cy="3396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algn="ctr">
              <a:defRPr/>
            </a:pPr>
            <a:r>
              <a:rPr lang="pt-BR" sz="1600" b="1">
                <a:solidFill>
                  <a:srgbClr val="203864"/>
                </a:solidFill>
                <a:cs typeface="Segoe UI"/>
              </a:rPr>
              <a:t>Decisão do TCE</a:t>
            </a:r>
            <a:endParaRPr lang="pt-BR" sz="1600" b="1">
              <a:solidFill>
                <a:srgbClr val="203864"/>
              </a:solidFill>
              <a:latin typeface="Segoe UI" panose="020B0502040204020203" pitchFamily="34" charset="0"/>
            </a:endParaRPr>
          </a:p>
          <a:p>
            <a:pPr lvl="0" algn="ctr"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cs typeface="Segoe UI"/>
              </a:rPr>
              <a:t>* * *</a:t>
            </a:r>
            <a:endParaRPr lang="pt-BR" sz="16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lvl="0" algn="just">
              <a:defRPr/>
            </a:pPr>
            <a:endParaRPr lang="pt-BR" sz="12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>
              <a:defRPr/>
            </a:pPr>
            <a:r>
              <a:rPr lang="pt-BR" sz="1200">
                <a:solidFill>
                  <a:srgbClr val="000000"/>
                </a:solidFill>
                <a:latin typeface="Segoe UI"/>
                <a:cs typeface="Segoe UI"/>
              </a:rPr>
              <a:t>Não se caracteriza como irregularidade considerando haver disponibilidade de caixa para aplicação dos recursos que seriam destinados pela  Lei nº 12.858/2012</a:t>
            </a:r>
            <a:endParaRPr lang="pt-B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/>
            </a:endParaRPr>
          </a:p>
          <a:p>
            <a:pPr lvl="0" algn="just"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A890DBC1-8BE0-63E0-B77E-6FDB3F2849BA}"/>
              </a:ext>
            </a:extLst>
          </p:cNvPr>
          <p:cNvSpPr/>
          <p:nvPr/>
        </p:nvSpPr>
        <p:spPr>
          <a:xfrm>
            <a:off x="10035630" y="1940711"/>
            <a:ext cx="841610" cy="791687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pic>
        <p:nvPicPr>
          <p:cNvPr id="52" name="Gráfico 51" descr="Contrato com preenchimento sólido">
            <a:extLst>
              <a:ext uri="{FF2B5EF4-FFF2-40B4-BE49-F238E27FC236}">
                <a16:creationId xmlns:a16="http://schemas.microsoft.com/office/drawing/2014/main" id="{9412FA8D-79DC-563D-29EA-B3885CA20B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5025" y="2031359"/>
            <a:ext cx="592766" cy="59276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5318B29-D213-5FA6-3604-A7EC5BF45907}"/>
              </a:ext>
            </a:extLst>
          </p:cNvPr>
          <p:cNvSpPr txBox="1">
            <a:spLocks/>
          </p:cNvSpPr>
          <p:nvPr/>
        </p:nvSpPr>
        <p:spPr>
          <a:xfrm>
            <a:off x="239421" y="135124"/>
            <a:ext cx="9022025" cy="84822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500" b="1">
                <a:solidFill>
                  <a:schemeClr val="bg2">
                    <a:lumMod val="25000"/>
                  </a:schemeClr>
                </a:solidFill>
                <a:latin typeface="Segoe UI"/>
                <a:cs typeface="Segoe UI"/>
              </a:rPr>
              <a:t>PARECER PRÉVIO</a:t>
            </a:r>
          </a:p>
          <a:p>
            <a:pPr>
              <a:lnSpc>
                <a:spcPct val="100000"/>
              </a:lnSpc>
            </a:pPr>
            <a:r>
              <a:rPr lang="pt-BR" sz="1400" b="1">
                <a:solidFill>
                  <a:schemeClr val="bg2">
                    <a:lumMod val="25000"/>
                  </a:schemeClr>
                </a:solidFill>
                <a:latin typeface="Segoe UI"/>
                <a:cs typeface="Segoe UI"/>
              </a:rPr>
              <a:t>IRREGULARIDADE 2 APONTADA PELO CORPO INSTRUTIVO</a:t>
            </a:r>
            <a:r>
              <a:rPr lang="pt-BR" sz="1800" b="1">
                <a:solidFill>
                  <a:schemeClr val="bg2">
                    <a:lumMod val="25000"/>
                  </a:schemeClr>
                </a:solidFill>
                <a:latin typeface="Segoe UI"/>
                <a:cs typeface="Segoe UI"/>
              </a:rPr>
              <a:t> </a:t>
            </a:r>
            <a:endParaRPr lang="pt-BR" sz="18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AGO.2024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295622" y="1930549"/>
            <a:ext cx="7728311" cy="25240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Relatório Resumido da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Execução Orçamentária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3º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bimestre de </a:t>
            </a: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2024</a:t>
            </a:r>
            <a:endParaRPr lang="pt-BR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2024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/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2024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(agosto/23)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ATUALIZADO 2024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1,33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3,86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5,30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10,50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87,00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>
                <a:latin typeface="Segoe UI"/>
                <a:cs typeface="Segoe UI"/>
              </a:rPr>
              <a:t>   </a:t>
            </a:r>
            <a:r>
              <a:rPr lang="pt-BR" sz="1000" b="1">
                <a:latin typeface="Segoe UI"/>
                <a:cs typeface="Segoe UI"/>
              </a:rPr>
              <a:t>Fonte:</a:t>
            </a:r>
            <a:r>
              <a:rPr lang="pt-BR" sz="1000">
                <a:latin typeface="Segoe UI"/>
                <a:cs typeface="Segoe UI"/>
              </a:rPr>
              <a:t> PLOA 2024: Boletim Focus/BCB - 18 de agosto de 2023.</a:t>
            </a:r>
            <a:endParaRPr lang="en-US">
              <a:latin typeface="Segoe UI"/>
              <a:ea typeface="Calibri" panose="020F0502020204030204"/>
              <a:cs typeface="Calibri" panose="020F0502020204030204"/>
            </a:endParaRPr>
          </a:p>
          <a:p>
            <a:r>
              <a:rPr lang="pt-BR" sz="1000">
                <a:latin typeface="Segoe UI"/>
                <a:cs typeface="Segoe UI"/>
              </a:rPr>
              <a:t>           Atualizado 2024: Boletim Focus/BCB – 09 de agosto de 2024. Brent (EIA) – 06 de agosto de 2024.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F8998B-7F0A-3F58-4679-FC5181D7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z="1400" smtClean="0"/>
              <a:pPr/>
              <a:t>6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2024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/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2023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2024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83,42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83,27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5,19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4,96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78,00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86,72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707928" y="5758700"/>
            <a:ext cx="10610193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¹ U.S. Energy </a:t>
            </a:r>
            <a:r>
              <a:rPr lang="pt-BR" sz="1050" err="1">
                <a:latin typeface="Segoe UI"/>
                <a:cs typeface="Segoe UI"/>
              </a:rPr>
              <a:t>Information</a:t>
            </a:r>
            <a:r>
              <a:rPr lang="pt-BR" sz="1050">
                <a:latin typeface="Segoe UI"/>
                <a:cs typeface="Segoe UI"/>
              </a:rPr>
              <a:t> </a:t>
            </a:r>
            <a:r>
              <a:rPr lang="pt-BR" sz="1050" err="1">
                <a:latin typeface="Segoe UI"/>
                <a:cs typeface="Segoe UI"/>
              </a:rPr>
              <a:t>Administration</a:t>
            </a:r>
            <a:r>
              <a:rPr lang="pt-BR" sz="1050">
                <a:latin typeface="Segoe UI"/>
                <a:cs typeface="Segoe UI"/>
              </a:rPr>
              <a:t>/EIA.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² Banco Central do Brasil/BCB.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³ Agência Nacional de Petróleo, Gás Natural e Biocombustíveis/ANP.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 baseline="30000">
                <a:latin typeface="Segoe UI"/>
                <a:cs typeface="Segoe UI"/>
              </a:rPr>
              <a:t>* </a:t>
            </a:r>
            <a:r>
              <a:rPr lang="pt-BR" sz="1050">
                <a:latin typeface="Segoe UI"/>
                <a:cs typeface="Segoe UI"/>
              </a:rPr>
              <a:t>Dados considerados entre novembro e abril, referência para as receitas de participações governamentais.</a:t>
            </a:r>
            <a:endParaRPr lang="pt-BR" sz="1200">
              <a:latin typeface="Segoe UI"/>
              <a:cs typeface="Segoe U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delay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AD182F-354E-49F4-722D-35B0AA21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3º bimestre de 2024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707886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  <a:t>  </a:t>
            </a:r>
            <a:r>
              <a:rPr lang="pt-BR" sz="2000"/>
              <a:t>COMPARATIVO DA RECEITA LÍQUIDA ACUMULADA ATÉ O 3° BIMESTRE</a:t>
            </a:r>
          </a:p>
          <a:p>
            <a:endParaRPr lang="pt-BR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 líquida* apresenta elevação em relação ao período anterior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Receitas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 Receita Líquida, deduzidos Trans. Municípios e FUNDEB. Valores nominais.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latin typeface="Segoe UI" panose="020B0502040204020203" pitchFamily="34" charset="0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SE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MESTRE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7269055" y="2148362"/>
            <a:ext cx="3698357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>
                <a:latin typeface="Segoe UI"/>
                <a:cs typeface="Segoe UI"/>
              </a:rPr>
              <a:t>PRINCIPAIS DESTAQUES</a:t>
            </a:r>
          </a:p>
          <a:p>
            <a:pPr lvl="0"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Crescimento nominal de R$ 1,6  bi </a:t>
            </a:r>
            <a:r>
              <a:rPr lang="pt-BR" sz="1400">
                <a:latin typeface="Segoe UI"/>
                <a:cs typeface="Segoe UI"/>
              </a:rPr>
              <a:t>(+3,6%) em relação ao mesmo período do ano anterior devido ao crescimento das receitas tributárias;</a:t>
            </a: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>
                <a:latin typeface="Segoe UI"/>
                <a:cs typeface="Segoe UI"/>
              </a:rPr>
              <a:t>Apesar deste crescimento, foi observado </a:t>
            </a:r>
            <a:r>
              <a:rPr lang="pt-BR" sz="1400" b="1">
                <a:latin typeface="Segoe UI"/>
                <a:cs typeface="Segoe UI"/>
              </a:rPr>
              <a:t>perda real</a:t>
            </a:r>
            <a:r>
              <a:rPr lang="pt-BR" sz="1400">
                <a:latin typeface="Segoe UI"/>
                <a:cs typeface="Segoe UI"/>
              </a:rPr>
              <a:t> de receita líquida no comparativo interanual (-0,6%). </a:t>
            </a:r>
          </a:p>
          <a:p>
            <a:pPr algn="just">
              <a:tabLst>
                <a:tab pos="457200" algn="l"/>
              </a:tabLst>
            </a:pP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>
                <a:latin typeface="Segoe UI"/>
                <a:cs typeface="Segoe UI"/>
              </a:rPr>
              <a:t>Na receita tributária, destaque para o </a:t>
            </a:r>
            <a:r>
              <a:rPr lang="pt-BR" sz="1400" b="1">
                <a:latin typeface="Segoe UI"/>
                <a:cs typeface="Segoe UI"/>
              </a:rPr>
              <a:t>bom desempenho da arrecadação de ICMS</a:t>
            </a:r>
            <a:r>
              <a:rPr lang="pt-BR" sz="1400">
                <a:latin typeface="Segoe UI"/>
                <a:cs typeface="Segoe UI"/>
              </a:rPr>
              <a:t> (+ 12,9%).</a:t>
            </a:r>
          </a:p>
          <a:p>
            <a:pPr algn="just">
              <a:tabLst>
                <a:tab pos="457200" algn="l"/>
              </a:tabLst>
            </a:pP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Houve leve queda</a:t>
            </a:r>
            <a:r>
              <a:rPr lang="pt-BR" sz="1400">
                <a:latin typeface="Segoe UI"/>
                <a:cs typeface="Segoe UI"/>
              </a:rPr>
              <a:t> da receita de Royalties &amp; Participações Especiais (-3,6%). </a:t>
            </a: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4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/>
        </p:nvGraphicFramePr>
        <p:xfrm>
          <a:off x="1216800" y="2221200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2D36989-88E9-1C3E-D35B-AA11AFD5583B}"/>
              </a:ext>
            </a:extLst>
          </p:cNvPr>
          <p:cNvSpPr txBox="1"/>
          <p:nvPr/>
        </p:nvSpPr>
        <p:spPr>
          <a:xfrm>
            <a:off x="3876043" y="5794135"/>
            <a:ext cx="172677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latin typeface="Segoe UI"/>
                <a:cs typeface="Segoe UI"/>
              </a:rPr>
              <a:t>Até 3º Bi</a:t>
            </a:r>
            <a:endParaRPr lang="pt-BR" sz="1400" b="1">
              <a:latin typeface="Segoe UI" panose="020B0502040204020203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/>
        </p:nvGraphicFramePr>
        <p:xfrm>
          <a:off x="998483" y="2041004"/>
          <a:ext cx="6029107" cy="365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28935CF8-028D-E761-9836-77A2E97C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158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2" ma:contentTypeDescription="Create a new document." ma:contentTypeScope="" ma:versionID="da7022c9cad114044cf165a49ea6697f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98903081ae6a5b4b2de55ee5492380cc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6AF537-C874-4140-9A0B-87924E1C50B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1_Tema do Office</vt:lpstr>
      <vt:lpstr>2_Tema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1</cp:revision>
  <cp:lastPrinted>2023-05-22T13:59:01Z</cp:lastPrinted>
  <dcterms:created xsi:type="dcterms:W3CDTF">2020-07-18T23:52:29Z</dcterms:created>
  <dcterms:modified xsi:type="dcterms:W3CDTF">2024-09-19T15:18:18Z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