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  <p:sldMasterId id="2147483691" r:id="rId5"/>
    <p:sldMasterId id="2147483648" r:id="rId6"/>
  </p:sldMasterIdLst>
  <p:notesMasterIdLst>
    <p:notesMasterId r:id="rId27"/>
  </p:notesMasterIdLst>
  <p:sldIdLst>
    <p:sldId id="1679" r:id="rId7"/>
    <p:sldId id="1703" r:id="rId8"/>
    <p:sldId id="1709" r:id="rId9"/>
    <p:sldId id="1499" r:id="rId10"/>
    <p:sldId id="1672" r:id="rId11"/>
    <p:sldId id="1711" r:id="rId12"/>
    <p:sldId id="1710" r:id="rId13"/>
    <p:sldId id="1722" r:id="rId14"/>
    <p:sldId id="1699" r:id="rId15"/>
    <p:sldId id="1622" r:id="rId16"/>
    <p:sldId id="1674" r:id="rId17"/>
    <p:sldId id="1682" r:id="rId18"/>
    <p:sldId id="1677" r:id="rId19"/>
    <p:sldId id="1678" r:id="rId20"/>
    <p:sldId id="1684" r:id="rId21"/>
    <p:sldId id="1721" r:id="rId22"/>
    <p:sldId id="1719" r:id="rId23"/>
    <p:sldId id="1720" r:id="rId24"/>
    <p:sldId id="1649" r:id="rId25"/>
    <p:sldId id="1680" r:id="rId26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nta da Microsoft" initials="Cd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BF9000"/>
    <a:srgbClr val="06508C"/>
    <a:srgbClr val="203864"/>
    <a:srgbClr val="1E6496"/>
    <a:srgbClr val="006666"/>
    <a:srgbClr val="0D8983"/>
    <a:srgbClr val="8E6C00"/>
    <a:srgbClr val="BEA041"/>
    <a:srgbClr val="DA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5AC71-4565-8B31-3F2A-BE96A103E91C}" v="74" dt="2023-10-02T19:15:58.115"/>
    <p1510:client id="{E2509B59-C6DF-F6D4-1CBA-97B3524C923B}" v="10" dt="2023-10-02T20:10:21.981"/>
    <p1510:client id="{E50768BB-AB1D-47E6-B718-842390B847CF}" v="397" vWet="399" dt="2023-10-02T18:59:14.661"/>
    <p1510:client id="{E6441951-BDC5-4E31-A75E-CBF266BAEFC6}" v="124" dt="2023-10-02T20:25:48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icia Patino Borges" userId="57ad1a2c-d7a9-42c7-9fb1-529b00cc7347" providerId="ADAL" clId="{A3BFA66A-1183-47A6-94A9-689E58C628C6}"/>
    <pc:docChg chg="undo redo custSel modSld modMainMaster">
      <pc:chgData name="Leticia Patino Borges" userId="57ad1a2c-d7a9-42c7-9fb1-529b00cc7347" providerId="ADAL" clId="{A3BFA66A-1183-47A6-94A9-689E58C628C6}" dt="2023-08-18T19:22:52.508" v="897" actId="478"/>
      <pc:docMkLst>
        <pc:docMk/>
      </pc:docMkLst>
      <pc:sldChg chg="modSp mod">
        <pc:chgData name="Leticia Patino Borges" userId="57ad1a2c-d7a9-42c7-9fb1-529b00cc7347" providerId="ADAL" clId="{A3BFA66A-1183-47A6-94A9-689E58C628C6}" dt="2023-08-16T20:07:56.522" v="24" actId="20577"/>
        <pc:sldMkLst>
          <pc:docMk/>
          <pc:sldMk cId="2396061206" sldId="1499"/>
        </pc:sldMkLst>
        <pc:spChg chg="mod">
          <ac:chgData name="Leticia Patino Borges" userId="57ad1a2c-d7a9-42c7-9fb1-529b00cc7347" providerId="ADAL" clId="{A3BFA66A-1183-47A6-94A9-689E58C628C6}" dt="2023-08-16T20:07:56.522" v="24" actId="20577"/>
          <ac:spMkLst>
            <pc:docMk/>
            <pc:sldMk cId="2396061206" sldId="1499"/>
            <ac:spMk id="13" creationId="{06D52094-80F7-CABC-5FD9-244D578BC3F8}"/>
          </ac:spMkLst>
        </pc:spChg>
      </pc:sldChg>
      <pc:sldChg chg="delSp modSp mod">
        <pc:chgData name="Leticia Patino Borges" userId="57ad1a2c-d7a9-42c7-9fb1-529b00cc7347" providerId="ADAL" clId="{A3BFA66A-1183-47A6-94A9-689E58C628C6}" dt="2023-08-18T19:22:29.836" v="889" actId="478"/>
        <pc:sldMkLst>
          <pc:docMk/>
          <pc:sldMk cId="376397184" sldId="1622"/>
        </pc:sldMkLst>
        <pc:spChg chg="del">
          <ac:chgData name="Leticia Patino Borges" userId="57ad1a2c-d7a9-42c7-9fb1-529b00cc7347" providerId="ADAL" clId="{A3BFA66A-1183-47A6-94A9-689E58C628C6}" dt="2023-08-18T19:22:29.836" v="889" actId="478"/>
          <ac:spMkLst>
            <pc:docMk/>
            <pc:sldMk cId="376397184" sldId="1622"/>
            <ac:spMk id="8" creationId="{70F42C85-8151-A8B5-D8A3-6147A508F05E}"/>
          </ac:spMkLst>
        </pc:spChg>
        <pc:spChg chg="mod">
          <ac:chgData name="Leticia Patino Borges" userId="57ad1a2c-d7a9-42c7-9fb1-529b00cc7347" providerId="ADAL" clId="{A3BFA66A-1183-47A6-94A9-689E58C628C6}" dt="2023-08-17T21:08:21.771" v="630" actId="13926"/>
          <ac:spMkLst>
            <pc:docMk/>
            <pc:sldMk cId="376397184" sldId="1622"/>
            <ac:spMk id="12" creationId="{CE876BE4-0546-B4F2-499A-237C41EBE002}"/>
          </ac:spMkLst>
        </pc:spChg>
        <pc:graphicFrameChg chg="mod">
          <ac:chgData name="Leticia Patino Borges" userId="57ad1a2c-d7a9-42c7-9fb1-529b00cc7347" providerId="ADAL" clId="{A3BFA66A-1183-47A6-94A9-689E58C628C6}" dt="2023-08-16T20:58:34.079" v="523"/>
          <ac:graphicFrameMkLst>
            <pc:docMk/>
            <pc:sldMk cId="376397184" sldId="1622"/>
            <ac:graphicFrameMk id="3" creationId="{177B49A9-D062-4379-B3C3-1E78AFD45DA5}"/>
          </ac:graphicFrameMkLst>
        </pc:graphicFrameChg>
      </pc:sldChg>
      <pc:sldChg chg="delSp mod">
        <pc:chgData name="Leticia Patino Borges" userId="57ad1a2c-d7a9-42c7-9fb1-529b00cc7347" providerId="ADAL" clId="{A3BFA66A-1183-47A6-94A9-689E58C628C6}" dt="2023-08-18T19:22:41.708" v="895" actId="478"/>
        <pc:sldMkLst>
          <pc:docMk/>
          <pc:sldMk cId="896517572" sldId="1649"/>
        </pc:sldMkLst>
        <pc:spChg chg="del">
          <ac:chgData name="Leticia Patino Borges" userId="57ad1a2c-d7a9-42c7-9fb1-529b00cc7347" providerId="ADAL" clId="{A3BFA66A-1183-47A6-94A9-689E58C628C6}" dt="2023-08-18T19:22:41.708" v="895" actId="478"/>
          <ac:spMkLst>
            <pc:docMk/>
            <pc:sldMk cId="896517572" sldId="1649"/>
            <ac:spMk id="6" creationId="{83577955-BB01-804E-E198-34CD9A0F2AF9}"/>
          </ac:spMkLst>
        </pc:spChg>
      </pc:sldChg>
      <pc:sldChg chg="addSp modSp mod">
        <pc:chgData name="Leticia Patino Borges" userId="57ad1a2c-d7a9-42c7-9fb1-529b00cc7347" providerId="ADAL" clId="{A3BFA66A-1183-47A6-94A9-689E58C628C6}" dt="2023-08-16T21:26:38.015" v="618" actId="207"/>
        <pc:sldMkLst>
          <pc:docMk/>
          <pc:sldMk cId="90733972" sldId="1672"/>
        </pc:sldMkLst>
        <pc:spChg chg="mod ord">
          <ac:chgData name="Leticia Patino Borges" userId="57ad1a2c-d7a9-42c7-9fb1-529b00cc7347" providerId="ADAL" clId="{A3BFA66A-1183-47A6-94A9-689E58C628C6}" dt="2023-08-16T20:31:07.675" v="150" actId="14100"/>
          <ac:spMkLst>
            <pc:docMk/>
            <pc:sldMk cId="90733972" sldId="1672"/>
            <ac:spMk id="3" creationId="{3B749664-6CCE-B51C-E570-1D10C1C18D5C}"/>
          </ac:spMkLst>
        </pc:spChg>
        <pc:spChg chg="add mod">
          <ac:chgData name="Leticia Patino Borges" userId="57ad1a2c-d7a9-42c7-9fb1-529b00cc7347" providerId="ADAL" clId="{A3BFA66A-1183-47A6-94A9-689E58C628C6}" dt="2023-08-16T21:26:38.015" v="618" actId="207"/>
          <ac:spMkLst>
            <pc:docMk/>
            <pc:sldMk cId="90733972" sldId="1672"/>
            <ac:spMk id="4" creationId="{AE1465FF-DD6C-961A-F55A-8A843306B85D}"/>
          </ac:spMkLst>
        </pc:spChg>
        <pc:spChg chg="mod">
          <ac:chgData name="Leticia Patino Borges" userId="57ad1a2c-d7a9-42c7-9fb1-529b00cc7347" providerId="ADAL" clId="{A3BFA66A-1183-47A6-94A9-689E58C628C6}" dt="2023-08-16T20:31:02.620" v="149" actId="14100"/>
          <ac:spMkLst>
            <pc:docMk/>
            <pc:sldMk cId="90733972" sldId="1672"/>
            <ac:spMk id="6" creationId="{A10C9780-27F0-4844-A7CB-099B007A4B3F}"/>
          </ac:spMkLst>
        </pc:spChg>
        <pc:spChg chg="mod">
          <ac:chgData name="Leticia Patino Borges" userId="57ad1a2c-d7a9-42c7-9fb1-529b00cc7347" providerId="ADAL" clId="{A3BFA66A-1183-47A6-94A9-689E58C628C6}" dt="2023-08-16T20:56:06.700" v="464" actId="20577"/>
          <ac:spMkLst>
            <pc:docMk/>
            <pc:sldMk cId="90733972" sldId="1672"/>
            <ac:spMk id="13" creationId="{00B3033B-23D3-58C5-1B73-283ED5C84403}"/>
          </ac:spMkLst>
        </pc:spChg>
        <pc:spChg chg="mod">
          <ac:chgData name="Leticia Patino Borges" userId="57ad1a2c-d7a9-42c7-9fb1-529b00cc7347" providerId="ADAL" clId="{A3BFA66A-1183-47A6-94A9-689E58C628C6}" dt="2023-08-16T20:30:32.948" v="91" actId="14100"/>
          <ac:spMkLst>
            <pc:docMk/>
            <pc:sldMk cId="90733972" sldId="1672"/>
            <ac:spMk id="14" creationId="{379968AF-61CF-2F95-E55F-276F3407D4BC}"/>
          </ac:spMkLst>
        </pc:spChg>
        <pc:graphicFrameChg chg="mod">
          <ac:chgData name="Leticia Patino Borges" userId="57ad1a2c-d7a9-42c7-9fb1-529b00cc7347" providerId="ADAL" clId="{A3BFA66A-1183-47A6-94A9-689E58C628C6}" dt="2023-08-16T20:55:06.977" v="410"/>
          <ac:graphicFrameMkLst>
            <pc:docMk/>
            <pc:sldMk cId="90733972" sldId="1672"/>
            <ac:graphicFrameMk id="17" creationId="{2B027AB9-1F73-4E22-8807-7427DC61B872}"/>
          </ac:graphicFrameMkLst>
        </pc:graphicFrameChg>
      </pc:sldChg>
      <pc:sldChg chg="delSp modSp mod">
        <pc:chgData name="Leticia Patino Borges" userId="57ad1a2c-d7a9-42c7-9fb1-529b00cc7347" providerId="ADAL" clId="{A3BFA66A-1183-47A6-94A9-689E58C628C6}" dt="2023-08-18T19:22:31.660" v="890" actId="478"/>
        <pc:sldMkLst>
          <pc:docMk/>
          <pc:sldMk cId="937536085" sldId="1674"/>
        </pc:sldMkLst>
        <pc:spChg chg="del">
          <ac:chgData name="Leticia Patino Borges" userId="57ad1a2c-d7a9-42c7-9fb1-529b00cc7347" providerId="ADAL" clId="{A3BFA66A-1183-47A6-94A9-689E58C628C6}" dt="2023-08-18T19:22:31.660" v="890" actId="478"/>
          <ac:spMkLst>
            <pc:docMk/>
            <pc:sldMk cId="937536085" sldId="1674"/>
            <ac:spMk id="3" creationId="{0ACE5974-34CD-B508-492C-C145F908EF85}"/>
          </ac:spMkLst>
        </pc:spChg>
        <pc:spChg chg="mod">
          <ac:chgData name="Leticia Patino Borges" userId="57ad1a2c-d7a9-42c7-9fb1-529b00cc7347" providerId="ADAL" clId="{A3BFA66A-1183-47A6-94A9-689E58C628C6}" dt="2023-08-17T21:08:17.595" v="629" actId="13926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A3BFA66A-1183-47A6-94A9-689E58C628C6}" dt="2023-08-16T20:51:40.817" v="374" actId="1076"/>
          <ac:spMkLst>
            <pc:docMk/>
            <pc:sldMk cId="937536085" sldId="1674"/>
            <ac:spMk id="12" creationId="{607A2959-EB95-A064-8B90-A165B5B28277}"/>
          </ac:spMkLst>
        </pc:spChg>
        <pc:graphicFrameChg chg="mod">
          <ac:chgData name="Leticia Patino Borges" userId="57ad1a2c-d7a9-42c7-9fb1-529b00cc7347" providerId="ADAL" clId="{A3BFA66A-1183-47A6-94A9-689E58C628C6}" dt="2023-08-16T20:51:39.025" v="373" actId="1076"/>
          <ac:graphicFrameMkLst>
            <pc:docMk/>
            <pc:sldMk cId="937536085" sldId="1674"/>
            <ac:graphicFrameMk id="6" creationId="{A0CD7C76-92B7-5575-60B1-86E4AF568860}"/>
          </ac:graphicFrameMkLst>
        </pc:graphicFrameChg>
        <pc:cxnChg chg="mod">
          <ac:chgData name="Leticia Patino Borges" userId="57ad1a2c-d7a9-42c7-9fb1-529b00cc7347" providerId="ADAL" clId="{A3BFA66A-1183-47A6-94A9-689E58C628C6}" dt="2023-08-16T20:51:49.346" v="376" actId="14100"/>
          <ac:cxnSpMkLst>
            <pc:docMk/>
            <pc:sldMk cId="937536085" sldId="1674"/>
            <ac:cxnSpMk id="10" creationId="{0F304D16-74FD-C4FB-EA01-695F72468D56}"/>
          </ac:cxnSpMkLst>
        </pc:cxnChg>
      </pc:sldChg>
      <pc:sldChg chg="delSp modSp mod">
        <pc:chgData name="Leticia Patino Borges" userId="57ad1a2c-d7a9-42c7-9fb1-529b00cc7347" providerId="ADAL" clId="{A3BFA66A-1183-47A6-94A9-689E58C628C6}" dt="2023-08-18T19:22:34.715" v="892" actId="478"/>
        <pc:sldMkLst>
          <pc:docMk/>
          <pc:sldMk cId="751185172" sldId="1677"/>
        </pc:sldMkLst>
        <pc:spChg chg="del">
          <ac:chgData name="Leticia Patino Borges" userId="57ad1a2c-d7a9-42c7-9fb1-529b00cc7347" providerId="ADAL" clId="{A3BFA66A-1183-47A6-94A9-689E58C628C6}" dt="2023-08-18T19:22:34.715" v="892" actId="478"/>
          <ac:spMkLst>
            <pc:docMk/>
            <pc:sldMk cId="751185172" sldId="1677"/>
            <ac:spMk id="3" creationId="{C0A21574-1EDB-D0D3-999D-ED2A1DDE9A5F}"/>
          </ac:spMkLst>
        </pc:spChg>
        <pc:spChg chg="mod">
          <ac:chgData name="Leticia Patino Borges" userId="57ad1a2c-d7a9-42c7-9fb1-529b00cc7347" providerId="ADAL" clId="{A3BFA66A-1183-47A6-94A9-689E58C628C6}" dt="2023-08-17T21:07:48.319" v="628" actId="13926"/>
          <ac:spMkLst>
            <pc:docMk/>
            <pc:sldMk cId="751185172" sldId="1677"/>
            <ac:spMk id="9" creationId="{50BF74BF-D32B-D347-FEBC-28FD0D6683A8}"/>
          </ac:spMkLst>
        </pc:spChg>
        <pc:graphicFrameChg chg="modGraphic">
          <ac:chgData name="Leticia Patino Borges" userId="57ad1a2c-d7a9-42c7-9fb1-529b00cc7347" providerId="ADAL" clId="{A3BFA66A-1183-47A6-94A9-689E58C628C6}" dt="2023-08-16T21:01:32.881" v="571" actId="404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delSp mod">
        <pc:chgData name="Leticia Patino Borges" userId="57ad1a2c-d7a9-42c7-9fb1-529b00cc7347" providerId="ADAL" clId="{A3BFA66A-1183-47A6-94A9-689E58C628C6}" dt="2023-08-18T19:22:36.107" v="893" actId="478"/>
        <pc:sldMkLst>
          <pc:docMk/>
          <pc:sldMk cId="1579751529" sldId="1678"/>
        </pc:sldMkLst>
        <pc:spChg chg="del">
          <ac:chgData name="Leticia Patino Borges" userId="57ad1a2c-d7a9-42c7-9fb1-529b00cc7347" providerId="ADAL" clId="{A3BFA66A-1183-47A6-94A9-689E58C628C6}" dt="2023-08-18T19:22:36.107" v="893" actId="478"/>
          <ac:spMkLst>
            <pc:docMk/>
            <pc:sldMk cId="1579751529" sldId="1678"/>
            <ac:spMk id="4" creationId="{FBFA42D0-D17B-1E37-8172-6A8653AD81A2}"/>
          </ac:spMkLst>
        </pc:spChg>
      </pc:sldChg>
      <pc:sldChg chg="modSp mod">
        <pc:chgData name="Leticia Patino Borges" userId="57ad1a2c-d7a9-42c7-9fb1-529b00cc7347" providerId="ADAL" clId="{A3BFA66A-1183-47A6-94A9-689E58C628C6}" dt="2023-08-16T20:07:42.635" v="15" actId="20577"/>
        <pc:sldMkLst>
          <pc:docMk/>
          <pc:sldMk cId="1196487639" sldId="1679"/>
        </pc:sldMkLst>
        <pc:spChg chg="mod">
          <ac:chgData name="Leticia Patino Borges" userId="57ad1a2c-d7a9-42c7-9fb1-529b00cc7347" providerId="ADAL" clId="{A3BFA66A-1183-47A6-94A9-689E58C628C6}" dt="2023-08-16T20:07:42.635" v="15" actId="20577"/>
          <ac:spMkLst>
            <pc:docMk/>
            <pc:sldMk cId="1196487639" sldId="1679"/>
            <ac:spMk id="3" creationId="{552EBCDC-8130-4191-915B-02B421F4C501}"/>
          </ac:spMkLst>
        </pc:spChg>
      </pc:sldChg>
      <pc:sldChg chg="delSp modSp mod">
        <pc:chgData name="Leticia Patino Borges" userId="57ad1a2c-d7a9-42c7-9fb1-529b00cc7347" providerId="ADAL" clId="{A3BFA66A-1183-47A6-94A9-689E58C628C6}" dt="2023-08-18T19:22:33.259" v="891" actId="478"/>
        <pc:sldMkLst>
          <pc:docMk/>
          <pc:sldMk cId="2425828303" sldId="1682"/>
        </pc:sldMkLst>
        <pc:spChg chg="del">
          <ac:chgData name="Leticia Patino Borges" userId="57ad1a2c-d7a9-42c7-9fb1-529b00cc7347" providerId="ADAL" clId="{A3BFA66A-1183-47A6-94A9-689E58C628C6}" dt="2023-08-18T19:22:33.259" v="891" actId="478"/>
          <ac:spMkLst>
            <pc:docMk/>
            <pc:sldMk cId="2425828303" sldId="1682"/>
            <ac:spMk id="3" creationId="{8CC9B77B-4F65-8315-99BB-7669251E4469}"/>
          </ac:spMkLst>
        </pc:spChg>
        <pc:spChg chg="mod">
          <ac:chgData name="Leticia Patino Borges" userId="57ad1a2c-d7a9-42c7-9fb1-529b00cc7347" providerId="ADAL" clId="{A3BFA66A-1183-47A6-94A9-689E58C628C6}" dt="2023-08-16T21:00:22.401" v="564" actId="20577"/>
          <ac:spMkLst>
            <pc:docMk/>
            <pc:sldMk cId="2425828303" sldId="1682"/>
            <ac:spMk id="6" creationId="{B18E8F6F-E867-42DD-AEA8-54122C741167}"/>
          </ac:spMkLst>
        </pc:spChg>
      </pc:sldChg>
      <pc:sldChg chg="delSp modSp mod">
        <pc:chgData name="Leticia Patino Borges" userId="57ad1a2c-d7a9-42c7-9fb1-529b00cc7347" providerId="ADAL" clId="{A3BFA66A-1183-47A6-94A9-689E58C628C6}" dt="2023-08-18T19:22:38.267" v="894" actId="478"/>
        <pc:sldMkLst>
          <pc:docMk/>
          <pc:sldMk cId="1451531794" sldId="1684"/>
        </pc:sldMkLst>
        <pc:spChg chg="del">
          <ac:chgData name="Leticia Patino Borges" userId="57ad1a2c-d7a9-42c7-9fb1-529b00cc7347" providerId="ADAL" clId="{A3BFA66A-1183-47A6-94A9-689E58C628C6}" dt="2023-08-18T19:22:38.267" v="894" actId="478"/>
          <ac:spMkLst>
            <pc:docMk/>
            <pc:sldMk cId="1451531794" sldId="1684"/>
            <ac:spMk id="5" creationId="{E4A3223F-48D7-3E74-F0AA-38440F80F6B2}"/>
          </ac:spMkLst>
        </pc:spChg>
        <pc:graphicFrameChg chg="modGraphic">
          <ac:chgData name="Leticia Patino Borges" userId="57ad1a2c-d7a9-42c7-9fb1-529b00cc7347" providerId="ADAL" clId="{A3BFA66A-1183-47A6-94A9-689E58C628C6}" dt="2023-08-18T18:23:05.094" v="791" actId="6549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modSp mod">
        <pc:chgData name="Leticia Patino Borges" userId="57ad1a2c-d7a9-42c7-9fb1-529b00cc7347" providerId="ADAL" clId="{A3BFA66A-1183-47A6-94A9-689E58C628C6}" dt="2023-08-16T21:33:36.191" v="622" actId="20577"/>
        <pc:sldMkLst>
          <pc:docMk/>
          <pc:sldMk cId="1332928516" sldId="1691"/>
        </pc:sldMkLst>
        <pc:spChg chg="mod">
          <ac:chgData name="Leticia Patino Borges" userId="57ad1a2c-d7a9-42c7-9fb1-529b00cc7347" providerId="ADAL" clId="{A3BFA66A-1183-47A6-94A9-689E58C628C6}" dt="2023-08-16T20:38:29.746" v="297" actId="1076"/>
          <ac:spMkLst>
            <pc:docMk/>
            <pc:sldMk cId="1332928516" sldId="1691"/>
            <ac:spMk id="2" creationId="{FD440B0B-8DFA-4630-A07C-C5B93645C8AB}"/>
          </ac:spMkLst>
        </pc:spChg>
        <pc:spChg chg="mod">
          <ac:chgData name="Leticia Patino Borges" userId="57ad1a2c-d7a9-42c7-9fb1-529b00cc7347" providerId="ADAL" clId="{A3BFA66A-1183-47A6-94A9-689E58C628C6}" dt="2023-08-16T20:57:29.970" v="518" actId="1036"/>
          <ac:spMkLst>
            <pc:docMk/>
            <pc:sldMk cId="1332928516" sldId="1691"/>
            <ac:spMk id="3" creationId="{0F0AD1D6-B7BF-04A9-893E-A33543E7080C}"/>
          </ac:spMkLst>
        </pc:spChg>
        <pc:spChg chg="mod">
          <ac:chgData name="Leticia Patino Borges" userId="57ad1a2c-d7a9-42c7-9fb1-529b00cc7347" providerId="ADAL" clId="{A3BFA66A-1183-47A6-94A9-689E58C628C6}" dt="2023-08-16T20:57:14.186" v="513" actId="27636"/>
          <ac:spMkLst>
            <pc:docMk/>
            <pc:sldMk cId="1332928516" sldId="1691"/>
            <ac:spMk id="5" creationId="{44D5B04B-C6E4-45CC-988D-E48A225F8170}"/>
          </ac:spMkLst>
        </pc:spChg>
        <pc:spChg chg="mod">
          <ac:chgData name="Leticia Patino Borges" userId="57ad1a2c-d7a9-42c7-9fb1-529b00cc7347" providerId="ADAL" clId="{A3BFA66A-1183-47A6-94A9-689E58C628C6}" dt="2023-08-16T21:33:36.191" v="622" actId="20577"/>
          <ac:spMkLst>
            <pc:docMk/>
            <pc:sldMk cId="1332928516" sldId="1691"/>
            <ac:spMk id="11" creationId="{CDE765CF-7EFB-4963-A398-305963039E9E}"/>
          </ac:spMkLst>
        </pc:spChg>
        <pc:spChg chg="mod">
          <ac:chgData name="Leticia Patino Borges" userId="57ad1a2c-d7a9-42c7-9fb1-529b00cc7347" providerId="ADAL" clId="{A3BFA66A-1183-47A6-94A9-689E58C628C6}" dt="2023-08-16T20:57:29.970" v="518" actId="1036"/>
          <ac:spMkLst>
            <pc:docMk/>
            <pc:sldMk cId="1332928516" sldId="1691"/>
            <ac:spMk id="12" creationId="{131F864B-36F1-2C78-390F-FF05509062A0}"/>
          </ac:spMkLst>
        </pc:spChg>
        <pc:spChg chg="mod">
          <ac:chgData name="Leticia Patino Borges" userId="57ad1a2c-d7a9-42c7-9fb1-529b00cc7347" providerId="ADAL" clId="{A3BFA66A-1183-47A6-94A9-689E58C628C6}" dt="2023-08-16T20:57:35.409" v="519" actId="1076"/>
          <ac:spMkLst>
            <pc:docMk/>
            <pc:sldMk cId="1332928516" sldId="1691"/>
            <ac:spMk id="18" creationId="{305E6227-C9F6-4EBA-B584-EA7100CF4F2D}"/>
          </ac:spMkLst>
        </pc:spChg>
        <pc:graphicFrameChg chg="mod modGraphic">
          <ac:chgData name="Leticia Patino Borges" userId="57ad1a2c-d7a9-42c7-9fb1-529b00cc7347" providerId="ADAL" clId="{A3BFA66A-1183-47A6-94A9-689E58C628C6}" dt="2023-08-16T20:57:29.970" v="518" actId="1036"/>
          <ac:graphicFrameMkLst>
            <pc:docMk/>
            <pc:sldMk cId="1332928516" sldId="1691"/>
            <ac:graphicFrameMk id="7" creationId="{8E911BFA-95A3-4B74-947F-46F0272EE83C}"/>
          </ac:graphicFrameMkLst>
        </pc:graphicFrameChg>
        <pc:cxnChg chg="mod">
          <ac:chgData name="Leticia Patino Borges" userId="57ad1a2c-d7a9-42c7-9fb1-529b00cc7347" providerId="ADAL" clId="{A3BFA66A-1183-47A6-94A9-689E58C628C6}" dt="2023-08-16T20:57:29.970" v="518" actId="1036"/>
          <ac:cxnSpMkLst>
            <pc:docMk/>
            <pc:sldMk cId="1332928516" sldId="1691"/>
            <ac:cxnSpMk id="19" creationId="{97641FE6-0EF2-41CC-A655-77A433446F06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8T18:49:35.526" v="888" actId="1036"/>
        <pc:sldMkLst>
          <pc:docMk/>
          <pc:sldMk cId="458914537" sldId="1699"/>
        </pc:sldMkLst>
        <pc:spChg chg="add del mod">
          <ac:chgData name="Leticia Patino Borges" userId="57ad1a2c-d7a9-42c7-9fb1-529b00cc7347" providerId="ADAL" clId="{A3BFA66A-1183-47A6-94A9-689E58C628C6}" dt="2023-08-16T21:17:31.359" v="572" actId="478"/>
          <ac:spMkLst>
            <pc:docMk/>
            <pc:sldMk cId="458914537" sldId="1699"/>
            <ac:spMk id="3" creationId="{440FA61B-253D-378E-67DD-E85449D2B74D}"/>
          </ac:spMkLst>
        </pc:spChg>
        <pc:graphicFrameChg chg="add del mod">
          <ac:chgData name="Leticia Patino Borges" userId="57ad1a2c-d7a9-42c7-9fb1-529b00cc7347" providerId="ADAL" clId="{A3BFA66A-1183-47A6-94A9-689E58C628C6}" dt="2023-08-18T18:49:03.576" v="882" actId="1076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add mod">
          <ac:chgData name="Leticia Patino Borges" userId="57ad1a2c-d7a9-42c7-9fb1-529b00cc7347" providerId="ADAL" clId="{A3BFA66A-1183-47A6-94A9-689E58C628C6}" dt="2023-08-18T18:49:35.526" v="888" actId="1036"/>
          <ac:graphicFrameMkLst>
            <pc:docMk/>
            <pc:sldMk cId="458914537" sldId="1699"/>
            <ac:graphicFrameMk id="13" creationId="{CF7BF0F0-274B-5CC4-FBEF-1AA05A4757D7}"/>
          </ac:graphicFrameMkLst>
        </pc:graphicFrameChg>
        <pc:cxnChg chg="add mod">
          <ac:chgData name="Leticia Patino Borges" userId="57ad1a2c-d7a9-42c7-9fb1-529b00cc7347" providerId="ADAL" clId="{A3BFA66A-1183-47A6-94A9-689E58C628C6}" dt="2023-08-18T18:49:12.422" v="885" actId="208"/>
          <ac:cxnSpMkLst>
            <pc:docMk/>
            <pc:sldMk cId="458914537" sldId="1699"/>
            <ac:cxnSpMk id="4" creationId="{B59F4414-3505-E691-AD8F-4941F6E59E4B}"/>
          </ac:cxnSpMkLst>
        </pc:cxnChg>
        <pc:cxnChg chg="del">
          <ac:chgData name="Leticia Patino Borges" userId="57ad1a2c-d7a9-42c7-9fb1-529b00cc7347" providerId="ADAL" clId="{A3BFA66A-1183-47A6-94A9-689E58C628C6}" dt="2023-08-16T21:17:47.744" v="577" actId="478"/>
          <ac:cxnSpMkLst>
            <pc:docMk/>
            <pc:sldMk cId="458914537" sldId="1699"/>
            <ac:cxnSpMk id="4" creationId="{F7D0BA3E-AF3F-648F-A72E-79152EA6CF69}"/>
          </ac:cxnSpMkLst>
        </pc:cxnChg>
      </pc:sldChg>
      <pc:sldChg chg="modSp mod">
        <pc:chgData name="Leticia Patino Borges" userId="57ad1a2c-d7a9-42c7-9fb1-529b00cc7347" providerId="ADAL" clId="{A3BFA66A-1183-47A6-94A9-689E58C628C6}" dt="2023-08-16T20:08:14.537" v="27" actId="122"/>
        <pc:sldMkLst>
          <pc:docMk/>
          <pc:sldMk cId="1416973449" sldId="1703"/>
        </pc:sldMkLst>
        <pc:graphicFrameChg chg="mod modGraphic">
          <ac:chgData name="Leticia Patino Borges" userId="57ad1a2c-d7a9-42c7-9fb1-529b00cc7347" providerId="ADAL" clId="{A3BFA66A-1183-47A6-94A9-689E58C628C6}" dt="2023-08-16T20:08:14.537" v="27" actId="122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  <pc:sldChg chg="modSp mod">
        <pc:chgData name="Leticia Patino Borges" userId="57ad1a2c-d7a9-42c7-9fb1-529b00cc7347" providerId="ADAL" clId="{A3BFA66A-1183-47A6-94A9-689E58C628C6}" dt="2023-08-16T20:09:22.614" v="30" actId="404"/>
        <pc:sldMkLst>
          <pc:docMk/>
          <pc:sldMk cId="1849440977" sldId="1709"/>
        </pc:sldMkLst>
        <pc:graphicFrameChg chg="mod modGraphic">
          <ac:chgData name="Leticia Patino Borges" userId="57ad1a2c-d7a9-42c7-9fb1-529b00cc7347" providerId="ADAL" clId="{A3BFA66A-1183-47A6-94A9-689E58C628C6}" dt="2023-08-16T20:09:22.614" v="30" actId="404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  <pc:sldChg chg="addSp delSp modSp mod">
        <pc:chgData name="Leticia Patino Borges" userId="57ad1a2c-d7a9-42c7-9fb1-529b00cc7347" providerId="ADAL" clId="{A3BFA66A-1183-47A6-94A9-689E58C628C6}" dt="2023-08-18T19:22:52.508" v="897" actId="478"/>
        <pc:sldMkLst>
          <pc:docMk/>
          <pc:sldMk cId="494385096" sldId="1710"/>
        </pc:sldMkLst>
        <pc:spChg chg="del">
          <ac:chgData name="Leticia Patino Borges" userId="57ad1a2c-d7a9-42c7-9fb1-529b00cc7347" providerId="ADAL" clId="{A3BFA66A-1183-47A6-94A9-689E58C628C6}" dt="2023-08-18T19:22:52.508" v="897" actId="478"/>
          <ac:spMkLst>
            <pc:docMk/>
            <pc:sldMk cId="494385096" sldId="1710"/>
            <ac:spMk id="5" creationId="{EB4D68FC-1E5E-6064-4972-E1C219EEDFD0}"/>
          </ac:spMkLst>
        </pc:spChg>
        <pc:spChg chg="del">
          <ac:chgData name="Leticia Patino Borges" userId="57ad1a2c-d7a9-42c7-9fb1-529b00cc7347" providerId="ADAL" clId="{A3BFA66A-1183-47A6-94A9-689E58C628C6}" dt="2023-08-18T19:22:51.549" v="896" actId="478"/>
          <ac:spMkLst>
            <pc:docMk/>
            <pc:sldMk cId="494385096" sldId="1710"/>
            <ac:spMk id="8" creationId="{FBE1B4EC-2289-EB41-0D45-FD95D9B6164C}"/>
          </ac:spMkLst>
        </pc:spChg>
        <pc:spChg chg="mod">
          <ac:chgData name="Leticia Patino Borges" userId="57ad1a2c-d7a9-42c7-9fb1-529b00cc7347" providerId="ADAL" clId="{A3BFA66A-1183-47A6-94A9-689E58C628C6}" dt="2023-08-16T20:46:06.659" v="299" actId="1076"/>
          <ac:spMkLst>
            <pc:docMk/>
            <pc:sldMk cId="494385096" sldId="1710"/>
            <ac:spMk id="11" creationId="{FD8AD6AE-87D5-4520-9C51-E633E9D6A332}"/>
          </ac:spMkLst>
        </pc:spChg>
        <pc:spChg chg="add mod ord">
          <ac:chgData name="Leticia Patino Borges" userId="57ad1a2c-d7a9-42c7-9fb1-529b00cc7347" providerId="ADAL" clId="{A3BFA66A-1183-47A6-94A9-689E58C628C6}" dt="2023-08-16T20:37:22.779" v="284" actId="14100"/>
          <ac:spMkLst>
            <pc:docMk/>
            <pc:sldMk cId="494385096" sldId="1710"/>
            <ac:spMk id="14" creationId="{DCD03951-ECFD-6D67-C38F-08F2BACDF5E7}"/>
          </ac:spMkLst>
        </pc:spChg>
        <pc:spChg chg="ord">
          <ac:chgData name="Leticia Patino Borges" userId="57ad1a2c-d7a9-42c7-9fb1-529b00cc7347" providerId="ADAL" clId="{A3BFA66A-1183-47A6-94A9-689E58C628C6}" dt="2023-08-16T20:37:15.527" v="283" actId="167"/>
          <ac:spMkLst>
            <pc:docMk/>
            <pc:sldMk cId="494385096" sldId="1710"/>
            <ac:spMk id="20" creationId="{03B30984-3851-F24F-1E8B-0CD7959E4621}"/>
          </ac:spMkLst>
        </pc:spChg>
        <pc:graphicFrameChg chg="mod">
          <ac:chgData name="Leticia Patino Borges" userId="57ad1a2c-d7a9-42c7-9fb1-529b00cc7347" providerId="ADAL" clId="{A3BFA66A-1183-47A6-94A9-689E58C628C6}" dt="2023-08-16T20:37:53.299" v="294" actId="403"/>
          <ac:graphicFrameMkLst>
            <pc:docMk/>
            <pc:sldMk cId="494385096" sldId="1710"/>
            <ac:graphicFrameMk id="13" creationId="{772B2E2E-AFAD-47BF-B79A-40223925BEAD}"/>
          </ac:graphicFrameMkLst>
        </pc:graphicFrameChg>
        <pc:cxnChg chg="del">
          <ac:chgData name="Leticia Patino Borges" userId="57ad1a2c-d7a9-42c7-9fb1-529b00cc7347" providerId="ADAL" clId="{A3BFA66A-1183-47A6-94A9-689E58C628C6}" dt="2023-08-16T20:35:39.316" v="250" actId="478"/>
          <ac:cxnSpMkLst>
            <pc:docMk/>
            <pc:sldMk cId="494385096" sldId="1710"/>
            <ac:cxnSpMk id="10" creationId="{4EB1C9C9-24F5-B018-D3BE-CAED3D122676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6T21:33:12.712" v="620" actId="13926"/>
        <pc:sldMkLst>
          <pc:docMk/>
          <pc:sldMk cId="918846177" sldId="1711"/>
        </pc:sldMkLst>
        <pc:spChg chg="add mod ord">
          <ac:chgData name="Leticia Patino Borges" userId="57ad1a2c-d7a9-42c7-9fb1-529b00cc7347" providerId="ADAL" clId="{A3BFA66A-1183-47A6-94A9-689E58C628C6}" dt="2023-08-16T20:34:01.604" v="209" actId="14100"/>
          <ac:spMkLst>
            <pc:docMk/>
            <pc:sldMk cId="918846177" sldId="1711"/>
            <ac:spMk id="13" creationId="{B99A2128-E8A4-9476-C0FB-80AA15B18E9C}"/>
          </ac:spMkLst>
        </pc:spChg>
        <pc:spChg chg="add mod">
          <ac:chgData name="Leticia Patino Borges" userId="57ad1a2c-d7a9-42c7-9fb1-529b00cc7347" providerId="ADAL" clId="{A3BFA66A-1183-47A6-94A9-689E58C628C6}" dt="2023-08-16T21:26:42.951" v="619" actId="207"/>
          <ac:spMkLst>
            <pc:docMk/>
            <pc:sldMk cId="918846177" sldId="1711"/>
            <ac:spMk id="14" creationId="{DB9ECF03-C29A-7EE7-C42A-47918859560E}"/>
          </ac:spMkLst>
        </pc:spChg>
        <pc:spChg chg="mod">
          <ac:chgData name="Leticia Patino Borges" userId="57ad1a2c-d7a9-42c7-9fb1-529b00cc7347" providerId="ADAL" clId="{A3BFA66A-1183-47A6-94A9-689E58C628C6}" dt="2023-08-16T21:33:12.712" v="620" actId="13926"/>
          <ac:spMkLst>
            <pc:docMk/>
            <pc:sldMk cId="918846177" sldId="1711"/>
            <ac:spMk id="18" creationId="{305E6227-C9F6-4EBA-B584-EA7100CF4F2D}"/>
          </ac:spMkLst>
        </pc:spChg>
        <pc:graphicFrameChg chg="mod">
          <ac:chgData name="Leticia Patino Borges" userId="57ad1a2c-d7a9-42c7-9fb1-529b00cc7347" providerId="ADAL" clId="{A3BFA66A-1183-47A6-94A9-689E58C628C6}" dt="2023-08-16T21:26:24.718" v="614" actId="1076"/>
          <ac:graphicFrameMkLst>
            <pc:docMk/>
            <pc:sldMk cId="918846177" sldId="1711"/>
            <ac:graphicFrameMk id="12" creationId="{20D24B5E-DED8-4299-A5D7-96D054910247}"/>
          </ac:graphicFrameMkLst>
        </pc:graphicFrameChg>
        <pc:cxnChg chg="del">
          <ac:chgData name="Leticia Patino Borges" userId="57ad1a2c-d7a9-42c7-9fb1-529b00cc7347" providerId="ADAL" clId="{A3BFA66A-1183-47A6-94A9-689E58C628C6}" dt="2023-08-16T20:32:52.163" v="185" actId="478"/>
          <ac:cxnSpMkLst>
            <pc:docMk/>
            <pc:sldMk cId="918846177" sldId="1711"/>
            <ac:cxnSpMk id="10" creationId="{061AEADF-0B2C-A3CC-8ACB-BD6C3AE6D403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7T21:38:33.096" v="725" actId="692"/>
        <pc:sldMkLst>
          <pc:docMk/>
          <pc:sldMk cId="2137592529" sldId="1718"/>
        </pc:sldMkLst>
        <pc:spChg chg="add del mod">
          <ac:chgData name="Leticia Patino Borges" userId="57ad1a2c-d7a9-42c7-9fb1-529b00cc7347" providerId="ADAL" clId="{A3BFA66A-1183-47A6-94A9-689E58C628C6}" dt="2023-08-17T21:17:28.817" v="634" actId="478"/>
          <ac:spMkLst>
            <pc:docMk/>
            <pc:sldMk cId="2137592529" sldId="1718"/>
            <ac:spMk id="4" creationId="{A812F7F7-3F55-9DCA-83C1-3B63BDDCB441}"/>
          </ac:spMkLst>
        </pc:spChg>
        <pc:spChg chg="mod">
          <ac:chgData name="Leticia Patino Borges" userId="57ad1a2c-d7a9-42c7-9fb1-529b00cc7347" providerId="ADAL" clId="{A3BFA66A-1183-47A6-94A9-689E58C628C6}" dt="2023-08-17T21:36:45.335" v="703" actId="207"/>
          <ac:spMkLst>
            <pc:docMk/>
            <pc:sldMk cId="2137592529" sldId="1718"/>
            <ac:spMk id="8" creationId="{1AF1B289-A2BD-4F60-9E28-C176B8979BC2}"/>
          </ac:spMkLst>
        </pc:spChg>
        <pc:spChg chg="add del mod">
          <ac:chgData name="Leticia Patino Borges" userId="57ad1a2c-d7a9-42c7-9fb1-529b00cc7347" providerId="ADAL" clId="{A3BFA66A-1183-47A6-94A9-689E58C628C6}" dt="2023-08-17T21:05:29.478" v="624" actId="478"/>
          <ac:spMkLst>
            <pc:docMk/>
            <pc:sldMk cId="2137592529" sldId="1718"/>
            <ac:spMk id="10" creationId="{26E2208E-7651-8CA0-9B44-06B7F5419516}"/>
          </ac:spMkLst>
        </pc:spChg>
        <pc:spChg chg="mod">
          <ac:chgData name="Leticia Patino Borges" userId="57ad1a2c-d7a9-42c7-9fb1-529b00cc7347" providerId="ADAL" clId="{A3BFA66A-1183-47A6-94A9-689E58C628C6}" dt="2023-08-17T21:37:55.910" v="717" actId="1076"/>
          <ac:spMkLst>
            <pc:docMk/>
            <pc:sldMk cId="2137592529" sldId="1718"/>
            <ac:spMk id="12" creationId="{31C7BB47-A284-4AD0-86BB-801CE51BF789}"/>
          </ac:spMkLst>
        </pc:spChg>
        <pc:spChg chg="mod">
          <ac:chgData name="Leticia Patino Borges" userId="57ad1a2c-d7a9-42c7-9fb1-529b00cc7347" providerId="ADAL" clId="{A3BFA66A-1183-47A6-94A9-689E58C628C6}" dt="2023-08-17T21:38:03.815" v="719" actId="1076"/>
          <ac:spMkLst>
            <pc:docMk/>
            <pc:sldMk cId="2137592529" sldId="1718"/>
            <ac:spMk id="13" creationId="{3976D49F-EFF6-41CC-A81F-49E9C8A0587B}"/>
          </ac:spMkLst>
        </pc:spChg>
        <pc:graphicFrameChg chg="add mod">
          <ac:chgData name="Leticia Patino Borges" userId="57ad1a2c-d7a9-42c7-9fb1-529b00cc7347" providerId="ADAL" clId="{A3BFA66A-1183-47A6-94A9-689E58C628C6}" dt="2023-08-17T21:38:33.096" v="725" actId="692"/>
          <ac:graphicFrameMkLst>
            <pc:docMk/>
            <pc:sldMk cId="2137592529" sldId="1718"/>
            <ac:graphicFrameMk id="14" creationId="{EAE36D79-294F-442D-A1A6-EEB71E123A05}"/>
          </ac:graphicFrameMkLst>
        </pc:graphicFrameChg>
        <pc:picChg chg="del">
          <ac:chgData name="Leticia Patino Borges" userId="57ad1a2c-d7a9-42c7-9fb1-529b00cc7347" providerId="ADAL" clId="{A3BFA66A-1183-47A6-94A9-689E58C628C6}" dt="2023-08-17T21:18:25.803" v="638" actId="478"/>
          <ac:picMkLst>
            <pc:docMk/>
            <pc:sldMk cId="2137592529" sldId="1718"/>
            <ac:picMk id="3" creationId="{ADB5CDA6-15D3-A1D1-C790-C7BA89300F6B}"/>
          </ac:picMkLst>
        </pc:picChg>
        <pc:cxnChg chg="mod">
          <ac:chgData name="Leticia Patino Borges" userId="57ad1a2c-d7a9-42c7-9fb1-529b00cc7347" providerId="ADAL" clId="{A3BFA66A-1183-47A6-94A9-689E58C628C6}" dt="2023-08-17T21:37:59.087" v="718" actId="1076"/>
          <ac:cxnSpMkLst>
            <pc:docMk/>
            <pc:sldMk cId="2137592529" sldId="1718"/>
            <ac:cxnSpMk id="17" creationId="{616B7540-824B-41C0-ACAF-57DB8BB0CD82}"/>
          </ac:cxnSpMkLst>
        </pc:cxnChg>
      </pc:sldChg>
      <pc:sldChg chg="delSp modSp mod">
        <pc:chgData name="Leticia Patino Borges" userId="57ad1a2c-d7a9-42c7-9fb1-529b00cc7347" providerId="ADAL" clId="{A3BFA66A-1183-47A6-94A9-689E58C628C6}" dt="2023-08-18T18:34:23.173" v="844" actId="1076"/>
        <pc:sldMkLst>
          <pc:docMk/>
          <pc:sldMk cId="265082340" sldId="1719"/>
        </pc:sldMkLst>
        <pc:spChg chg="mod">
          <ac:chgData name="Leticia Patino Borges" userId="57ad1a2c-d7a9-42c7-9fb1-529b00cc7347" providerId="ADAL" clId="{A3BFA66A-1183-47A6-94A9-689E58C628C6}" dt="2023-08-18T18:34:23.173" v="844" actId="1076"/>
          <ac:spMkLst>
            <pc:docMk/>
            <pc:sldMk cId="265082340" sldId="1719"/>
            <ac:spMk id="3" creationId="{A1219095-EB77-4516-B35D-4E13AAB8A472}"/>
          </ac:spMkLst>
        </pc:spChg>
        <pc:spChg chg="mod">
          <ac:chgData name="Leticia Patino Borges" userId="57ad1a2c-d7a9-42c7-9fb1-529b00cc7347" providerId="ADAL" clId="{A3BFA66A-1183-47A6-94A9-689E58C628C6}" dt="2023-08-18T18:24:44.390" v="802" actId="1076"/>
          <ac:spMkLst>
            <pc:docMk/>
            <pc:sldMk cId="265082340" sldId="1719"/>
            <ac:spMk id="13" creationId="{C672A40F-6D1B-4798-A9D4-9EA331E4DF27}"/>
          </ac:spMkLst>
        </pc:spChg>
        <pc:spChg chg="mod">
          <ac:chgData name="Leticia Patino Borges" userId="57ad1a2c-d7a9-42c7-9fb1-529b00cc7347" providerId="ADAL" clId="{A3BFA66A-1183-47A6-94A9-689E58C628C6}" dt="2023-08-18T18:24:44.390" v="802" actId="1076"/>
          <ac:spMkLst>
            <pc:docMk/>
            <pc:sldMk cId="265082340" sldId="1719"/>
            <ac:spMk id="15" creationId="{C7DA802F-D9A1-423D-ACAA-610358F50AA1}"/>
          </ac:spMkLst>
        </pc:spChg>
        <pc:grpChg chg="mod">
          <ac:chgData name="Leticia Patino Borges" userId="57ad1a2c-d7a9-42c7-9fb1-529b00cc7347" providerId="ADAL" clId="{A3BFA66A-1183-47A6-94A9-689E58C628C6}" dt="2023-08-18T18:23:58.761" v="793" actId="14100"/>
          <ac:grpSpMkLst>
            <pc:docMk/>
            <pc:sldMk cId="265082340" sldId="1719"/>
            <ac:grpSpMk id="4" creationId="{0DE42522-7DBC-4C44-9924-6CC6D1FAF05E}"/>
          </ac:grpSpMkLst>
        </pc:grpChg>
        <pc:graphicFrameChg chg="mod">
          <ac:chgData name="Leticia Patino Borges" userId="57ad1a2c-d7a9-42c7-9fb1-529b00cc7347" providerId="ADAL" clId="{A3BFA66A-1183-47A6-94A9-689E58C628C6}" dt="2023-08-18T18:25:40.277" v="809"/>
          <ac:graphicFrameMkLst>
            <pc:docMk/>
            <pc:sldMk cId="265082340" sldId="1719"/>
            <ac:graphicFrameMk id="11" creationId="{00000000-0008-0000-0800-000003000000}"/>
          </ac:graphicFrameMkLst>
        </pc:graphicFrameChg>
        <pc:cxnChg chg="del mod">
          <ac:chgData name="Leticia Patino Borges" userId="57ad1a2c-d7a9-42c7-9fb1-529b00cc7347" providerId="ADAL" clId="{A3BFA66A-1183-47A6-94A9-689E58C628C6}" dt="2023-08-18T18:24:50.134" v="803" actId="478"/>
          <ac:cxnSpMkLst>
            <pc:docMk/>
            <pc:sldMk cId="265082340" sldId="1719"/>
            <ac:cxnSpMk id="12" creationId="{B44619FE-E0EB-9661-7F9B-2CC5E28C0444}"/>
          </ac:cxnSpMkLst>
        </pc:cxnChg>
      </pc:sldChg>
      <pc:sldChg chg="delSp modSp mod">
        <pc:chgData name="Leticia Patino Borges" userId="57ad1a2c-d7a9-42c7-9fb1-529b00cc7347" providerId="ADAL" clId="{A3BFA66A-1183-47A6-94A9-689E58C628C6}" dt="2023-08-18T18:32:55.853" v="843" actId="1076"/>
        <pc:sldMkLst>
          <pc:docMk/>
          <pc:sldMk cId="3697561492" sldId="1720"/>
        </pc:sldMkLst>
        <pc:spChg chg="mod">
          <ac:chgData name="Leticia Patino Borges" userId="57ad1a2c-d7a9-42c7-9fb1-529b00cc7347" providerId="ADAL" clId="{A3BFA66A-1183-47A6-94A9-689E58C628C6}" dt="2023-08-18T18:32:46.893" v="841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Leticia Patino Borges" userId="57ad1a2c-d7a9-42c7-9fb1-529b00cc7347" providerId="ADAL" clId="{A3BFA66A-1183-47A6-94A9-689E58C628C6}" dt="2023-08-18T18:32:45.029" v="840" actId="1076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Leticia Patino Borges" userId="57ad1a2c-d7a9-42c7-9fb1-529b00cc7347" providerId="ADAL" clId="{A3BFA66A-1183-47A6-94A9-689E58C628C6}" dt="2023-08-18T18:32:55.853" v="843" actId="1076"/>
          <ac:spMkLst>
            <pc:docMk/>
            <pc:sldMk cId="3697561492" sldId="1720"/>
            <ac:spMk id="16" creationId="{E1745EA3-1B5D-44FB-8DFE-10C6C93EC707}"/>
          </ac:spMkLst>
        </pc:spChg>
        <pc:graphicFrameChg chg="mod">
          <ac:chgData name="Leticia Patino Borges" userId="57ad1a2c-d7a9-42c7-9fb1-529b00cc7347" providerId="ADAL" clId="{A3BFA66A-1183-47A6-94A9-689E58C628C6}" dt="2023-08-18T18:32:42.268" v="839" actId="14100"/>
          <ac:graphicFrameMkLst>
            <pc:docMk/>
            <pc:sldMk cId="3697561492" sldId="1720"/>
            <ac:graphicFrameMk id="19" creationId="{4DF47878-8704-42C9-85D5-FFC04BDA2E5D}"/>
          </ac:graphicFrameMkLst>
        </pc:graphicFrameChg>
        <pc:cxnChg chg="del">
          <ac:chgData name="Leticia Patino Borges" userId="57ad1a2c-d7a9-42c7-9fb1-529b00cc7347" providerId="ADAL" clId="{A3BFA66A-1183-47A6-94A9-689E58C628C6}" dt="2023-08-18T18:25:29.302" v="807" actId="478"/>
          <ac:cxnSpMkLst>
            <pc:docMk/>
            <pc:sldMk cId="3697561492" sldId="1720"/>
            <ac:cxnSpMk id="15" creationId="{C65A72F5-BF50-5685-261E-3BC6FAD62B81}"/>
          </ac:cxnSpMkLst>
        </pc:cxnChg>
      </pc:sldChg>
      <pc:sldChg chg="addSp delSp modSp mod">
        <pc:chgData name="Leticia Patino Borges" userId="57ad1a2c-d7a9-42c7-9fb1-529b00cc7347" providerId="ADAL" clId="{A3BFA66A-1183-47A6-94A9-689E58C628C6}" dt="2023-08-18T18:22:51.217" v="789" actId="14861"/>
        <pc:sldMkLst>
          <pc:docMk/>
          <pc:sldMk cId="892823559" sldId="1721"/>
        </pc:sldMkLst>
        <pc:spChg chg="mod ord">
          <ac:chgData name="Leticia Patino Borges" userId="57ad1a2c-d7a9-42c7-9fb1-529b00cc7347" providerId="ADAL" clId="{A3BFA66A-1183-47A6-94A9-689E58C628C6}" dt="2023-08-18T18:18:57.256" v="755" actId="167"/>
          <ac:spMkLst>
            <pc:docMk/>
            <pc:sldMk cId="892823559" sldId="1721"/>
            <ac:spMk id="10" creationId="{73BB4F1E-3798-4261-A4C5-380D13125F69}"/>
          </ac:spMkLst>
        </pc:spChg>
        <pc:spChg chg="del">
          <ac:chgData name="Leticia Patino Borges" userId="57ad1a2c-d7a9-42c7-9fb1-529b00cc7347" providerId="ADAL" clId="{A3BFA66A-1183-47A6-94A9-689E58C628C6}" dt="2023-08-18T18:18:38.524" v="749" actId="478"/>
          <ac:spMkLst>
            <pc:docMk/>
            <pc:sldMk cId="892823559" sldId="1721"/>
            <ac:spMk id="15" creationId="{339EC8E3-D24C-FF99-5E65-92B4A5B90CF0}"/>
          </ac:spMkLst>
        </pc:spChg>
        <pc:spChg chg="mod">
          <ac:chgData name="Leticia Patino Borges" userId="57ad1a2c-d7a9-42c7-9fb1-529b00cc7347" providerId="ADAL" clId="{A3BFA66A-1183-47A6-94A9-689E58C628C6}" dt="2023-08-18T18:21:50.502" v="777" actId="1076"/>
          <ac:spMkLst>
            <pc:docMk/>
            <pc:sldMk cId="892823559" sldId="1721"/>
            <ac:spMk id="16" creationId="{E1745EA3-1B5D-44FB-8DFE-10C6C93EC707}"/>
          </ac:spMkLst>
        </pc:spChg>
        <pc:spChg chg="add del">
          <ac:chgData name="Leticia Patino Borges" userId="57ad1a2c-d7a9-42c7-9fb1-529b00cc7347" providerId="ADAL" clId="{A3BFA66A-1183-47A6-94A9-689E58C628C6}" dt="2023-08-18T18:18:37.052" v="748" actId="478"/>
          <ac:spMkLst>
            <pc:docMk/>
            <pc:sldMk cId="892823559" sldId="1721"/>
            <ac:spMk id="18" creationId="{3E07C74A-8961-61FE-CBB9-71C529E5BA03}"/>
          </ac:spMkLst>
        </pc:spChg>
        <pc:spChg chg="add del">
          <ac:chgData name="Leticia Patino Borges" userId="57ad1a2c-d7a9-42c7-9fb1-529b00cc7347" providerId="ADAL" clId="{A3BFA66A-1183-47A6-94A9-689E58C628C6}" dt="2023-08-18T18:18:34.278" v="746" actId="478"/>
          <ac:spMkLst>
            <pc:docMk/>
            <pc:sldMk cId="892823559" sldId="1721"/>
            <ac:spMk id="19" creationId="{05931DCF-9F39-BFF8-825C-B83A3FC03A5E}"/>
          </ac:spMkLst>
        </pc:spChg>
        <pc:spChg chg="del">
          <ac:chgData name="Leticia Patino Borges" userId="57ad1a2c-d7a9-42c7-9fb1-529b00cc7347" providerId="ADAL" clId="{A3BFA66A-1183-47A6-94A9-689E58C628C6}" dt="2023-08-18T18:18:35.649" v="747" actId="478"/>
          <ac:spMkLst>
            <pc:docMk/>
            <pc:sldMk cId="892823559" sldId="1721"/>
            <ac:spMk id="20" creationId="{FC116299-03DD-F74D-6DA0-6556636B9EB8}"/>
          </ac:spMkLst>
        </pc:spChg>
        <pc:graphicFrameChg chg="mod">
          <ac:chgData name="Leticia Patino Borges" userId="57ad1a2c-d7a9-42c7-9fb1-529b00cc7347" providerId="ADAL" clId="{A3BFA66A-1183-47A6-94A9-689E58C628C6}" dt="2023-08-18T18:22:51.217" v="789" actId="14861"/>
          <ac:graphicFrameMkLst>
            <pc:docMk/>
            <pc:sldMk cId="892823559" sldId="1721"/>
            <ac:graphicFrameMk id="12" creationId="{A555DEB4-BDD6-47AE-ACAF-840A91EBA110}"/>
          </ac:graphicFrameMkLst>
        </pc:graphicFrameChg>
        <pc:cxnChg chg="del mod">
          <ac:chgData name="Leticia Patino Borges" userId="57ad1a2c-d7a9-42c7-9fb1-529b00cc7347" providerId="ADAL" clId="{A3BFA66A-1183-47A6-94A9-689E58C628C6}" dt="2023-08-18T18:13:57.478" v="727" actId="478"/>
          <ac:cxnSpMkLst>
            <pc:docMk/>
            <pc:sldMk cId="892823559" sldId="1721"/>
            <ac:cxnSpMk id="13" creationId="{CD682A7C-7AC4-85E3-FEA7-15F0727B3098}"/>
          </ac:cxnSpMkLst>
        </pc:cxnChg>
      </pc:sldChg>
      <pc:sldMasterChg chg="modSldLayout">
        <pc:chgData name="Leticia Patino Borges" userId="57ad1a2c-d7a9-42c7-9fb1-529b00cc7347" providerId="ADAL" clId="{A3BFA66A-1183-47A6-94A9-689E58C628C6}" dt="2023-08-16T20:57:48.457" v="521" actId="1076"/>
        <pc:sldMasterMkLst>
          <pc:docMk/>
          <pc:sldMasterMk cId="4155346858" sldId="2147483675"/>
        </pc:sldMasterMkLst>
        <pc:sldLayoutChg chg="modSp mod">
          <pc:chgData name="Leticia Patino Borges" userId="57ad1a2c-d7a9-42c7-9fb1-529b00cc7347" providerId="ADAL" clId="{A3BFA66A-1183-47A6-94A9-689E58C628C6}" dt="2023-08-16T20:57:48.457" v="521" actId="1076"/>
          <pc:sldLayoutMkLst>
            <pc:docMk/>
            <pc:sldMasterMk cId="4155346858" sldId="2147483675"/>
            <pc:sldLayoutMk cId="3519977950" sldId="2147483680"/>
          </pc:sldLayoutMkLst>
          <pc:spChg chg="mod">
            <ac:chgData name="Leticia Patino Borges" userId="57ad1a2c-d7a9-42c7-9fb1-529b00cc7347" providerId="ADAL" clId="{A3BFA66A-1183-47A6-94A9-689E58C628C6}" dt="2023-08-16T20:57:48.457" v="521" actId="1076"/>
            <ac:spMkLst>
              <pc:docMk/>
              <pc:sldMasterMk cId="4155346858" sldId="2147483675"/>
              <pc:sldLayoutMk cId="3519977950" sldId="2147483680"/>
              <ac:spMk id="2" creationId="{13BEBA5E-EA88-9242-2372-6A7958B802CD}"/>
            </ac:spMkLst>
          </pc:spChg>
          <pc:picChg chg="mod">
            <ac:chgData name="Leticia Patino Borges" userId="57ad1a2c-d7a9-42c7-9fb1-529b00cc7347" providerId="ADAL" clId="{A3BFA66A-1183-47A6-94A9-689E58C628C6}" dt="2023-08-16T20:57:45.897" v="520" actId="14100"/>
            <ac:picMkLst>
              <pc:docMk/>
              <pc:sldMasterMk cId="4155346858" sldId="2147483675"/>
              <pc:sldLayoutMk cId="3519977950" sldId="2147483680"/>
              <ac:picMk id="4" creationId="{32DCF407-166D-4A45-AE06-F8C1DF20116B}"/>
            </ac:picMkLst>
          </pc:picChg>
        </pc:sldLayoutChg>
      </pc:sldMasterChg>
    </pc:docChg>
  </pc:docChgLst>
  <pc:docChgLst>
    <pc:chgData name="Ana Krishna Passos Peixoto" userId="4fe70650-f6d2-40ae-9cfa-5823e72190aa" providerId="ADAL" clId="{9DDB99EC-489E-46F6-9A58-042CB7978FBB}"/>
    <pc:docChg chg="undo custSel modSld">
      <pc:chgData name="Ana Krishna Passos Peixoto" userId="4fe70650-f6d2-40ae-9cfa-5823e72190aa" providerId="ADAL" clId="{9DDB99EC-489E-46F6-9A58-042CB7978FBB}" dt="2023-08-15T20:04:54.478" v="272" actId="6549"/>
      <pc:docMkLst>
        <pc:docMk/>
      </pc:docMkLst>
      <pc:sldChg chg="addSp delSp modSp mod">
        <pc:chgData name="Ana Krishna Passos Peixoto" userId="4fe70650-f6d2-40ae-9cfa-5823e72190aa" providerId="ADAL" clId="{9DDB99EC-489E-46F6-9A58-042CB7978FBB}" dt="2023-08-15T19:50:11.158" v="163" actId="478"/>
        <pc:sldMkLst>
          <pc:docMk/>
          <pc:sldMk cId="376397184" sldId="1622"/>
        </pc:sldMkLst>
        <pc:spChg chg="add del mod">
          <ac:chgData name="Ana Krishna Passos Peixoto" userId="4fe70650-f6d2-40ae-9cfa-5823e72190aa" providerId="ADAL" clId="{9DDB99EC-489E-46F6-9A58-042CB7978FBB}" dt="2023-08-15T19:50:11.158" v="163" actId="478"/>
          <ac:spMkLst>
            <pc:docMk/>
            <pc:sldMk cId="376397184" sldId="1622"/>
            <ac:spMk id="4" creationId="{5C7ED150-8479-7E3E-84A7-A44D9CDFC8D2}"/>
          </ac:spMkLst>
        </pc:spChg>
        <pc:spChg chg="mod">
          <ac:chgData name="Ana Krishna Passos Peixoto" userId="4fe70650-f6d2-40ae-9cfa-5823e72190aa" providerId="ADAL" clId="{9DDB99EC-489E-46F6-9A58-042CB7978FBB}" dt="2023-08-15T18:30:50.743" v="40" actId="20577"/>
          <ac:spMkLst>
            <pc:docMk/>
            <pc:sldMk cId="376397184" sldId="1622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9DDB99EC-489E-46F6-9A58-042CB7978FBB}" dt="2023-08-15T18:32:40.098" v="73" actId="13926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Ana Krishna Passos Peixoto" userId="4fe70650-f6d2-40ae-9cfa-5823e72190aa" providerId="ADAL" clId="{9DDB99EC-489E-46F6-9A58-042CB7978FBB}" dt="2023-08-15T18:31:34.354" v="70" actId="20577"/>
          <ac:spMkLst>
            <pc:docMk/>
            <pc:sldMk cId="376397184" sldId="1622"/>
            <ac:spMk id="12" creationId="{CE876BE4-0546-B4F2-499A-237C41EBE002}"/>
          </ac:spMkLst>
        </pc:spChg>
        <pc:spChg chg="mod">
          <ac:chgData name="Ana Krishna Passos Peixoto" userId="4fe70650-f6d2-40ae-9cfa-5823e72190aa" providerId="ADAL" clId="{9DDB99EC-489E-46F6-9A58-042CB7978FBB}" dt="2023-08-15T18:31:18.804" v="42" actId="20577"/>
          <ac:spMkLst>
            <pc:docMk/>
            <pc:sldMk cId="376397184" sldId="1622"/>
            <ac:spMk id="18" creationId="{305E6227-C9F6-4EBA-B584-EA7100CF4F2D}"/>
          </ac:spMkLst>
        </pc:spChg>
        <pc:graphicFrameChg chg="add mod">
          <ac:chgData name="Ana Krishna Passos Peixoto" userId="4fe70650-f6d2-40ae-9cfa-5823e72190aa" providerId="ADAL" clId="{9DDB99EC-489E-46F6-9A58-042CB7978FBB}" dt="2023-08-15T18:32:01.423" v="72" actId="14100"/>
          <ac:graphicFrameMkLst>
            <pc:docMk/>
            <pc:sldMk cId="376397184" sldId="1622"/>
            <ac:graphicFrameMk id="3" creationId="{177B49A9-D062-4379-B3C3-1E78AFD45DA5}"/>
          </ac:graphicFrameMkLst>
        </pc:graphicFrameChg>
        <pc:graphicFrameChg chg="add del">
          <ac:chgData name="Ana Krishna Passos Peixoto" userId="4fe70650-f6d2-40ae-9cfa-5823e72190aa" providerId="ADAL" clId="{9DDB99EC-489E-46F6-9A58-042CB7978FBB}" dt="2023-08-15T18:29:29.387" v="2" actId="478"/>
          <ac:graphicFrameMkLst>
            <pc:docMk/>
            <pc:sldMk cId="376397184" sldId="1622"/>
            <ac:graphicFrameMk id="6" creationId="{E9668045-1AC7-4721-B44D-6C13B21402C9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18:58:32.177" v="102" actId="20577"/>
        <pc:sldMkLst>
          <pc:docMk/>
          <pc:sldMk cId="937536085" sldId="1674"/>
        </pc:sldMkLst>
        <pc:spChg chg="add mod">
          <ac:chgData name="Ana Krishna Passos Peixoto" userId="4fe70650-f6d2-40ae-9cfa-5823e72190aa" providerId="ADAL" clId="{9DDB99EC-489E-46F6-9A58-042CB7978FBB}" dt="2023-08-15T18:57:06.336" v="93"/>
          <ac:spMkLst>
            <pc:docMk/>
            <pc:sldMk cId="937536085" sldId="1674"/>
            <ac:spMk id="3" creationId="{0ACE5974-34CD-B508-492C-C145F908EF85}"/>
          </ac:spMkLst>
        </pc:spChg>
        <pc:spChg chg="mod">
          <ac:chgData name="Ana Krishna Passos Peixoto" userId="4fe70650-f6d2-40ae-9cfa-5823e72190aa" providerId="ADAL" clId="{9DDB99EC-489E-46F6-9A58-042CB7978FBB}" dt="2023-08-15T18:57:02.067" v="92" actId="20577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9DDB99EC-489E-46F6-9A58-042CB7978FBB}" dt="2023-08-15T18:57:18.269" v="94" actId="13926"/>
          <ac:spMkLst>
            <pc:docMk/>
            <pc:sldMk cId="937536085" sldId="1674"/>
            <ac:spMk id="13" creationId="{4105CBFA-8986-AA9C-BD7B-0779066863C5}"/>
          </ac:spMkLst>
        </pc:spChg>
        <pc:spChg chg="mod">
          <ac:chgData name="Ana Krishna Passos Peixoto" userId="4fe70650-f6d2-40ae-9cfa-5823e72190aa" providerId="ADAL" clId="{9DDB99EC-489E-46F6-9A58-042CB7978FBB}" dt="2023-08-15T18:58:32.177" v="102" actId="20577"/>
          <ac:spMkLst>
            <pc:docMk/>
            <pc:sldMk cId="937536085" sldId="1674"/>
            <ac:spMk id="18" creationId="{305E6227-C9F6-4EBA-B584-EA7100CF4F2D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18:58:18.533" v="99"/>
          <ac:graphicFrameMkLst>
            <pc:docMk/>
            <pc:sldMk cId="937536085" sldId="1674"/>
            <ac:graphicFrameMk id="6" creationId="{A0CD7C76-92B7-5575-60B1-86E4AF568860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19:50:04.654" v="161" actId="20577"/>
        <pc:sldMkLst>
          <pc:docMk/>
          <pc:sldMk cId="751185172" sldId="1677"/>
        </pc:sldMkLst>
        <pc:spChg chg="add mod">
          <ac:chgData name="Ana Krishna Passos Peixoto" userId="4fe70650-f6d2-40ae-9cfa-5823e72190aa" providerId="ADAL" clId="{9DDB99EC-489E-46F6-9A58-042CB7978FBB}" dt="2023-08-15T19:47:02.514" v="132"/>
          <ac:spMkLst>
            <pc:docMk/>
            <pc:sldMk cId="751185172" sldId="1677"/>
            <ac:spMk id="3" creationId="{C0A21574-1EDB-D0D3-999D-ED2A1DDE9A5F}"/>
          </ac:spMkLst>
        </pc:spChg>
        <pc:spChg chg="mod">
          <ac:chgData name="Ana Krishna Passos Peixoto" userId="4fe70650-f6d2-40ae-9cfa-5823e72190aa" providerId="ADAL" clId="{9DDB99EC-489E-46F6-9A58-042CB7978FBB}" dt="2023-08-15T19:47:11.011" v="144" actId="20577"/>
          <ac:spMkLst>
            <pc:docMk/>
            <pc:sldMk cId="751185172" sldId="1677"/>
            <ac:spMk id="9" creationId="{50BF74BF-D32B-D347-FEBC-28FD0D6683A8}"/>
          </ac:spMkLst>
        </pc:spChg>
        <pc:spChg chg="mod">
          <ac:chgData name="Ana Krishna Passos Peixoto" userId="4fe70650-f6d2-40ae-9cfa-5823e72190aa" providerId="ADAL" clId="{9DDB99EC-489E-46F6-9A58-042CB7978FBB}" dt="2023-08-15T19:50:04.654" v="161" actId="20577"/>
          <ac:spMkLst>
            <pc:docMk/>
            <pc:sldMk cId="751185172" sldId="1677"/>
            <ac:spMk id="11" creationId="{100EFA24-CF65-ED76-54C9-F8BDD24A43AD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19:48:11.494" v="155" actId="113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20:04:54.478" v="272" actId="6549"/>
        <pc:sldMkLst>
          <pc:docMk/>
          <pc:sldMk cId="1579751529" sldId="1678"/>
        </pc:sldMkLst>
        <pc:spChg chg="add mod">
          <ac:chgData name="Ana Krishna Passos Peixoto" userId="4fe70650-f6d2-40ae-9cfa-5823e72190aa" providerId="ADAL" clId="{9DDB99EC-489E-46F6-9A58-042CB7978FBB}" dt="2023-08-15T19:56:17.602" v="164"/>
          <ac:spMkLst>
            <pc:docMk/>
            <pc:sldMk cId="1579751529" sldId="1678"/>
            <ac:spMk id="4" creationId="{FBFA42D0-D17B-1E37-8172-6A8653AD81A2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20:02:22.436" v="231" actId="20577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 modGraphic">
          <ac:chgData name="Ana Krishna Passos Peixoto" userId="4fe70650-f6d2-40ae-9cfa-5823e72190aa" providerId="ADAL" clId="{9DDB99EC-489E-46F6-9A58-042CB7978FBB}" dt="2023-08-15T20:04:54.478" v="272" actId="6549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addSp modSp mod">
        <pc:chgData name="Ana Krishna Passos Peixoto" userId="4fe70650-f6d2-40ae-9cfa-5823e72190aa" providerId="ADAL" clId="{9DDB99EC-489E-46F6-9A58-042CB7978FBB}" dt="2023-08-15T19:20:46.204" v="131" actId="20577"/>
        <pc:sldMkLst>
          <pc:docMk/>
          <pc:sldMk cId="2425828303" sldId="1682"/>
        </pc:sldMkLst>
        <pc:spChg chg="add mod">
          <ac:chgData name="Ana Krishna Passos Peixoto" userId="4fe70650-f6d2-40ae-9cfa-5823e72190aa" providerId="ADAL" clId="{9DDB99EC-489E-46F6-9A58-042CB7978FBB}" dt="2023-08-15T19:18:28.464" v="103"/>
          <ac:spMkLst>
            <pc:docMk/>
            <pc:sldMk cId="2425828303" sldId="1682"/>
            <ac:spMk id="3" creationId="{8CC9B77B-4F65-8315-99BB-7669251E4469}"/>
          </ac:spMkLst>
        </pc:spChg>
        <pc:spChg chg="mod">
          <ac:chgData name="Ana Krishna Passos Peixoto" userId="4fe70650-f6d2-40ae-9cfa-5823e72190aa" providerId="ADAL" clId="{9DDB99EC-489E-46F6-9A58-042CB7978FBB}" dt="2023-08-15T19:20:46.204" v="131" actId="20577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Ana Krishna Passos Peixoto" userId="4fe70650-f6d2-40ae-9cfa-5823e72190aa" providerId="ADAL" clId="{9DDB99EC-489E-46F6-9A58-042CB7978FBB}" dt="2023-08-15T19:20:09.797" v="129" actId="108"/>
          <ac:graphicFrameMkLst>
            <pc:docMk/>
            <pc:sldMk cId="2425828303" sldId="1682"/>
            <ac:graphicFrameMk id="4" creationId="{6FFC9B1E-F5D6-5224-E102-1E46F384CADD}"/>
          </ac:graphicFrameMkLst>
        </pc:graphicFrameChg>
        <pc:cxnChg chg="mod">
          <ac:chgData name="Ana Krishna Passos Peixoto" userId="4fe70650-f6d2-40ae-9cfa-5823e72190aa" providerId="ADAL" clId="{9DDB99EC-489E-46F6-9A58-042CB7978FBB}" dt="2023-08-15T19:19:48.460" v="117" actId="1076"/>
          <ac:cxnSpMkLst>
            <pc:docMk/>
            <pc:sldMk cId="2425828303" sldId="1682"/>
            <ac:cxnSpMk id="13" creationId="{8CFA1AC1-8D6E-862F-08F5-D5131BF728B7}"/>
          </ac:cxnSpMkLst>
        </pc:cxnChg>
      </pc:sldChg>
    </pc:docChg>
  </pc:docChgLst>
  <pc:docChgLst>
    <pc:chgData name="Jose Ferreira Marinho Junior" userId="S::jfmjunior@fazenda.rj.gov.br::98f76687-3430-4635-8936-b33d11cbd65b" providerId="AD" clId="Web-{2FB2B63C-35B9-263C-CEAF-3EC549CB7587}"/>
    <pc:docChg chg="modSld">
      <pc:chgData name="Jose Ferreira Marinho Junior" userId="S::jfmjunior@fazenda.rj.gov.br::98f76687-3430-4635-8936-b33d11cbd65b" providerId="AD" clId="Web-{2FB2B63C-35B9-263C-CEAF-3EC549CB7587}" dt="2023-09-25T19:44:25.041" v="49" actId="20577"/>
      <pc:docMkLst>
        <pc:docMk/>
      </pc:docMkLst>
      <pc:sldChg chg="modSp">
        <pc:chgData name="Jose Ferreira Marinho Junior" userId="S::jfmjunior@fazenda.rj.gov.br::98f76687-3430-4635-8936-b33d11cbd65b" providerId="AD" clId="Web-{2FB2B63C-35B9-263C-CEAF-3EC549CB7587}" dt="2023-09-25T19:05:05.073" v="6"/>
        <pc:sldMkLst>
          <pc:docMk/>
          <pc:sldMk cId="1579751529" sldId="1678"/>
        </pc:sldMkLst>
        <pc:graphicFrameChg chg="mod modGraphic">
          <ac:chgData name="Jose Ferreira Marinho Junior" userId="S::jfmjunior@fazenda.rj.gov.br::98f76687-3430-4635-8936-b33d11cbd65b" providerId="AD" clId="Web-{2FB2B63C-35B9-263C-CEAF-3EC549CB7587}" dt="2023-09-25T19:05:05.073" v="6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modSp">
        <pc:chgData name="Jose Ferreira Marinho Junior" userId="S::jfmjunior@fazenda.rj.gov.br::98f76687-3430-4635-8936-b33d11cbd65b" providerId="AD" clId="Web-{2FB2B63C-35B9-263C-CEAF-3EC549CB7587}" dt="2023-09-25T19:18:11.984" v="40" actId="20577"/>
        <pc:sldMkLst>
          <pc:docMk/>
          <pc:sldMk cId="265082340" sldId="1719"/>
        </pc:sldMkLst>
        <pc:spChg chg="mod">
          <ac:chgData name="Jose Ferreira Marinho Junior" userId="S::jfmjunior@fazenda.rj.gov.br::98f76687-3430-4635-8936-b33d11cbd65b" providerId="AD" clId="Web-{2FB2B63C-35B9-263C-CEAF-3EC549CB7587}" dt="2023-09-25T19:18:11.984" v="40" actId="20577"/>
          <ac:spMkLst>
            <pc:docMk/>
            <pc:sldMk cId="265082340" sldId="1719"/>
            <ac:spMk id="5" creationId="{44D5B04B-C6E4-45CC-988D-E48A225F8170}"/>
          </ac:spMkLst>
        </pc:spChg>
      </pc:sldChg>
      <pc:sldChg chg="modSp">
        <pc:chgData name="Jose Ferreira Marinho Junior" userId="S::jfmjunior@fazenda.rj.gov.br::98f76687-3430-4635-8936-b33d11cbd65b" providerId="AD" clId="Web-{2FB2B63C-35B9-263C-CEAF-3EC549CB7587}" dt="2023-09-25T19:44:25.041" v="49" actId="20577"/>
        <pc:sldMkLst>
          <pc:docMk/>
          <pc:sldMk cId="892823559" sldId="1721"/>
        </pc:sldMkLst>
        <pc:spChg chg="mod">
          <ac:chgData name="Jose Ferreira Marinho Junior" userId="S::jfmjunior@fazenda.rj.gov.br::98f76687-3430-4635-8936-b33d11cbd65b" providerId="AD" clId="Web-{2FB2B63C-35B9-263C-CEAF-3EC549CB7587}" dt="2023-09-25T19:14:24.025" v="29" actId="20577"/>
          <ac:spMkLst>
            <pc:docMk/>
            <pc:sldMk cId="892823559" sldId="1721"/>
            <ac:spMk id="16" creationId="{E1745EA3-1B5D-44FB-8DFE-10C6C93EC707}"/>
          </ac:spMkLst>
        </pc:spChg>
        <pc:spChg chg="mod">
          <ac:chgData name="Jose Ferreira Marinho Junior" userId="S::jfmjunior@fazenda.rj.gov.br::98f76687-3430-4635-8936-b33d11cbd65b" providerId="AD" clId="Web-{2FB2B63C-35B9-263C-CEAF-3EC549CB7587}" dt="2023-09-25T19:44:25.041" v="49" actId="20577"/>
          <ac:spMkLst>
            <pc:docMk/>
            <pc:sldMk cId="892823559" sldId="1721"/>
            <ac:spMk id="17" creationId="{CC212114-7320-469A-8E7E-D7D3F5077A46}"/>
          </ac:spMkLst>
        </pc:spChg>
      </pc:sldChg>
    </pc:docChg>
  </pc:docChgLst>
  <pc:docChgLst>
    <pc:chgData name="Neusa Lourenco Silva" userId="S::nlourenco@fazenda.rj.gov.br::aae90cf0-4570-482f-9a17-f6c811b67bf3" providerId="AD" clId="Web-{CE3BCD9B-6371-BC74-AA6B-4A9C0080CF0A}"/>
    <pc:docChg chg="modSld">
      <pc:chgData name="Neusa Lourenco Silva" userId="S::nlourenco@fazenda.rj.gov.br::aae90cf0-4570-482f-9a17-f6c811b67bf3" providerId="AD" clId="Web-{CE3BCD9B-6371-BC74-AA6B-4A9C0080CF0A}" dt="2023-08-18T16:39:56.834" v="1"/>
      <pc:docMkLst>
        <pc:docMk/>
      </pc:docMkLst>
      <pc:sldChg chg="addSp delSp modSp">
        <pc:chgData name="Neusa Lourenco Silva" userId="S::nlourenco@fazenda.rj.gov.br::aae90cf0-4570-482f-9a17-f6c811b67bf3" providerId="AD" clId="Web-{CE3BCD9B-6371-BC74-AA6B-4A9C0080CF0A}" dt="2023-08-18T16:39:56.834" v="1"/>
        <pc:sldMkLst>
          <pc:docMk/>
          <pc:sldMk cId="555112162" sldId="1585"/>
        </pc:sldMkLst>
        <pc:picChg chg="add del mod">
          <ac:chgData name="Neusa Lourenco Silva" userId="S::nlourenco@fazenda.rj.gov.br::aae90cf0-4570-482f-9a17-f6c811b67bf3" providerId="AD" clId="Web-{CE3BCD9B-6371-BC74-AA6B-4A9C0080CF0A}" dt="2023-08-18T16:39:56.834" v="1"/>
          <ac:picMkLst>
            <pc:docMk/>
            <pc:sldMk cId="555112162" sldId="1585"/>
            <ac:picMk id="6" creationId="{3044D65B-8291-CB8F-BF76-45FF67C731AB}"/>
          </ac:picMkLst>
        </pc:picChg>
      </pc:sldChg>
    </pc:docChg>
  </pc:docChgLst>
  <pc:docChgLst>
    <pc:chgData name="Maysa Rocha De Aquino" userId="81e35a84-2a33-4245-a64a-22b5da1df589" providerId="ADAL" clId="{155ED953-1762-49E9-B9ED-498C3A69225B}"/>
    <pc:docChg chg="undo custSel modSld">
      <pc:chgData name="Maysa Rocha De Aquino" userId="81e35a84-2a33-4245-a64a-22b5da1df589" providerId="ADAL" clId="{155ED953-1762-49E9-B9ED-498C3A69225B}" dt="2023-09-14T18:54:20.692" v="75"/>
      <pc:docMkLst>
        <pc:docMk/>
      </pc:docMkLst>
      <pc:sldChg chg="addSp delSp modSp mod">
        <pc:chgData name="Maysa Rocha De Aquino" userId="81e35a84-2a33-4245-a64a-22b5da1df589" providerId="ADAL" clId="{155ED953-1762-49E9-B9ED-498C3A69225B}" dt="2023-09-14T18:54:20.692" v="75"/>
        <pc:sldMkLst>
          <pc:docMk/>
          <pc:sldMk cId="376397184" sldId="1622"/>
        </pc:sldMkLst>
        <pc:graphicFrameChg chg="add del mod">
          <ac:chgData name="Maysa Rocha De Aquino" userId="81e35a84-2a33-4245-a64a-22b5da1df589" providerId="ADAL" clId="{155ED953-1762-49E9-B9ED-498C3A69225B}" dt="2023-09-14T18:54:20.692" v="75"/>
          <ac:graphicFrameMkLst>
            <pc:docMk/>
            <pc:sldMk cId="376397184" sldId="1622"/>
            <ac:graphicFrameMk id="8" creationId="{177B49A9-D062-4379-B3C3-1E78AFD45DA5}"/>
          </ac:graphicFrameMkLst>
        </pc:graphicFrameChg>
      </pc:sldChg>
    </pc:docChg>
  </pc:docChgLst>
  <pc:docChgLst>
    <pc:chgData name="Caroline de Morais Rocha" userId="7e75e681-9559-43c9-a21c-f0722126cc1d" providerId="ADAL" clId="{FB877AD5-9018-4AF9-AD40-1AA03DB05D57}"/>
    <pc:docChg chg="modSld">
      <pc:chgData name="Caroline de Morais Rocha" userId="7e75e681-9559-43c9-a21c-f0722126cc1d" providerId="ADAL" clId="{FB877AD5-9018-4AF9-AD40-1AA03DB05D57}" dt="2023-08-16T21:58:52.114" v="1" actId="27918"/>
      <pc:docMkLst>
        <pc:docMk/>
      </pc:docMkLst>
      <pc:sldChg chg="mod">
        <pc:chgData name="Caroline de Morais Rocha" userId="7e75e681-9559-43c9-a21c-f0722126cc1d" providerId="ADAL" clId="{FB877AD5-9018-4AF9-AD40-1AA03DB05D57}" dt="2023-08-16T21:58:43.328" v="0" actId="27918"/>
        <pc:sldMkLst>
          <pc:docMk/>
          <pc:sldMk cId="555112162" sldId="1585"/>
        </pc:sldMkLst>
      </pc:sldChg>
      <pc:sldChg chg="mod">
        <pc:chgData name="Caroline de Morais Rocha" userId="7e75e681-9559-43c9-a21c-f0722126cc1d" providerId="ADAL" clId="{FB877AD5-9018-4AF9-AD40-1AA03DB05D57}" dt="2023-08-16T21:58:52.114" v="1" actId="27918"/>
        <pc:sldMkLst>
          <pc:docMk/>
          <pc:sldMk cId="4184958291" sldId="1611"/>
        </pc:sldMkLst>
      </pc:sldChg>
    </pc:docChg>
  </pc:docChgLst>
  <pc:docChgLst>
    <pc:chgData name="Rodrigo Santos Martins" userId="S::rodrigo.martins@fazenda.rj.gov.br::56c8aab6-6eb2-4944-a4ec-9d4051a492b7" providerId="AD" clId="Web-{812B9136-4556-0480-E605-94D984902110}"/>
    <pc:docChg chg="modSld">
      <pc:chgData name="Rodrigo Santos Martins" userId="S::rodrigo.martins@fazenda.rj.gov.br::56c8aab6-6eb2-4944-a4ec-9d4051a492b7" providerId="AD" clId="Web-{812B9136-4556-0480-E605-94D984902110}" dt="2023-09-25T18:21:22.693" v="91"/>
      <pc:docMkLst>
        <pc:docMk/>
      </pc:docMkLst>
      <pc:sldChg chg="modSp">
        <pc:chgData name="Rodrigo Santos Martins" userId="S::rodrigo.martins@fazenda.rj.gov.br::56c8aab6-6eb2-4944-a4ec-9d4051a492b7" providerId="AD" clId="Web-{812B9136-4556-0480-E605-94D984902110}" dt="2023-09-25T18:21:22.693" v="91"/>
        <pc:sldMkLst>
          <pc:docMk/>
          <pc:sldMk cId="1849440977" sldId="1709"/>
        </pc:sldMkLst>
        <pc:spChg chg="mod">
          <ac:chgData name="Rodrigo Santos Martins" userId="S::rodrigo.martins@fazenda.rj.gov.br::56c8aab6-6eb2-4944-a4ec-9d4051a492b7" providerId="AD" clId="Web-{812B9136-4556-0480-E605-94D984902110}" dt="2023-09-25T18:18:06.813" v="32" actId="20577"/>
          <ac:spMkLst>
            <pc:docMk/>
            <pc:sldMk cId="1849440977" sldId="1709"/>
            <ac:spMk id="3" creationId="{331AD3A7-981B-4553-94BF-7F58FB22A0BF}"/>
          </ac:spMkLst>
        </pc:spChg>
        <pc:spChg chg="mod">
          <ac:chgData name="Rodrigo Santos Martins" userId="S::rodrigo.martins@fazenda.rj.gov.br::56c8aab6-6eb2-4944-a4ec-9d4051a492b7" providerId="AD" clId="Web-{812B9136-4556-0480-E605-94D984902110}" dt="2023-09-25T18:21:04.052" v="81"/>
          <ac:spMkLst>
            <pc:docMk/>
            <pc:sldMk cId="1849440977" sldId="1709"/>
            <ac:spMk id="4" creationId="{F1B89766-44C4-90F5-CED2-B44F88678DEE}"/>
          </ac:spMkLst>
        </pc:spChg>
        <pc:graphicFrameChg chg="mod modGraphic">
          <ac:chgData name="Rodrigo Santos Martins" userId="S::rodrigo.martins@fazenda.rj.gov.br::56c8aab6-6eb2-4944-a4ec-9d4051a492b7" providerId="AD" clId="Web-{812B9136-4556-0480-E605-94D984902110}" dt="2023-09-25T18:21:22.693" v="91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</pc:docChg>
  </pc:docChgLst>
  <pc:docChgLst>
    <pc:chgData name="Hugo Bertha Bastos" userId="74d56c9b-61a2-4cec-b04e-e29fba831d5e" providerId="ADAL" clId="{8527DB5F-2F93-4E25-A043-FEFF1D03D186}"/>
    <pc:docChg chg="undo custSel addSld modSld">
      <pc:chgData name="Hugo Bertha Bastos" userId="74d56c9b-61a2-4cec-b04e-e29fba831d5e" providerId="ADAL" clId="{8527DB5F-2F93-4E25-A043-FEFF1D03D186}" dt="2023-08-17T19:40:54.872" v="1047"/>
      <pc:docMkLst>
        <pc:docMk/>
      </pc:docMkLst>
      <pc:sldChg chg="modSp mod">
        <pc:chgData name="Hugo Bertha Bastos" userId="74d56c9b-61a2-4cec-b04e-e29fba831d5e" providerId="ADAL" clId="{8527DB5F-2F93-4E25-A043-FEFF1D03D186}" dt="2023-08-17T19:16:15.626" v="1046" actId="20577"/>
        <pc:sldMkLst>
          <pc:docMk/>
          <pc:sldMk cId="376397184" sldId="1622"/>
        </pc:sldMkLst>
        <pc:spChg chg="mod">
          <ac:chgData name="Hugo Bertha Bastos" userId="74d56c9b-61a2-4cec-b04e-e29fba831d5e" providerId="ADAL" clId="{8527DB5F-2F93-4E25-A043-FEFF1D03D186}" dt="2023-08-17T19:16:15.626" v="1046" actId="20577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Hugo Bertha Bastos" userId="74d56c9b-61a2-4cec-b04e-e29fba831d5e" providerId="ADAL" clId="{8527DB5F-2F93-4E25-A043-FEFF1D03D186}" dt="2023-08-17T19:09:06.745" v="1039" actId="20577"/>
          <ac:spMkLst>
            <pc:docMk/>
            <pc:sldMk cId="376397184" sldId="1622"/>
            <ac:spMk id="12" creationId="{CE876BE4-0546-B4F2-499A-237C41EBE002}"/>
          </ac:spMkLst>
        </pc:spChg>
      </pc:sldChg>
      <pc:sldChg chg="addSp modSp mod">
        <pc:chgData name="Hugo Bertha Bastos" userId="74d56c9b-61a2-4cec-b04e-e29fba831d5e" providerId="ADAL" clId="{8527DB5F-2F93-4E25-A043-FEFF1D03D186}" dt="2023-08-16T21:47:41.438" v="1018" actId="1076"/>
        <pc:sldMkLst>
          <pc:docMk/>
          <pc:sldMk cId="896517572" sldId="1649"/>
        </pc:sldMkLst>
        <pc:spChg chg="add mod">
          <ac:chgData name="Hugo Bertha Bastos" userId="74d56c9b-61a2-4cec-b04e-e29fba831d5e" providerId="ADAL" clId="{8527DB5F-2F93-4E25-A043-FEFF1D03D186}" dt="2023-08-16T18:52:28.750" v="121"/>
          <ac:spMkLst>
            <pc:docMk/>
            <pc:sldMk cId="896517572" sldId="1649"/>
            <ac:spMk id="6" creationId="{83577955-BB01-804E-E198-34CD9A0F2AF9}"/>
          </ac:spMkLst>
        </pc:spChg>
        <pc:spChg chg="mod">
          <ac:chgData name="Hugo Bertha Bastos" userId="74d56c9b-61a2-4cec-b04e-e29fba831d5e" providerId="ADAL" clId="{8527DB5F-2F93-4E25-A043-FEFF1D03D186}" dt="2023-08-16T21:47:31.990" v="1015" actId="14100"/>
          <ac:spMkLst>
            <pc:docMk/>
            <pc:sldMk cId="896517572" sldId="1649"/>
            <ac:spMk id="14" creationId="{74025759-056B-411F-9CAC-5841AB0A9395}"/>
          </ac:spMkLst>
        </pc:spChg>
        <pc:cxnChg chg="mod">
          <ac:chgData name="Hugo Bertha Bastos" userId="74d56c9b-61a2-4cec-b04e-e29fba831d5e" providerId="ADAL" clId="{8527DB5F-2F93-4E25-A043-FEFF1D03D186}" dt="2023-08-16T21:47:41.438" v="1018" actId="1076"/>
          <ac:cxnSpMkLst>
            <pc:docMk/>
            <pc:sldMk cId="896517572" sldId="1649"/>
            <ac:cxnSpMk id="4" creationId="{DDE1F00D-008F-C35F-2A8F-329B67F6BA1B}"/>
          </ac:cxnSpMkLst>
        </pc:cxnChg>
      </pc:sldChg>
      <pc:sldChg chg="modSp mod modNotesTx">
        <pc:chgData name="Hugo Bertha Bastos" userId="74d56c9b-61a2-4cec-b04e-e29fba831d5e" providerId="ADAL" clId="{8527DB5F-2F93-4E25-A043-FEFF1D03D186}" dt="2023-08-17T19:40:54.872" v="1047"/>
        <pc:sldMkLst>
          <pc:docMk/>
          <pc:sldMk cId="937536085" sldId="1674"/>
        </pc:sldMkLst>
        <pc:spChg chg="mod">
          <ac:chgData name="Hugo Bertha Bastos" userId="74d56c9b-61a2-4cec-b04e-e29fba831d5e" providerId="ADAL" clId="{8527DB5F-2F93-4E25-A043-FEFF1D03D186}" dt="2023-08-16T21:38:55.213" v="864" actId="14100"/>
          <ac:spMkLst>
            <pc:docMk/>
            <pc:sldMk cId="937536085" sldId="1674"/>
            <ac:spMk id="8" creationId="{73949475-EB85-63B5-C9F6-99EE72833504}"/>
          </ac:spMkLst>
        </pc:spChg>
        <pc:spChg chg="mod">
          <ac:chgData name="Hugo Bertha Bastos" userId="74d56c9b-61a2-4cec-b04e-e29fba831d5e" providerId="ADAL" clId="{8527DB5F-2F93-4E25-A043-FEFF1D03D186}" dt="2023-08-16T21:43:43.553" v="952" actId="13926"/>
          <ac:spMkLst>
            <pc:docMk/>
            <pc:sldMk cId="937536085" sldId="1674"/>
            <ac:spMk id="13" creationId="{4105CBFA-8986-AA9C-BD7B-0779066863C5}"/>
          </ac:spMkLst>
        </pc:spChg>
      </pc:sldChg>
      <pc:sldChg chg="addSp delSp modSp mod">
        <pc:chgData name="Hugo Bertha Bastos" userId="74d56c9b-61a2-4cec-b04e-e29fba831d5e" providerId="ADAL" clId="{8527DB5F-2F93-4E25-A043-FEFF1D03D186}" dt="2023-08-16T16:07:48.509" v="110"/>
        <pc:sldMkLst>
          <pc:docMk/>
          <pc:sldMk cId="1451531794" sldId="1684"/>
        </pc:sldMkLst>
        <pc:spChg chg="add del mod">
          <ac:chgData name="Hugo Bertha Bastos" userId="74d56c9b-61a2-4cec-b04e-e29fba831d5e" providerId="ADAL" clId="{8527DB5F-2F93-4E25-A043-FEFF1D03D186}" dt="2023-08-16T16:07:44.042" v="109" actId="478"/>
          <ac:spMkLst>
            <pc:docMk/>
            <pc:sldMk cId="1451531794" sldId="1684"/>
            <ac:spMk id="4" creationId="{1EFB2238-94DB-B2B5-6BB5-2D1D682D1425}"/>
          </ac:spMkLst>
        </pc:spChg>
        <pc:spChg chg="add mod">
          <ac:chgData name="Hugo Bertha Bastos" userId="74d56c9b-61a2-4cec-b04e-e29fba831d5e" providerId="ADAL" clId="{8527DB5F-2F93-4E25-A043-FEFF1D03D186}" dt="2023-08-16T16:07:48.509" v="110"/>
          <ac:spMkLst>
            <pc:docMk/>
            <pc:sldMk cId="1451531794" sldId="1684"/>
            <ac:spMk id="5" creationId="{E4A3223F-48D7-3E74-F0AA-38440F80F6B2}"/>
          </ac:spMkLst>
        </pc:spChg>
        <pc:spChg chg="mod">
          <ac:chgData name="Hugo Bertha Bastos" userId="74d56c9b-61a2-4cec-b04e-e29fba831d5e" providerId="ADAL" clId="{8527DB5F-2F93-4E25-A043-FEFF1D03D186}" dt="2023-08-16T14:00:49.177" v="80" actId="255"/>
          <ac:spMkLst>
            <pc:docMk/>
            <pc:sldMk cId="1451531794" sldId="1684"/>
            <ac:spMk id="11" creationId="{FD3E3182-FF29-412A-8BF4-0440BEC5C4BD}"/>
          </ac:spMkLst>
        </pc:spChg>
        <pc:graphicFrameChg chg="modGraphic">
          <ac:chgData name="Hugo Bertha Bastos" userId="74d56c9b-61a2-4cec-b04e-e29fba831d5e" providerId="ADAL" clId="{8527DB5F-2F93-4E25-A043-FEFF1D03D186}" dt="2023-08-16T16:07:40.926" v="108" actId="13926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addSp delSp modSp mod">
        <pc:chgData name="Hugo Bertha Bastos" userId="74d56c9b-61a2-4cec-b04e-e29fba831d5e" providerId="ADAL" clId="{8527DB5F-2F93-4E25-A043-FEFF1D03D186}" dt="2023-08-17T19:04:45.483" v="1021" actId="14100"/>
        <pc:sldMkLst>
          <pc:docMk/>
          <pc:sldMk cId="458914537" sldId="1699"/>
        </pc:sldMkLst>
        <pc:spChg chg="mod">
          <ac:chgData name="Hugo Bertha Bastos" userId="74d56c9b-61a2-4cec-b04e-e29fba831d5e" providerId="ADAL" clId="{8527DB5F-2F93-4E25-A043-FEFF1D03D186}" dt="2023-08-16T21:07:19.414" v="193" actId="20577"/>
          <ac:spMkLst>
            <pc:docMk/>
            <pc:sldMk cId="458914537" sldId="1699"/>
            <ac:spMk id="3" creationId="{440FA61B-253D-378E-67DD-E85449D2B74D}"/>
          </ac:spMkLst>
        </pc:spChg>
        <pc:graphicFrameChg chg="add del mod">
          <ac:chgData name="Hugo Bertha Bastos" userId="74d56c9b-61a2-4cec-b04e-e29fba831d5e" providerId="ADAL" clId="{8527DB5F-2F93-4E25-A043-FEFF1D03D186}" dt="2023-08-17T19:04:45.483" v="1021" actId="14100"/>
          <ac:graphicFrameMkLst>
            <pc:docMk/>
            <pc:sldMk cId="458914537" sldId="1699"/>
            <ac:graphicFrameMk id="7" creationId="{9D8C670A-81A9-C7B2-3CCF-FC49DDF29217}"/>
          </ac:graphicFrameMkLst>
        </pc:graphicFrameChg>
      </pc:sldChg>
      <pc:sldChg chg="addSp delSp modSp mod">
        <pc:chgData name="Hugo Bertha Bastos" userId="74d56c9b-61a2-4cec-b04e-e29fba831d5e" providerId="ADAL" clId="{8527DB5F-2F93-4E25-A043-FEFF1D03D186}" dt="2023-08-16T21:31:09.782" v="529" actId="478"/>
        <pc:sldMkLst>
          <pc:docMk/>
          <pc:sldMk cId="1416973449" sldId="1703"/>
        </pc:sldMkLst>
        <pc:spChg chg="add del mod">
          <ac:chgData name="Hugo Bertha Bastos" userId="74d56c9b-61a2-4cec-b04e-e29fba831d5e" providerId="ADAL" clId="{8527DB5F-2F93-4E25-A043-FEFF1D03D186}" dt="2023-08-16T21:31:09.782" v="529" actId="478"/>
          <ac:spMkLst>
            <pc:docMk/>
            <pc:sldMk cId="1416973449" sldId="1703"/>
            <ac:spMk id="3" creationId="{36779BCA-8225-0BD5-DB61-B1E82FAAB2A7}"/>
          </ac:spMkLst>
        </pc:spChg>
      </pc:sldChg>
      <pc:sldChg chg="add mod modShow">
        <pc:chgData name="Hugo Bertha Bastos" userId="74d56c9b-61a2-4cec-b04e-e29fba831d5e" providerId="ADAL" clId="{8527DB5F-2F93-4E25-A043-FEFF1D03D186}" dt="2023-08-16T13:40:45.247" v="1" actId="729"/>
        <pc:sldMkLst>
          <pc:docMk/>
          <pc:sldMk cId="3408658576" sldId="1717"/>
        </pc:sldMkLst>
      </pc:sldChg>
    </pc:docChg>
  </pc:docChgLst>
  <pc:docChgLst>
    <pc:chgData name="Liliane Figueiredo da Silva" userId="S::lfigueiredos@fazenda.rj.gov.br::f10f2e6b-1ac0-48fa-8c74-458c8e81f8a6" providerId="AD" clId="Web-{E2509B59-C6DF-F6D4-1CBA-97B3524C923B}"/>
    <pc:docChg chg="modSld">
      <pc:chgData name="Liliane Figueiredo da Silva" userId="S::lfigueiredos@fazenda.rj.gov.br::f10f2e6b-1ac0-48fa-8c74-458c8e81f8a6" providerId="AD" clId="Web-{E2509B59-C6DF-F6D4-1CBA-97B3524C923B}" dt="2023-10-02T20:12:30.375" v="7" actId="1076"/>
      <pc:docMkLst>
        <pc:docMk/>
      </pc:docMkLst>
      <pc:sldChg chg="modSp">
        <pc:chgData name="Liliane Figueiredo da Silva" userId="S::lfigueiredos@fazenda.rj.gov.br::f10f2e6b-1ac0-48fa-8c74-458c8e81f8a6" providerId="AD" clId="Web-{E2509B59-C6DF-F6D4-1CBA-97B3524C923B}" dt="2023-10-02T20:10:21.981" v="6" actId="20577"/>
        <pc:sldMkLst>
          <pc:docMk/>
          <pc:sldMk cId="1416973449" sldId="1703"/>
        </pc:sldMkLst>
        <pc:spChg chg="mod">
          <ac:chgData name="Liliane Figueiredo da Silva" userId="S::lfigueiredos@fazenda.rj.gov.br::f10f2e6b-1ac0-48fa-8c74-458c8e81f8a6" providerId="AD" clId="Web-{E2509B59-C6DF-F6D4-1CBA-97B3524C923B}" dt="2023-10-02T20:10:21.981" v="6" actId="20577"/>
          <ac:spMkLst>
            <pc:docMk/>
            <pc:sldMk cId="1416973449" sldId="1703"/>
            <ac:spMk id="14" creationId="{12A4B24E-0AD5-3E9F-7A7C-33BA552C68FA}"/>
          </ac:spMkLst>
        </pc:spChg>
      </pc:sldChg>
      <pc:sldChg chg="modSp">
        <pc:chgData name="Liliane Figueiredo da Silva" userId="S::lfigueiredos@fazenda.rj.gov.br::f10f2e6b-1ac0-48fa-8c74-458c8e81f8a6" providerId="AD" clId="Web-{E2509B59-C6DF-F6D4-1CBA-97B3524C923B}" dt="2023-10-02T20:12:30.375" v="7" actId="1076"/>
        <pc:sldMkLst>
          <pc:docMk/>
          <pc:sldMk cId="4066513295" sldId="1722"/>
        </pc:sldMkLst>
        <pc:graphicFrameChg chg="mod">
          <ac:chgData name="Liliane Figueiredo da Silva" userId="S::lfigueiredos@fazenda.rj.gov.br::f10f2e6b-1ac0-48fa-8c74-458c8e81f8a6" providerId="AD" clId="Web-{E2509B59-C6DF-F6D4-1CBA-97B3524C923B}" dt="2023-10-02T20:12:30.375" v="7" actId="1076"/>
          <ac:graphicFrameMkLst>
            <pc:docMk/>
            <pc:sldMk cId="4066513295" sldId="1722"/>
            <ac:graphicFrameMk id="22" creationId="{A529C0D3-4BDF-ABE9-03AF-38B0F1EE2887}"/>
          </ac:graphicFrameMkLst>
        </pc:graphicFrameChg>
      </pc:sldChg>
    </pc:docChg>
  </pc:docChgLst>
  <pc:docChgLst>
    <pc:chgData name="Rodrigo Santos Martins" userId="56c8aab6-6eb2-4944-a4ec-9d4051a492b7" providerId="ADAL" clId="{05A65C1E-DF04-4A9C-B636-64EA18A1CDFB}"/>
    <pc:docChg chg="undo custSel modSld">
      <pc:chgData name="Rodrigo Santos Martins" userId="56c8aab6-6eb2-4944-a4ec-9d4051a492b7" providerId="ADAL" clId="{05A65C1E-DF04-4A9C-B636-64EA18A1CDFB}" dt="2023-08-16T21:17:29.131" v="13" actId="207"/>
      <pc:docMkLst>
        <pc:docMk/>
      </pc:docMkLst>
      <pc:sldChg chg="modSp mod">
        <pc:chgData name="Rodrigo Santos Martins" userId="56c8aab6-6eb2-4944-a4ec-9d4051a492b7" providerId="ADAL" clId="{05A65C1E-DF04-4A9C-B636-64EA18A1CDFB}" dt="2023-08-16T21:17:29.131" v="13" actId="207"/>
        <pc:sldMkLst>
          <pc:docMk/>
          <pc:sldMk cId="1849440977" sldId="1709"/>
        </pc:sldMkLst>
        <pc:spChg chg="mod">
          <ac:chgData name="Rodrigo Santos Martins" userId="56c8aab6-6eb2-4944-a4ec-9d4051a492b7" providerId="ADAL" clId="{05A65C1E-DF04-4A9C-B636-64EA18A1CDFB}" dt="2023-08-16T21:16:51.096" v="12" actId="20577"/>
          <ac:spMkLst>
            <pc:docMk/>
            <pc:sldMk cId="1849440977" sldId="1709"/>
            <ac:spMk id="3" creationId="{331AD3A7-981B-4553-94BF-7F58FB22A0BF}"/>
          </ac:spMkLst>
        </pc:spChg>
        <pc:spChg chg="mod">
          <ac:chgData name="Rodrigo Santos Martins" userId="56c8aab6-6eb2-4944-a4ec-9d4051a492b7" providerId="ADAL" clId="{05A65C1E-DF04-4A9C-B636-64EA18A1CDFB}" dt="2023-08-16T21:17:29.131" v="13" actId="207"/>
          <ac:spMkLst>
            <pc:docMk/>
            <pc:sldMk cId="1849440977" sldId="1709"/>
            <ac:spMk id="14" creationId="{4C84FAA4-779E-4AA8-8197-CC978DB10028}"/>
          </ac:spMkLst>
        </pc:spChg>
        <pc:graphicFrameChg chg="mod modGraphic">
          <ac:chgData name="Rodrigo Santos Martins" userId="56c8aab6-6eb2-4944-a4ec-9d4051a492b7" providerId="ADAL" clId="{05A65C1E-DF04-4A9C-B636-64EA18A1CDFB}" dt="2023-08-16T21:16:47.607" v="10" actId="20577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</pc:docChg>
  </pc:docChgLst>
  <pc:docChgLst>
    <pc:chgData name="Luiz Gustavo Veloso Castello" userId="S::lgvcastello@fazenda.rj.gov.br::6ccfdbba-54cd-4675-8640-8752d33d31c8" providerId="AD" clId="Web-{4702450E-AFF2-7CA4-2A1B-B7EB74312B7B}"/>
    <pc:docChg chg="modSld">
      <pc:chgData name="Luiz Gustavo Veloso Castello" userId="S::lgvcastello@fazenda.rj.gov.br::6ccfdbba-54cd-4675-8640-8752d33d31c8" providerId="AD" clId="Web-{4702450E-AFF2-7CA4-2A1B-B7EB74312B7B}" dt="2023-08-16T15:21:40.341" v="8" actId="20577"/>
      <pc:docMkLst>
        <pc:docMk/>
      </pc:docMkLst>
      <pc:sldChg chg="addSp">
        <pc:chgData name="Luiz Gustavo Veloso Castello" userId="S::lgvcastello@fazenda.rj.gov.br::6ccfdbba-54cd-4675-8640-8752d33d31c8" providerId="AD" clId="Web-{4702450E-AFF2-7CA4-2A1B-B7EB74312B7B}" dt="2023-08-16T15:21:22.418" v="2"/>
        <pc:sldMkLst>
          <pc:docMk/>
          <pc:sldMk cId="90733972" sldId="1672"/>
        </pc:sldMkLst>
        <pc:spChg chg="add">
          <ac:chgData name="Luiz Gustavo Veloso Castello" userId="S::lgvcastello@fazenda.rj.gov.br::6ccfdbba-54cd-4675-8640-8752d33d31c8" providerId="AD" clId="Web-{4702450E-AFF2-7CA4-2A1B-B7EB74312B7B}" dt="2023-08-16T15:21:22.418" v="2"/>
          <ac:spMkLst>
            <pc:docMk/>
            <pc:sldMk cId="90733972" sldId="1672"/>
            <ac:spMk id="5" creationId="{D7B6EA44-76F4-E271-EDED-96201E27A020}"/>
          </ac:spMkLst>
        </pc:spChg>
      </pc:sldChg>
      <pc:sldChg chg="addSp modSp">
        <pc:chgData name="Luiz Gustavo Veloso Castello" userId="S::lgvcastello@fazenda.rj.gov.br::6ccfdbba-54cd-4675-8640-8752d33d31c8" providerId="AD" clId="Web-{4702450E-AFF2-7CA4-2A1B-B7EB74312B7B}" dt="2023-08-16T15:21:40.341" v="8" actId="20577"/>
        <pc:sldMkLst>
          <pc:docMk/>
          <pc:sldMk cId="494385096" sldId="1710"/>
        </pc:sldMkLst>
        <pc:spChg chg="add">
          <ac:chgData name="Luiz Gustavo Veloso Castello" userId="S::lgvcastello@fazenda.rj.gov.br::6ccfdbba-54cd-4675-8640-8752d33d31c8" providerId="AD" clId="Web-{4702450E-AFF2-7CA4-2A1B-B7EB74312B7B}" dt="2023-08-16T15:21:19.184" v="0"/>
          <ac:spMkLst>
            <pc:docMk/>
            <pc:sldMk cId="494385096" sldId="1710"/>
            <ac:spMk id="4" creationId="{80A3BA25-698A-4AE7-93FF-75786FD3F69E}"/>
          </ac:spMkLst>
        </pc:spChg>
        <pc:spChg chg="mod">
          <ac:chgData name="Luiz Gustavo Veloso Castello" userId="S::lgvcastello@fazenda.rj.gov.br::6ccfdbba-54cd-4675-8640-8752d33d31c8" providerId="AD" clId="Web-{4702450E-AFF2-7CA4-2A1B-B7EB74312B7B}" dt="2023-08-16T15:21:40.341" v="8" actId="20577"/>
          <ac:spMkLst>
            <pc:docMk/>
            <pc:sldMk cId="494385096" sldId="1710"/>
            <ac:spMk id="6" creationId="{6D70942C-0D53-FE95-E1C2-7B1106CBA8FB}"/>
          </ac:spMkLst>
        </pc:spChg>
      </pc:sldChg>
      <pc:sldChg chg="addSp">
        <pc:chgData name="Luiz Gustavo Veloso Castello" userId="S::lgvcastello@fazenda.rj.gov.br::6ccfdbba-54cd-4675-8640-8752d33d31c8" providerId="AD" clId="Web-{4702450E-AFF2-7CA4-2A1B-B7EB74312B7B}" dt="2023-08-16T15:21:22.200" v="1"/>
        <pc:sldMkLst>
          <pc:docMk/>
          <pc:sldMk cId="918846177" sldId="1711"/>
        </pc:sldMkLst>
        <pc:spChg chg="add">
          <ac:chgData name="Luiz Gustavo Veloso Castello" userId="S::lgvcastello@fazenda.rj.gov.br::6ccfdbba-54cd-4675-8640-8752d33d31c8" providerId="AD" clId="Web-{4702450E-AFF2-7CA4-2A1B-B7EB74312B7B}" dt="2023-08-16T15:21:22.200" v="1"/>
          <ac:spMkLst>
            <pc:docMk/>
            <pc:sldMk cId="918846177" sldId="1711"/>
            <ac:spMk id="4" creationId="{C5D3484A-5F21-F9A7-FA37-17453DA22F47}"/>
          </ac:spMkLst>
        </pc:spChg>
      </pc:sldChg>
    </pc:docChg>
  </pc:docChgLst>
  <pc:docChgLst>
    <pc:chgData name="Allan Cristiano dos Santos" userId="S::acdsantos@fazenda.rj.gov.br::d31e4ff2-23af-4f3b-bbd8-dc4179b912ad" providerId="AD" clId="Web-{10A0B162-87BA-9C3B-BC6A-8AD67D044ED6}"/>
    <pc:docChg chg="modSld sldOrd">
      <pc:chgData name="Allan Cristiano dos Santos" userId="S::acdsantos@fazenda.rj.gov.br::d31e4ff2-23af-4f3b-bbd8-dc4179b912ad" providerId="AD" clId="Web-{10A0B162-87BA-9C3B-BC6A-8AD67D044ED6}" dt="2023-09-27T13:45:09.747" v="56"/>
      <pc:docMkLst>
        <pc:docMk/>
      </pc:docMkLst>
      <pc:sldChg chg="modSp">
        <pc:chgData name="Allan Cristiano dos Santos" userId="S::acdsantos@fazenda.rj.gov.br::d31e4ff2-23af-4f3b-bbd8-dc4179b912ad" providerId="AD" clId="Web-{10A0B162-87BA-9C3B-BC6A-8AD67D044ED6}" dt="2023-09-27T13:25:03.828" v="1" actId="20577"/>
        <pc:sldMkLst>
          <pc:docMk/>
          <pc:sldMk cId="376397184" sldId="1622"/>
        </pc:sldMkLst>
        <pc:spChg chg="mod">
          <ac:chgData name="Allan Cristiano dos Santos" userId="S::acdsantos@fazenda.rj.gov.br::d31e4ff2-23af-4f3b-bbd8-dc4179b912ad" providerId="AD" clId="Web-{10A0B162-87BA-9C3B-BC6A-8AD67D044ED6}" dt="2023-09-27T13:25:03.828" v="1" actId="20577"/>
          <ac:spMkLst>
            <pc:docMk/>
            <pc:sldMk cId="376397184" sldId="1622"/>
            <ac:spMk id="11" creationId="{31BD75FC-5EF1-496B-AE62-AF11C9894F64}"/>
          </ac:spMkLst>
        </pc:spChg>
      </pc:sldChg>
      <pc:sldChg chg="modSp">
        <pc:chgData name="Allan Cristiano dos Santos" userId="S::acdsantos@fazenda.rj.gov.br::d31e4ff2-23af-4f3b-bbd8-dc4179b912ad" providerId="AD" clId="Web-{10A0B162-87BA-9C3B-BC6A-8AD67D044ED6}" dt="2023-09-27T13:45:09.747" v="56"/>
        <pc:sldMkLst>
          <pc:docMk/>
          <pc:sldMk cId="2425828303" sldId="1682"/>
        </pc:sldMkLst>
        <pc:spChg chg="mod">
          <ac:chgData name="Allan Cristiano dos Santos" userId="S::acdsantos@fazenda.rj.gov.br::d31e4ff2-23af-4f3b-bbd8-dc4179b912ad" providerId="AD" clId="Web-{10A0B162-87BA-9C3B-BC6A-8AD67D044ED6}" dt="2023-09-27T13:38:39.863" v="44" actId="20577"/>
          <ac:spMkLst>
            <pc:docMk/>
            <pc:sldMk cId="2425828303" sldId="1682"/>
            <ac:spMk id="6" creationId="{B18E8F6F-E867-42DD-AEA8-54122C741167}"/>
          </ac:spMkLst>
        </pc:spChg>
        <pc:graphicFrameChg chg="mod modGraphic">
          <ac:chgData name="Allan Cristiano dos Santos" userId="S::acdsantos@fazenda.rj.gov.br::d31e4ff2-23af-4f3b-bbd8-dc4179b912ad" providerId="AD" clId="Web-{10A0B162-87BA-9C3B-BC6A-8AD67D044ED6}" dt="2023-09-27T13:45:09.747" v="56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ord">
        <pc:chgData name="Allan Cristiano dos Santos" userId="S::acdsantos@fazenda.rj.gov.br::d31e4ff2-23af-4f3b-bbd8-dc4179b912ad" providerId="AD" clId="Web-{10A0B162-87BA-9C3B-BC6A-8AD67D044ED6}" dt="2023-09-27T13:23:53.764" v="0"/>
        <pc:sldMkLst>
          <pc:docMk/>
          <pc:sldMk cId="458914537" sldId="1699"/>
        </pc:sldMkLst>
      </pc:sldChg>
    </pc:docChg>
  </pc:docChgLst>
  <pc:docChgLst>
    <pc:chgData name="Eduardo Brandao de Andrade" userId="S::ebandrade@fazenda.rj.gov.br::61632ef8-aad2-4654-a71b-1f82b9c6fa25" providerId="AD" clId="Web-{1AA4A33A-F8D4-E5C4-F826-87DB6FCB6AED}"/>
    <pc:docChg chg="modSld sldOrd">
      <pc:chgData name="Eduardo Brandao de Andrade" userId="S::ebandrade@fazenda.rj.gov.br::61632ef8-aad2-4654-a71b-1f82b9c6fa25" providerId="AD" clId="Web-{1AA4A33A-F8D4-E5C4-F826-87DB6FCB6AED}" dt="2023-09-27T12:35:57.479" v="14"/>
      <pc:docMkLst>
        <pc:docMk/>
      </pc:docMkLst>
      <pc:sldChg chg="modSp ord">
        <pc:chgData name="Eduardo Brandao de Andrade" userId="S::ebandrade@fazenda.rj.gov.br::61632ef8-aad2-4654-a71b-1f82b9c6fa25" providerId="AD" clId="Web-{1AA4A33A-F8D4-E5C4-F826-87DB6FCB6AED}" dt="2023-09-27T12:35:57.479" v="14"/>
        <pc:sldMkLst>
          <pc:docMk/>
          <pc:sldMk cId="1332928516" sldId="1691"/>
        </pc:sldMkLst>
        <pc:spChg chg="mod">
          <ac:chgData name="Eduardo Brandao de Andrade" userId="S::ebandrade@fazenda.rj.gov.br::61632ef8-aad2-4654-a71b-1f82b9c6fa25" providerId="AD" clId="Web-{1AA4A33A-F8D4-E5C4-F826-87DB6FCB6AED}" dt="2023-09-27T12:35:19.900" v="13" actId="20577"/>
          <ac:spMkLst>
            <pc:docMk/>
            <pc:sldMk cId="1332928516" sldId="1691"/>
            <ac:spMk id="11" creationId="{CDE765CF-7EFB-4963-A398-305963039E9E}"/>
          </ac:spMkLst>
        </pc:spChg>
      </pc:sldChg>
    </pc:docChg>
  </pc:docChgLst>
  <pc:docChgLst>
    <pc:chgData name="Luiz Gustavo Veloso Castello" userId="6ccfdbba-54cd-4675-8640-8752d33d31c8" providerId="ADAL" clId="{157F68F0-BFFC-47A9-9191-31FDFD334418}"/>
    <pc:docChg chg="undo redo custSel modSld">
      <pc:chgData name="Luiz Gustavo Veloso Castello" userId="6ccfdbba-54cd-4675-8640-8752d33d31c8" providerId="ADAL" clId="{157F68F0-BFFC-47A9-9191-31FDFD334418}" dt="2023-08-16T21:09:30.472" v="630" actId="20577"/>
      <pc:docMkLst>
        <pc:docMk/>
      </pc:docMkLst>
      <pc:sldChg chg="addSp delSp modSp mod">
        <pc:chgData name="Luiz Gustavo Veloso Castello" userId="6ccfdbba-54cd-4675-8640-8752d33d31c8" providerId="ADAL" clId="{157F68F0-BFFC-47A9-9191-31FDFD334418}" dt="2023-08-15T20:09:22.321" v="423" actId="1076"/>
        <pc:sldMkLst>
          <pc:docMk/>
          <pc:sldMk cId="90733972" sldId="1672"/>
        </pc:sldMkLst>
        <pc:spChg chg="ord">
          <ac:chgData name="Luiz Gustavo Veloso Castello" userId="6ccfdbba-54cd-4675-8640-8752d33d31c8" providerId="ADAL" clId="{157F68F0-BFFC-47A9-9191-31FDFD334418}" dt="2023-08-15T20:05:38.810" v="378" actId="167"/>
          <ac:spMkLst>
            <pc:docMk/>
            <pc:sldMk cId="90733972" sldId="1672"/>
            <ac:spMk id="3" creationId="{3B749664-6CCE-B51C-E570-1D10C1C18D5C}"/>
          </ac:spMkLst>
        </pc:spChg>
        <pc:spChg chg="mod">
          <ac:chgData name="Luiz Gustavo Veloso Castello" userId="6ccfdbba-54cd-4675-8640-8752d33d31c8" providerId="ADAL" clId="{157F68F0-BFFC-47A9-9191-31FDFD334418}" dt="2023-08-15T20:05:05.439" v="374" actId="20577"/>
          <ac:spMkLst>
            <pc:docMk/>
            <pc:sldMk cId="90733972" sldId="1672"/>
            <ac:spMk id="6" creationId="{A10C9780-27F0-4844-A7CB-099B007A4B3F}"/>
          </ac:spMkLst>
        </pc:spChg>
        <pc:spChg chg="mod">
          <ac:chgData name="Luiz Gustavo Veloso Castello" userId="6ccfdbba-54cd-4675-8640-8752d33d31c8" providerId="ADAL" clId="{157F68F0-BFFC-47A9-9191-31FDFD334418}" dt="2023-08-15T20:08:18.802" v="420" actId="1076"/>
          <ac:spMkLst>
            <pc:docMk/>
            <pc:sldMk cId="90733972" sldId="1672"/>
            <ac:spMk id="7" creationId="{0BF74D4B-CCEA-4AD7-2D18-548F1BBF8375}"/>
          </ac:spMkLst>
        </pc:spChg>
        <pc:spChg chg="mod">
          <ac:chgData name="Luiz Gustavo Veloso Castello" userId="6ccfdbba-54cd-4675-8640-8752d33d31c8" providerId="ADAL" clId="{157F68F0-BFFC-47A9-9191-31FDFD334418}" dt="2023-08-15T20:08:13.746" v="419" actId="14100"/>
          <ac:spMkLst>
            <pc:docMk/>
            <pc:sldMk cId="90733972" sldId="1672"/>
            <ac:spMk id="8" creationId="{CFD7F0BA-877B-5932-188B-A35C8A56210A}"/>
          </ac:spMkLst>
        </pc:spChg>
        <pc:spChg chg="mod">
          <ac:chgData name="Luiz Gustavo Veloso Castello" userId="6ccfdbba-54cd-4675-8640-8752d33d31c8" providerId="ADAL" clId="{157F68F0-BFFC-47A9-9191-31FDFD334418}" dt="2023-08-15T20:09:15.970" v="422" actId="14100"/>
          <ac:spMkLst>
            <pc:docMk/>
            <pc:sldMk cId="90733972" sldId="1672"/>
            <ac:spMk id="9" creationId="{D65C342D-5B21-D163-AF4E-6036547D817A}"/>
          </ac:spMkLst>
        </pc:spChg>
        <pc:spChg chg="mod">
          <ac:chgData name="Luiz Gustavo Veloso Castello" userId="6ccfdbba-54cd-4675-8640-8752d33d31c8" providerId="ADAL" clId="{157F68F0-BFFC-47A9-9191-31FDFD334418}" dt="2023-08-15T20:09:22.321" v="423" actId="1076"/>
          <ac:spMkLst>
            <pc:docMk/>
            <pc:sldMk cId="90733972" sldId="1672"/>
            <ac:spMk id="11" creationId="{6B9CC2FC-5067-7B19-C541-13452DC3B36D}"/>
          </ac:spMkLst>
        </pc:spChg>
        <pc:spChg chg="mod">
          <ac:chgData name="Luiz Gustavo Veloso Castello" userId="6ccfdbba-54cd-4675-8640-8752d33d31c8" providerId="ADAL" clId="{157F68F0-BFFC-47A9-9191-31FDFD334418}" dt="2023-08-15T20:07:04.237" v="417" actId="20577"/>
          <ac:spMkLst>
            <pc:docMk/>
            <pc:sldMk cId="90733972" sldId="1672"/>
            <ac:spMk id="13" creationId="{00B3033B-23D3-58C5-1B73-283ED5C84403}"/>
          </ac:spMkLst>
        </pc:spChg>
        <pc:spChg chg="mod">
          <ac:chgData name="Luiz Gustavo Veloso Castello" userId="6ccfdbba-54cd-4675-8640-8752d33d31c8" providerId="ADAL" clId="{157F68F0-BFFC-47A9-9191-31FDFD334418}" dt="2023-08-15T20:05:00.609" v="366" actId="20577"/>
          <ac:spMkLst>
            <pc:docMk/>
            <pc:sldMk cId="90733972" sldId="1672"/>
            <ac:spMk id="15" creationId="{61199F7F-EA51-77F3-C431-437CD84627E0}"/>
          </ac:spMkLst>
        </pc:spChg>
        <pc:graphicFrameChg chg="add del">
          <ac:chgData name="Luiz Gustavo Veloso Castello" userId="6ccfdbba-54cd-4675-8640-8752d33d31c8" providerId="ADAL" clId="{157F68F0-BFFC-47A9-9191-31FDFD334418}" dt="2023-08-15T20:05:29.507" v="377" actId="478"/>
          <ac:graphicFrameMkLst>
            <pc:docMk/>
            <pc:sldMk cId="90733972" sldId="1672"/>
            <ac:graphicFrameMk id="4" creationId="{1A66639E-414B-F7E2-FDCA-8E785C0E4B65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20:06:29.290" v="389" actId="14100"/>
          <ac:graphicFrameMkLst>
            <pc:docMk/>
            <pc:sldMk cId="90733972" sldId="1672"/>
            <ac:graphicFrameMk id="17" creationId="{2B027AB9-1F73-4E22-8807-7427DC61B872}"/>
          </ac:graphicFrameMkLst>
        </pc:graphicFrameChg>
      </pc:sldChg>
      <pc:sldChg chg="addSp delSp modSp mod">
        <pc:chgData name="Luiz Gustavo Veloso Castello" userId="6ccfdbba-54cd-4675-8640-8752d33d31c8" providerId="ADAL" clId="{157F68F0-BFFC-47A9-9191-31FDFD334418}" dt="2023-08-15T20:00:52.340" v="302" actId="20577"/>
        <pc:sldMkLst>
          <pc:docMk/>
          <pc:sldMk cId="1332928516" sldId="1691"/>
        </pc:sldMkLst>
        <pc:spChg chg="mod">
          <ac:chgData name="Luiz Gustavo Veloso Castello" userId="6ccfdbba-54cd-4675-8640-8752d33d31c8" providerId="ADAL" clId="{157F68F0-BFFC-47A9-9191-31FDFD334418}" dt="2023-08-15T19:55:41.634" v="23" actId="20577"/>
          <ac:spMkLst>
            <pc:docMk/>
            <pc:sldMk cId="1332928516" sldId="1691"/>
            <ac:spMk id="5" creationId="{44D5B04B-C6E4-45CC-988D-E48A225F8170}"/>
          </ac:spMkLst>
        </pc:spChg>
        <pc:spChg chg="mod">
          <ac:chgData name="Luiz Gustavo Veloso Castello" userId="6ccfdbba-54cd-4675-8640-8752d33d31c8" providerId="ADAL" clId="{157F68F0-BFFC-47A9-9191-31FDFD334418}" dt="2023-08-15T20:00:52.340" v="302" actId="20577"/>
          <ac:spMkLst>
            <pc:docMk/>
            <pc:sldMk cId="1332928516" sldId="1691"/>
            <ac:spMk id="11" creationId="{CDE765CF-7EFB-4963-A398-305963039E9E}"/>
          </ac:spMkLst>
        </pc:spChg>
        <pc:spChg chg="mod">
          <ac:chgData name="Luiz Gustavo Veloso Castello" userId="6ccfdbba-54cd-4675-8640-8752d33d31c8" providerId="ADAL" clId="{157F68F0-BFFC-47A9-9191-31FDFD334418}" dt="2023-08-15T19:55:27.124" v="7" actId="1076"/>
          <ac:spMkLst>
            <pc:docMk/>
            <pc:sldMk cId="1332928516" sldId="1691"/>
            <ac:spMk id="12" creationId="{131F864B-36F1-2C78-390F-FF05509062A0}"/>
          </ac:spMkLst>
        </pc:spChg>
        <pc:spChg chg="mod">
          <ac:chgData name="Luiz Gustavo Veloso Castello" userId="6ccfdbba-54cd-4675-8640-8752d33d31c8" providerId="ADAL" clId="{157F68F0-BFFC-47A9-9191-31FDFD334418}" dt="2023-08-15T19:55:48.573" v="44" actId="20577"/>
          <ac:spMkLst>
            <pc:docMk/>
            <pc:sldMk cId="1332928516" sldId="1691"/>
            <ac:spMk id="18" creationId="{305E6227-C9F6-4EBA-B584-EA7100CF4F2D}"/>
          </ac:spMkLst>
        </pc:spChg>
        <pc:graphicFrameChg chg="add del mod">
          <ac:chgData name="Luiz Gustavo Veloso Castello" userId="6ccfdbba-54cd-4675-8640-8752d33d31c8" providerId="ADAL" clId="{157F68F0-BFFC-47A9-9191-31FDFD334418}" dt="2023-08-15T19:55:13.922" v="4"/>
          <ac:graphicFrameMkLst>
            <pc:docMk/>
            <pc:sldMk cId="1332928516" sldId="1691"/>
            <ac:graphicFrameMk id="4" creationId="{E42443D3-ABD6-4B75-94FD-D298573B8FB1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19:55:23.493" v="6" actId="1076"/>
          <ac:graphicFrameMkLst>
            <pc:docMk/>
            <pc:sldMk cId="1332928516" sldId="1691"/>
            <ac:graphicFrameMk id="7" creationId="{8E911BFA-95A3-4B74-947F-46F0272EE83C}"/>
          </ac:graphicFrameMkLst>
        </pc:graphicFrameChg>
        <pc:graphicFrameChg chg="del">
          <ac:chgData name="Luiz Gustavo Veloso Castello" userId="6ccfdbba-54cd-4675-8640-8752d33d31c8" providerId="ADAL" clId="{157F68F0-BFFC-47A9-9191-31FDFD334418}" dt="2023-08-15T19:54:35.769" v="0" actId="478"/>
          <ac:graphicFrameMkLst>
            <pc:docMk/>
            <pc:sldMk cId="1332928516" sldId="1691"/>
            <ac:graphicFrameMk id="14" creationId="{193799B9-A926-F88B-C8B3-80BF4861E097}"/>
          </ac:graphicFrameMkLst>
        </pc:graphicFrameChg>
      </pc:sldChg>
      <pc:sldChg chg="addSp modSp mod">
        <pc:chgData name="Luiz Gustavo Veloso Castello" userId="6ccfdbba-54cd-4675-8640-8752d33d31c8" providerId="ADAL" clId="{157F68F0-BFFC-47A9-9191-31FDFD334418}" dt="2023-08-16T20:53:13.087" v="615"/>
        <pc:sldMkLst>
          <pc:docMk/>
          <pc:sldMk cId="1416973449" sldId="1703"/>
        </pc:sldMkLst>
        <pc:spChg chg="add mod">
          <ac:chgData name="Luiz Gustavo Veloso Castello" userId="6ccfdbba-54cd-4675-8640-8752d33d31c8" providerId="ADAL" clId="{157F68F0-BFFC-47A9-9191-31FDFD334418}" dt="2023-08-16T20:53:13.087" v="615"/>
          <ac:spMkLst>
            <pc:docMk/>
            <pc:sldMk cId="1416973449" sldId="1703"/>
            <ac:spMk id="9" creationId="{7D240ACE-27A6-4E90-AFD7-455F847E0D43}"/>
          </ac:spMkLst>
        </pc:spChg>
        <pc:spChg chg="mod">
          <ac:chgData name="Luiz Gustavo Veloso Castello" userId="6ccfdbba-54cd-4675-8640-8752d33d31c8" providerId="ADAL" clId="{157F68F0-BFFC-47A9-9191-31FDFD334418}" dt="2023-08-16T20:52:53.379" v="614" actId="20577"/>
          <ac:spMkLst>
            <pc:docMk/>
            <pc:sldMk cId="1416973449" sldId="1703"/>
            <ac:spMk id="14" creationId="{12A4B24E-0AD5-3E9F-7A7C-33BA552C68FA}"/>
          </ac:spMkLst>
        </pc:spChg>
        <pc:graphicFrameChg chg="modGraphic">
          <ac:chgData name="Luiz Gustavo Veloso Castello" userId="6ccfdbba-54cd-4675-8640-8752d33d31c8" providerId="ADAL" clId="{157F68F0-BFFC-47A9-9191-31FDFD334418}" dt="2023-08-16T20:51:08.149" v="592" actId="20577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  <pc:sldChg chg="addSp modSp mod">
        <pc:chgData name="Luiz Gustavo Veloso Castello" userId="6ccfdbba-54cd-4675-8640-8752d33d31c8" providerId="ADAL" clId="{157F68F0-BFFC-47A9-9191-31FDFD334418}" dt="2023-08-16T21:09:30.472" v="630" actId="20577"/>
        <pc:sldMkLst>
          <pc:docMk/>
          <pc:sldMk cId="1849440977" sldId="1709"/>
        </pc:sldMkLst>
        <pc:spChg chg="mod">
          <ac:chgData name="Luiz Gustavo Veloso Castello" userId="6ccfdbba-54cd-4675-8640-8752d33d31c8" providerId="ADAL" clId="{157F68F0-BFFC-47A9-9191-31FDFD334418}" dt="2023-08-16T21:09:30.472" v="630" actId="20577"/>
          <ac:spMkLst>
            <pc:docMk/>
            <pc:sldMk cId="1849440977" sldId="1709"/>
            <ac:spMk id="9" creationId="{08940860-2E26-F5AD-9830-022F8E2C1B7B}"/>
          </ac:spMkLst>
        </pc:spChg>
        <pc:spChg chg="add mod">
          <ac:chgData name="Luiz Gustavo Veloso Castello" userId="6ccfdbba-54cd-4675-8640-8752d33d31c8" providerId="ADAL" clId="{157F68F0-BFFC-47A9-9191-31FDFD334418}" dt="2023-08-16T20:53:32.309" v="616"/>
          <ac:spMkLst>
            <pc:docMk/>
            <pc:sldMk cId="1849440977" sldId="1709"/>
            <ac:spMk id="14" creationId="{4C84FAA4-779E-4AA8-8197-CC978DB10028}"/>
          </ac:spMkLst>
        </pc:spChg>
      </pc:sldChg>
      <pc:sldChg chg="addSp delSp modSp mod">
        <pc:chgData name="Luiz Gustavo Veloso Castello" userId="6ccfdbba-54cd-4675-8640-8752d33d31c8" providerId="ADAL" clId="{157F68F0-BFFC-47A9-9191-31FDFD334418}" dt="2023-08-15T20:04:18.064" v="350" actId="20577"/>
        <pc:sldMkLst>
          <pc:docMk/>
          <pc:sldMk cId="494385096" sldId="1710"/>
        </pc:sldMkLst>
        <pc:spChg chg="add del mod">
          <ac:chgData name="Luiz Gustavo Veloso Castello" userId="6ccfdbba-54cd-4675-8640-8752d33d31c8" providerId="ADAL" clId="{157F68F0-BFFC-47A9-9191-31FDFD334418}" dt="2023-08-15T20:03:22.723" v="320" actId="1076"/>
          <ac:spMkLst>
            <pc:docMk/>
            <pc:sldMk cId="494385096" sldId="1710"/>
            <ac:spMk id="5" creationId="{EB4D68FC-1E5E-6064-4972-E1C219EEDFD0}"/>
          </ac:spMkLst>
        </pc:spChg>
        <pc:spChg chg="add del mod">
          <ac:chgData name="Luiz Gustavo Veloso Castello" userId="6ccfdbba-54cd-4675-8640-8752d33d31c8" providerId="ADAL" clId="{157F68F0-BFFC-47A9-9191-31FDFD334418}" dt="2023-08-15T20:03:17.347" v="319" actId="1076"/>
          <ac:spMkLst>
            <pc:docMk/>
            <pc:sldMk cId="494385096" sldId="1710"/>
            <ac:spMk id="8" creationId="{FBE1B4EC-2289-EB41-0D45-FD95D9B6164C}"/>
          </ac:spMkLst>
        </pc:spChg>
        <pc:spChg chg="mod">
          <ac:chgData name="Luiz Gustavo Veloso Castello" userId="6ccfdbba-54cd-4675-8640-8752d33d31c8" providerId="ADAL" clId="{157F68F0-BFFC-47A9-9191-31FDFD334418}" dt="2023-08-15T20:04:18.064" v="350" actId="20577"/>
          <ac:spMkLst>
            <pc:docMk/>
            <pc:sldMk cId="494385096" sldId="1710"/>
            <ac:spMk id="18" creationId="{305E6227-C9F6-4EBA-B584-EA7100CF4F2D}"/>
          </ac:spMkLst>
        </pc:spChg>
        <pc:graphicFrameChg chg="add del">
          <ac:chgData name="Luiz Gustavo Veloso Castello" userId="6ccfdbba-54cd-4675-8640-8752d33d31c8" providerId="ADAL" clId="{157F68F0-BFFC-47A9-9191-31FDFD334418}" dt="2023-08-15T20:02:05.487" v="307" actId="478"/>
          <ac:graphicFrameMkLst>
            <pc:docMk/>
            <pc:sldMk cId="494385096" sldId="1710"/>
            <ac:graphicFrameMk id="3" creationId="{4C749D22-2EA4-E8C1-A470-98F9FD6276BD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20:03:48.788" v="324"/>
          <ac:graphicFrameMkLst>
            <pc:docMk/>
            <pc:sldMk cId="494385096" sldId="1710"/>
            <ac:graphicFrameMk id="13" creationId="{772B2E2E-AFAD-47BF-B79A-40223925BEAD}"/>
          </ac:graphicFrameMkLst>
        </pc:graphicFrameChg>
      </pc:sldChg>
      <pc:sldChg chg="addSp delSp modSp mod">
        <pc:chgData name="Luiz Gustavo Veloso Castello" userId="6ccfdbba-54cd-4675-8640-8752d33d31c8" providerId="ADAL" clId="{157F68F0-BFFC-47A9-9191-31FDFD334418}" dt="2023-08-15T20:10:20.983" v="472" actId="20577"/>
        <pc:sldMkLst>
          <pc:docMk/>
          <pc:sldMk cId="918846177" sldId="1711"/>
        </pc:sldMkLst>
        <pc:spChg chg="mod">
          <ac:chgData name="Luiz Gustavo Veloso Castello" userId="6ccfdbba-54cd-4675-8640-8752d33d31c8" providerId="ADAL" clId="{157F68F0-BFFC-47A9-9191-31FDFD334418}" dt="2023-08-15T20:10:11.904" v="436" actId="20577"/>
          <ac:spMkLst>
            <pc:docMk/>
            <pc:sldMk cId="918846177" sldId="1711"/>
            <ac:spMk id="5" creationId="{44D5B04B-C6E4-45CC-988D-E48A225F8170}"/>
          </ac:spMkLst>
        </pc:spChg>
        <pc:spChg chg="mod">
          <ac:chgData name="Luiz Gustavo Veloso Castello" userId="6ccfdbba-54cd-4675-8640-8752d33d31c8" providerId="ADAL" clId="{157F68F0-BFFC-47A9-9191-31FDFD334418}" dt="2023-08-15T20:10:20.983" v="472" actId="20577"/>
          <ac:spMkLst>
            <pc:docMk/>
            <pc:sldMk cId="918846177" sldId="1711"/>
            <ac:spMk id="18" creationId="{305E6227-C9F6-4EBA-B584-EA7100CF4F2D}"/>
          </ac:spMkLst>
        </pc:spChg>
        <pc:graphicFrameChg chg="del">
          <ac:chgData name="Luiz Gustavo Veloso Castello" userId="6ccfdbba-54cd-4675-8640-8752d33d31c8" providerId="ADAL" clId="{157F68F0-BFFC-47A9-9191-31FDFD334418}" dt="2023-08-15T20:09:46.968" v="424" actId="478"/>
          <ac:graphicFrameMkLst>
            <pc:docMk/>
            <pc:sldMk cId="918846177" sldId="1711"/>
            <ac:graphicFrameMk id="3" creationId="{83BC3CED-07BD-4093-8818-8EDCCC8E7D06}"/>
          </ac:graphicFrameMkLst>
        </pc:graphicFrameChg>
        <pc:graphicFrameChg chg="add mod">
          <ac:chgData name="Luiz Gustavo Veloso Castello" userId="6ccfdbba-54cd-4675-8640-8752d33d31c8" providerId="ADAL" clId="{157F68F0-BFFC-47A9-9191-31FDFD334418}" dt="2023-08-15T20:10:00.233" v="428" actId="14100"/>
          <ac:graphicFrameMkLst>
            <pc:docMk/>
            <pc:sldMk cId="918846177" sldId="1711"/>
            <ac:graphicFrameMk id="12" creationId="{20D24B5E-DED8-4299-A5D7-96D054910247}"/>
          </ac:graphicFrameMkLst>
        </pc:graphicFrameChg>
      </pc:sldChg>
    </pc:docChg>
  </pc:docChgLst>
  <pc:docChgLst>
    <pc:chgData name="Neusa Lourenco Silva" userId="aae90cf0-4570-482f-9a17-f6c811b67bf3" providerId="ADAL" clId="{F48C2E86-5519-453B-99A0-50222A82ED82}"/>
    <pc:docChg chg="addSld delSld modSld">
      <pc:chgData name="Neusa Lourenco Silva" userId="aae90cf0-4570-482f-9a17-f6c811b67bf3" providerId="ADAL" clId="{F48C2E86-5519-453B-99A0-50222A82ED82}" dt="2023-08-18T16:41:02.413" v="5" actId="47"/>
      <pc:docMkLst>
        <pc:docMk/>
      </pc:docMkLst>
      <pc:sldChg chg="del">
        <pc:chgData name="Neusa Lourenco Silva" userId="aae90cf0-4570-482f-9a17-f6c811b67bf3" providerId="ADAL" clId="{F48C2E86-5519-453B-99A0-50222A82ED82}" dt="2023-08-18T16:40:27.478" v="1" actId="47"/>
        <pc:sldMkLst>
          <pc:docMk/>
          <pc:sldMk cId="555112162" sldId="1585"/>
        </pc:sldMkLst>
      </pc:sldChg>
      <pc:sldChg chg="del">
        <pc:chgData name="Neusa Lourenco Silva" userId="aae90cf0-4570-482f-9a17-f6c811b67bf3" providerId="ADAL" clId="{F48C2E86-5519-453B-99A0-50222A82ED82}" dt="2023-08-18T16:41:02.413" v="5" actId="47"/>
        <pc:sldMkLst>
          <pc:docMk/>
          <pc:sldMk cId="4184958291" sldId="1611"/>
        </pc:sldMkLst>
      </pc:sldChg>
      <pc:sldChg chg="del">
        <pc:chgData name="Neusa Lourenco Silva" userId="aae90cf0-4570-482f-9a17-f6c811b67bf3" providerId="ADAL" clId="{F48C2E86-5519-453B-99A0-50222A82ED82}" dt="2023-08-18T16:40:47.325" v="3" actId="47"/>
        <pc:sldMkLst>
          <pc:docMk/>
          <pc:sldMk cId="3661718326" sldId="1716"/>
        </pc:sldMkLst>
      </pc:sldChg>
      <pc:sldChg chg="add">
        <pc:chgData name="Neusa Lourenco Silva" userId="aae90cf0-4570-482f-9a17-f6c811b67bf3" providerId="ADAL" clId="{F48C2E86-5519-453B-99A0-50222A82ED82}" dt="2023-08-18T16:40:25.436" v="0"/>
        <pc:sldMkLst>
          <pc:docMk/>
          <pc:sldMk cId="265082340" sldId="1719"/>
        </pc:sldMkLst>
      </pc:sldChg>
      <pc:sldChg chg="add">
        <pc:chgData name="Neusa Lourenco Silva" userId="aae90cf0-4570-482f-9a17-f6c811b67bf3" providerId="ADAL" clId="{F48C2E86-5519-453B-99A0-50222A82ED82}" dt="2023-08-18T16:40:44.892" v="2"/>
        <pc:sldMkLst>
          <pc:docMk/>
          <pc:sldMk cId="3697561492" sldId="1720"/>
        </pc:sldMkLst>
      </pc:sldChg>
      <pc:sldChg chg="add">
        <pc:chgData name="Neusa Lourenco Silva" userId="aae90cf0-4570-482f-9a17-f6c811b67bf3" providerId="ADAL" clId="{F48C2E86-5519-453B-99A0-50222A82ED82}" dt="2023-08-18T16:41:00.615" v="4"/>
        <pc:sldMkLst>
          <pc:docMk/>
          <pc:sldMk cId="892823559" sldId="1721"/>
        </pc:sldMkLst>
      </pc:sldChg>
    </pc:docChg>
  </pc:docChgLst>
  <pc:docChgLst>
    <pc:chgData name="Neusa Lourenco Silva" userId="S::nlourenco@fazenda.rj.gov.br::aae90cf0-4570-482f-9a17-f6c811b67bf3" providerId="AD" clId="Web-{2BF44A68-C014-B982-1A30-5C6A4840B5C1}"/>
    <pc:docChg chg="modSld">
      <pc:chgData name="Neusa Lourenco Silva" userId="S::nlourenco@fazenda.rj.gov.br::aae90cf0-4570-482f-9a17-f6c811b67bf3" providerId="AD" clId="Web-{2BF44A68-C014-B982-1A30-5C6A4840B5C1}" dt="2023-08-18T16:59:39.758" v="109" actId="20577"/>
      <pc:docMkLst>
        <pc:docMk/>
      </pc:docMkLst>
      <pc:sldChg chg="modSp">
        <pc:chgData name="Neusa Lourenco Silva" userId="S::nlourenco@fazenda.rj.gov.br::aae90cf0-4570-482f-9a17-f6c811b67bf3" providerId="AD" clId="Web-{2BF44A68-C014-B982-1A30-5C6A4840B5C1}" dt="2023-08-18T16:55:40.627" v="83" actId="20577"/>
        <pc:sldMkLst>
          <pc:docMk/>
          <pc:sldMk cId="3697561492" sldId="1720"/>
        </pc:sldMkLst>
        <pc:spChg chg="mod">
          <ac:chgData name="Neusa Lourenco Silva" userId="S::nlourenco@fazenda.rj.gov.br::aae90cf0-4570-482f-9a17-f6c811b67bf3" providerId="AD" clId="Web-{2BF44A68-C014-B982-1A30-5C6A4840B5C1}" dt="2023-08-18T16:55:40.627" v="83" actId="20577"/>
          <ac:spMkLst>
            <pc:docMk/>
            <pc:sldMk cId="3697561492" sldId="1720"/>
            <ac:spMk id="16" creationId="{E1745EA3-1B5D-44FB-8DFE-10C6C93EC707}"/>
          </ac:spMkLst>
        </pc:spChg>
        <pc:graphicFrameChg chg="mod">
          <ac:chgData name="Neusa Lourenco Silva" userId="S::nlourenco@fazenda.rj.gov.br::aae90cf0-4570-482f-9a17-f6c811b67bf3" providerId="AD" clId="Web-{2BF44A68-C014-B982-1A30-5C6A4840B5C1}" dt="2023-08-18T16:51:19.229" v="45" actId="14100"/>
          <ac:graphicFrameMkLst>
            <pc:docMk/>
            <pc:sldMk cId="3697561492" sldId="1720"/>
            <ac:graphicFrameMk id="19" creationId="{4DF47878-8704-42C9-85D5-FFC04BDA2E5D}"/>
          </ac:graphicFrameMkLst>
        </pc:graphicFrameChg>
        <pc:cxnChg chg="mod">
          <ac:chgData name="Neusa Lourenco Silva" userId="S::nlourenco@fazenda.rj.gov.br::aae90cf0-4570-482f-9a17-f6c811b67bf3" providerId="AD" clId="Web-{2BF44A68-C014-B982-1A30-5C6A4840B5C1}" dt="2023-08-18T16:51:23.807" v="46" actId="14100"/>
          <ac:cxnSpMkLst>
            <pc:docMk/>
            <pc:sldMk cId="3697561492" sldId="1720"/>
            <ac:cxnSpMk id="15" creationId="{C65A72F5-BF50-5685-261E-3BC6FAD62B81}"/>
          </ac:cxnSpMkLst>
        </pc:cxnChg>
      </pc:sldChg>
      <pc:sldChg chg="modSp">
        <pc:chgData name="Neusa Lourenco Silva" userId="S::nlourenco@fazenda.rj.gov.br::aae90cf0-4570-482f-9a17-f6c811b67bf3" providerId="AD" clId="Web-{2BF44A68-C014-B982-1A30-5C6A4840B5C1}" dt="2023-08-18T16:59:39.758" v="109" actId="20577"/>
        <pc:sldMkLst>
          <pc:docMk/>
          <pc:sldMk cId="892823559" sldId="1721"/>
        </pc:sldMkLst>
        <pc:spChg chg="mod">
          <ac:chgData name="Neusa Lourenco Silva" userId="S::nlourenco@fazenda.rj.gov.br::aae90cf0-4570-482f-9a17-f6c811b67bf3" providerId="AD" clId="Web-{2BF44A68-C014-B982-1A30-5C6A4840B5C1}" dt="2023-08-18T16:59:39.758" v="109" actId="20577"/>
          <ac:spMkLst>
            <pc:docMk/>
            <pc:sldMk cId="892823559" sldId="1721"/>
            <ac:spMk id="16" creationId="{E1745EA3-1B5D-44FB-8DFE-10C6C93EC707}"/>
          </ac:spMkLst>
        </pc:spChg>
        <pc:cxnChg chg="mod">
          <ac:chgData name="Neusa Lourenco Silva" userId="S::nlourenco@fazenda.rj.gov.br::aae90cf0-4570-482f-9a17-f6c811b67bf3" providerId="AD" clId="Web-{2BF44A68-C014-B982-1A30-5C6A4840B5C1}" dt="2023-08-18T16:58:07.803" v="99" actId="14100"/>
          <ac:cxnSpMkLst>
            <pc:docMk/>
            <pc:sldMk cId="892823559" sldId="1721"/>
            <ac:cxnSpMk id="13" creationId="{CD682A7C-7AC4-85E3-FEA7-15F0727B3098}"/>
          </ac:cxnSpMkLst>
        </pc:cxnChg>
      </pc:sldChg>
    </pc:docChg>
  </pc:docChgLst>
  <pc:docChgLst>
    <pc:chgData name="Ana Krishna Passos Peixoto" userId="4fe70650-f6d2-40ae-9cfa-5823e72190aa" providerId="ADAL" clId="{3203C4C1-A7C4-4693-8C64-CC254A9F6D4B}"/>
    <pc:docChg chg="undo redo custSel delSld modSld delMainMaster">
      <pc:chgData name="Ana Krishna Passos Peixoto" userId="4fe70650-f6d2-40ae-9cfa-5823e72190aa" providerId="ADAL" clId="{3203C4C1-A7C4-4693-8C64-CC254A9F6D4B}" dt="2023-09-15T21:34:09.138" v="597" actId="13926"/>
      <pc:docMkLst>
        <pc:docMk/>
      </pc:docMkLst>
      <pc:sldChg chg="modSp mod">
        <pc:chgData name="Ana Krishna Passos Peixoto" userId="4fe70650-f6d2-40ae-9cfa-5823e72190aa" providerId="ADAL" clId="{3203C4C1-A7C4-4693-8C64-CC254A9F6D4B}" dt="2023-09-14T18:15:37.743" v="65" actId="6549"/>
        <pc:sldMkLst>
          <pc:docMk/>
          <pc:sldMk cId="2396061206" sldId="1499"/>
        </pc:sldMkLst>
        <pc:spChg chg="mod">
          <ac:chgData name="Ana Krishna Passos Peixoto" userId="4fe70650-f6d2-40ae-9cfa-5823e72190aa" providerId="ADAL" clId="{3203C4C1-A7C4-4693-8C64-CC254A9F6D4B}" dt="2023-09-14T18:15:37.743" v="65" actId="6549"/>
          <ac:spMkLst>
            <pc:docMk/>
            <pc:sldMk cId="2396061206" sldId="1499"/>
            <ac:spMk id="13" creationId="{06D52094-80F7-CABC-5FD9-244D578BC3F8}"/>
          </ac:spMkLst>
        </pc:spChg>
      </pc:sldChg>
      <pc:sldChg chg="addSp delSp modSp mod">
        <pc:chgData name="Ana Krishna Passos Peixoto" userId="4fe70650-f6d2-40ae-9cfa-5823e72190aa" providerId="ADAL" clId="{3203C4C1-A7C4-4693-8C64-CC254A9F6D4B}" dt="2023-09-15T18:50:22.772" v="545" actId="13926"/>
        <pc:sldMkLst>
          <pc:docMk/>
          <pc:sldMk cId="376397184" sldId="1622"/>
        </pc:sldMkLst>
        <pc:spChg chg="add del mod">
          <ac:chgData name="Ana Krishna Passos Peixoto" userId="4fe70650-f6d2-40ae-9cfa-5823e72190aa" providerId="ADAL" clId="{3203C4C1-A7C4-4693-8C64-CC254A9F6D4B}" dt="2023-09-14T18:37:01.614" v="119" actId="478"/>
          <ac:spMkLst>
            <pc:docMk/>
            <pc:sldMk cId="376397184" sldId="1622"/>
            <ac:spMk id="4" creationId="{BF4A4807-A3E0-6D09-584C-5501026872CA}"/>
          </ac:spMkLst>
        </pc:spChg>
        <pc:spChg chg="mod">
          <ac:chgData name="Ana Krishna Passos Peixoto" userId="4fe70650-f6d2-40ae-9cfa-5823e72190aa" providerId="ADAL" clId="{3203C4C1-A7C4-4693-8C64-CC254A9F6D4B}" dt="2023-09-14T18:40:57.573" v="164" actId="20577"/>
          <ac:spMkLst>
            <pc:docMk/>
            <pc:sldMk cId="376397184" sldId="1622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3203C4C1-A7C4-4693-8C64-CC254A9F6D4B}" dt="2023-09-15T18:50:22.772" v="545" actId="13926"/>
          <ac:spMkLst>
            <pc:docMk/>
            <pc:sldMk cId="376397184" sldId="1622"/>
            <ac:spMk id="11" creationId="{31BD75FC-5EF1-496B-AE62-AF11C9894F64}"/>
          </ac:spMkLst>
        </pc:spChg>
        <pc:spChg chg="mod">
          <ac:chgData name="Ana Krishna Passos Peixoto" userId="4fe70650-f6d2-40ae-9cfa-5823e72190aa" providerId="ADAL" clId="{3203C4C1-A7C4-4693-8C64-CC254A9F6D4B}" dt="2023-09-14T18:41:11.857" v="191" actId="6549"/>
          <ac:spMkLst>
            <pc:docMk/>
            <pc:sldMk cId="376397184" sldId="1622"/>
            <ac:spMk id="12" creationId="{CE876BE4-0546-B4F2-499A-237C41EBE002}"/>
          </ac:spMkLst>
        </pc:spChg>
        <pc:spChg chg="mod">
          <ac:chgData name="Ana Krishna Passos Peixoto" userId="4fe70650-f6d2-40ae-9cfa-5823e72190aa" providerId="ADAL" clId="{3203C4C1-A7C4-4693-8C64-CC254A9F6D4B}" dt="2023-09-15T18:33:12.524" v="433" actId="13926"/>
          <ac:spMkLst>
            <pc:docMk/>
            <pc:sldMk cId="376397184" sldId="1622"/>
            <ac:spMk id="18" creationId="{305E6227-C9F6-4EBA-B584-EA7100CF4F2D}"/>
          </ac:spMkLst>
        </pc:spChg>
        <pc:graphicFrameChg chg="add del mod">
          <ac:chgData name="Ana Krishna Passos Peixoto" userId="4fe70650-f6d2-40ae-9cfa-5823e72190aa" providerId="ADAL" clId="{3203C4C1-A7C4-4693-8C64-CC254A9F6D4B}" dt="2023-09-14T18:39:51.264" v="127" actId="478"/>
          <ac:graphicFrameMkLst>
            <pc:docMk/>
            <pc:sldMk cId="376397184" sldId="1622"/>
            <ac:graphicFrameMk id="3" creationId="{177B49A9-D062-4379-B3C3-1E78AFD45DA5}"/>
          </ac:graphicFrameMkLst>
        </pc:graphicFrameChg>
        <pc:graphicFrameChg chg="add mod">
          <ac:chgData name="Ana Krishna Passos Peixoto" userId="4fe70650-f6d2-40ae-9cfa-5823e72190aa" providerId="ADAL" clId="{3203C4C1-A7C4-4693-8C64-CC254A9F6D4B}" dt="2023-09-14T18:39:38.393" v="122"/>
          <ac:graphicFrameMkLst>
            <pc:docMk/>
            <pc:sldMk cId="376397184" sldId="1622"/>
            <ac:graphicFrameMk id="6" creationId="{177B49A9-D062-4379-B3C3-1E78AFD45DA5}"/>
          </ac:graphicFrameMkLst>
        </pc:graphicFrameChg>
        <pc:graphicFrameChg chg="add mod">
          <ac:chgData name="Ana Krishna Passos Peixoto" userId="4fe70650-f6d2-40ae-9cfa-5823e72190aa" providerId="ADAL" clId="{3203C4C1-A7C4-4693-8C64-CC254A9F6D4B}" dt="2023-09-15T18:47:17.368" v="523"/>
          <ac:graphicFrameMkLst>
            <pc:docMk/>
            <pc:sldMk cId="376397184" sldId="1622"/>
            <ac:graphicFrameMk id="8" creationId="{177B49A9-D062-4379-B3C3-1E78AFD45DA5}"/>
          </ac:graphicFrameMkLst>
        </pc:graphicFrameChg>
      </pc:sldChg>
      <pc:sldChg chg="addSp delSp modSp mod">
        <pc:chgData name="Ana Krishna Passos Peixoto" userId="4fe70650-f6d2-40ae-9cfa-5823e72190aa" providerId="ADAL" clId="{3203C4C1-A7C4-4693-8C64-CC254A9F6D4B}" dt="2023-09-15T18:27:10.374" v="430" actId="20577"/>
        <pc:sldMkLst>
          <pc:docMk/>
          <pc:sldMk cId="896517572" sldId="1649"/>
        </pc:sldMkLst>
        <pc:spChg chg="add del mod">
          <ac:chgData name="Ana Krishna Passos Peixoto" userId="4fe70650-f6d2-40ae-9cfa-5823e72190aa" providerId="ADAL" clId="{3203C4C1-A7C4-4693-8C64-CC254A9F6D4B}" dt="2023-09-15T14:26:29.927" v="398" actId="478"/>
          <ac:spMkLst>
            <pc:docMk/>
            <pc:sldMk cId="896517572" sldId="1649"/>
            <ac:spMk id="5" creationId="{1D70CBCB-0E2E-3511-9053-3289C028D2FB}"/>
          </ac:spMkLst>
        </pc:spChg>
        <pc:spChg chg="mod">
          <ac:chgData name="Ana Krishna Passos Peixoto" userId="4fe70650-f6d2-40ae-9cfa-5823e72190aa" providerId="ADAL" clId="{3203C4C1-A7C4-4693-8C64-CC254A9F6D4B}" dt="2023-09-15T18:27:10.374" v="430" actId="20577"/>
          <ac:spMkLst>
            <pc:docMk/>
            <pc:sldMk cId="896517572" sldId="1649"/>
            <ac:spMk id="14" creationId="{74025759-056B-411F-9CAC-5841AB0A9395}"/>
          </ac:spMkLst>
        </pc:spChg>
        <pc:graphicFrameChg chg="add del">
          <ac:chgData name="Ana Krishna Passos Peixoto" userId="4fe70650-f6d2-40ae-9cfa-5823e72190aa" providerId="ADAL" clId="{3203C4C1-A7C4-4693-8C64-CC254A9F6D4B}" dt="2023-09-15T14:26:50.925" v="401" actId="478"/>
          <ac:graphicFrameMkLst>
            <pc:docMk/>
            <pc:sldMk cId="896517572" sldId="1649"/>
            <ac:graphicFrameMk id="3" creationId="{89672706-3DE1-40C7-89B8-03F50500BEF4}"/>
          </ac:graphicFrameMkLst>
        </pc:graphicFrameChg>
        <pc:graphicFrameChg chg="add mod">
          <ac:chgData name="Ana Krishna Passos Peixoto" userId="4fe70650-f6d2-40ae-9cfa-5823e72190aa" providerId="ADAL" clId="{3203C4C1-A7C4-4693-8C64-CC254A9F6D4B}" dt="2023-09-15T14:28:03.255" v="413" actId="14100"/>
          <ac:graphicFrameMkLst>
            <pc:docMk/>
            <pc:sldMk cId="896517572" sldId="1649"/>
            <ac:graphicFrameMk id="6" creationId="{9474F5A4-E64B-46DF-A888-4D28D66C6759}"/>
          </ac:graphicFrameMkLst>
        </pc:graphicFrameChg>
      </pc:sldChg>
      <pc:sldChg chg="addSp modSp">
        <pc:chgData name="Ana Krishna Passos Peixoto" userId="4fe70650-f6d2-40ae-9cfa-5823e72190aa" providerId="ADAL" clId="{3203C4C1-A7C4-4693-8C64-CC254A9F6D4B}" dt="2023-09-14T18:15:40.568" v="66"/>
        <pc:sldMkLst>
          <pc:docMk/>
          <pc:sldMk cId="90733972" sldId="1672"/>
        </pc:sldMkLst>
        <pc:spChg chg="add mod">
          <ac:chgData name="Ana Krishna Passos Peixoto" userId="4fe70650-f6d2-40ae-9cfa-5823e72190aa" providerId="ADAL" clId="{3203C4C1-A7C4-4693-8C64-CC254A9F6D4B}" dt="2023-09-14T18:15:40.568" v="66"/>
          <ac:spMkLst>
            <pc:docMk/>
            <pc:sldMk cId="90733972" sldId="1672"/>
            <ac:spMk id="5" creationId="{607C531A-5304-6506-083A-5587E8A4B23A}"/>
          </ac:spMkLst>
        </pc:spChg>
      </pc:sldChg>
      <pc:sldChg chg="addSp delSp modSp mod">
        <pc:chgData name="Ana Krishna Passos Peixoto" userId="4fe70650-f6d2-40ae-9cfa-5823e72190aa" providerId="ADAL" clId="{3203C4C1-A7C4-4693-8C64-CC254A9F6D4B}" dt="2023-09-15T21:34:09.138" v="597" actId="13926"/>
        <pc:sldMkLst>
          <pc:docMk/>
          <pc:sldMk cId="937536085" sldId="1674"/>
        </pc:sldMkLst>
        <pc:spChg chg="add del mod">
          <ac:chgData name="Ana Krishna Passos Peixoto" userId="4fe70650-f6d2-40ae-9cfa-5823e72190aa" providerId="ADAL" clId="{3203C4C1-A7C4-4693-8C64-CC254A9F6D4B}" dt="2023-09-14T19:06:00.004" v="192" actId="478"/>
          <ac:spMkLst>
            <pc:docMk/>
            <pc:sldMk cId="937536085" sldId="1674"/>
            <ac:spMk id="3" creationId="{50845651-3AC8-1A3E-4C9D-7444B3B62A29}"/>
          </ac:spMkLst>
        </pc:spChg>
        <pc:spChg chg="mod">
          <ac:chgData name="Ana Krishna Passos Peixoto" userId="4fe70650-f6d2-40ae-9cfa-5823e72190aa" providerId="ADAL" clId="{3203C4C1-A7C4-4693-8C64-CC254A9F6D4B}" dt="2023-09-14T19:06:42.309" v="232" actId="27636"/>
          <ac:spMkLst>
            <pc:docMk/>
            <pc:sldMk cId="937536085" sldId="1674"/>
            <ac:spMk id="5" creationId="{44D5B04B-C6E4-45CC-988D-E48A225F8170}"/>
          </ac:spMkLst>
        </pc:spChg>
        <pc:spChg chg="mod">
          <ac:chgData name="Ana Krishna Passos Peixoto" userId="4fe70650-f6d2-40ae-9cfa-5823e72190aa" providerId="ADAL" clId="{3203C4C1-A7C4-4693-8C64-CC254A9F6D4B}" dt="2023-09-15T21:34:09.138" v="597" actId="13926"/>
          <ac:spMkLst>
            <pc:docMk/>
            <pc:sldMk cId="937536085" sldId="1674"/>
            <ac:spMk id="13" creationId="{4105CBFA-8986-AA9C-BD7B-0779066863C5}"/>
          </ac:spMkLst>
        </pc:spChg>
        <pc:spChg chg="mod">
          <ac:chgData name="Ana Krishna Passos Peixoto" userId="4fe70650-f6d2-40ae-9cfa-5823e72190aa" providerId="ADAL" clId="{3203C4C1-A7C4-4693-8C64-CC254A9F6D4B}" dt="2023-09-15T14:22:57.673" v="397" actId="13926"/>
          <ac:spMkLst>
            <pc:docMk/>
            <pc:sldMk cId="937536085" sldId="1674"/>
            <ac:spMk id="18" creationId="{305E6227-C9F6-4EBA-B584-EA7100CF4F2D}"/>
          </ac:spMkLst>
        </pc:spChg>
        <pc:graphicFrameChg chg="mod modGraphic">
          <ac:chgData name="Ana Krishna Passos Peixoto" userId="4fe70650-f6d2-40ae-9cfa-5823e72190aa" providerId="ADAL" clId="{3203C4C1-A7C4-4693-8C64-CC254A9F6D4B}" dt="2023-09-14T19:08:40.167" v="245"/>
          <ac:graphicFrameMkLst>
            <pc:docMk/>
            <pc:sldMk cId="937536085" sldId="1674"/>
            <ac:graphicFrameMk id="6" creationId="{A0CD7C76-92B7-5575-60B1-86E4AF568860}"/>
          </ac:graphicFrameMkLst>
        </pc:graphicFrameChg>
      </pc:sldChg>
      <pc:sldChg chg="addSp delSp modSp mod">
        <pc:chgData name="Ana Krishna Passos Peixoto" userId="4fe70650-f6d2-40ae-9cfa-5823e72190aa" providerId="ADAL" clId="{3203C4C1-A7C4-4693-8C64-CC254A9F6D4B}" dt="2023-09-14T19:59:15.832" v="367" actId="108"/>
        <pc:sldMkLst>
          <pc:docMk/>
          <pc:sldMk cId="751185172" sldId="1677"/>
        </pc:sldMkLst>
        <pc:spChg chg="add del mod">
          <ac:chgData name="Ana Krishna Passos Peixoto" userId="4fe70650-f6d2-40ae-9cfa-5823e72190aa" providerId="ADAL" clId="{3203C4C1-A7C4-4693-8C64-CC254A9F6D4B}" dt="2023-09-14T19:58:08.004" v="339" actId="478"/>
          <ac:spMkLst>
            <pc:docMk/>
            <pc:sldMk cId="751185172" sldId="1677"/>
            <ac:spMk id="3" creationId="{DC3A4263-656D-4551-B46D-BCCE2253D1B4}"/>
          </ac:spMkLst>
        </pc:spChg>
        <pc:spChg chg="mod">
          <ac:chgData name="Ana Krishna Passos Peixoto" userId="4fe70650-f6d2-40ae-9cfa-5823e72190aa" providerId="ADAL" clId="{3203C4C1-A7C4-4693-8C64-CC254A9F6D4B}" dt="2023-09-14T19:58:17.104" v="347" actId="20577"/>
          <ac:spMkLst>
            <pc:docMk/>
            <pc:sldMk cId="751185172" sldId="1677"/>
            <ac:spMk id="11" creationId="{100EFA24-CF65-ED76-54C9-F8BDD24A43AD}"/>
          </ac:spMkLst>
        </pc:spChg>
        <pc:graphicFrameChg chg="mod modGraphic">
          <ac:chgData name="Ana Krishna Passos Peixoto" userId="4fe70650-f6d2-40ae-9cfa-5823e72190aa" providerId="ADAL" clId="{3203C4C1-A7C4-4693-8C64-CC254A9F6D4B}" dt="2023-09-14T19:59:15.832" v="367" actId="108"/>
          <ac:graphicFrameMkLst>
            <pc:docMk/>
            <pc:sldMk cId="751185172" sldId="1677"/>
            <ac:graphicFrameMk id="14" creationId="{73D5A351-2895-103C-E8E2-3F8797CA2824}"/>
          </ac:graphicFrameMkLst>
        </pc:graphicFrameChg>
      </pc:sldChg>
      <pc:sldChg chg="addSp delSp modSp mod">
        <pc:chgData name="Ana Krishna Passos Peixoto" userId="4fe70650-f6d2-40ae-9cfa-5823e72190aa" providerId="ADAL" clId="{3203C4C1-A7C4-4693-8C64-CC254A9F6D4B}" dt="2023-09-14T20:50:16.838" v="370"/>
        <pc:sldMkLst>
          <pc:docMk/>
          <pc:sldMk cId="1579751529" sldId="1678"/>
        </pc:sldMkLst>
        <pc:spChg chg="add del mod">
          <ac:chgData name="Ana Krishna Passos Peixoto" userId="4fe70650-f6d2-40ae-9cfa-5823e72190aa" providerId="ADAL" clId="{3203C4C1-A7C4-4693-8C64-CC254A9F6D4B}" dt="2023-09-14T20:50:04.240" v="368" actId="478"/>
          <ac:spMkLst>
            <pc:docMk/>
            <pc:sldMk cId="1579751529" sldId="1678"/>
            <ac:spMk id="4" creationId="{E6456E78-6E13-AA27-899B-89EF46683617}"/>
          </ac:spMkLst>
        </pc:spChg>
        <pc:graphicFrameChg chg="mod">
          <ac:chgData name="Ana Krishna Passos Peixoto" userId="4fe70650-f6d2-40ae-9cfa-5823e72190aa" providerId="ADAL" clId="{3203C4C1-A7C4-4693-8C64-CC254A9F6D4B}" dt="2023-09-14T20:50:06.673" v="369"/>
          <ac:graphicFrameMkLst>
            <pc:docMk/>
            <pc:sldMk cId="1579751529" sldId="1678"/>
            <ac:graphicFrameMk id="6" creationId="{F856F5A3-E643-4794-A761-777D3DB59755}"/>
          </ac:graphicFrameMkLst>
        </pc:graphicFrameChg>
        <pc:graphicFrameChg chg="mod">
          <ac:chgData name="Ana Krishna Passos Peixoto" userId="4fe70650-f6d2-40ae-9cfa-5823e72190aa" providerId="ADAL" clId="{3203C4C1-A7C4-4693-8C64-CC254A9F6D4B}" dt="2023-09-14T20:50:16.838" v="370"/>
          <ac:graphicFrameMkLst>
            <pc:docMk/>
            <pc:sldMk cId="1579751529" sldId="1678"/>
            <ac:graphicFrameMk id="8" creationId="{5B4A3DE5-5E4B-4EDC-8B88-D7ADEB0A3DA6}"/>
          </ac:graphicFrameMkLst>
        </pc:graphicFrameChg>
      </pc:sldChg>
      <pc:sldChg chg="modSp mod">
        <pc:chgData name="Ana Krishna Passos Peixoto" userId="4fe70650-f6d2-40ae-9cfa-5823e72190aa" providerId="ADAL" clId="{3203C4C1-A7C4-4693-8C64-CC254A9F6D4B}" dt="2023-09-14T18:13:41.470" v="31" actId="20577"/>
        <pc:sldMkLst>
          <pc:docMk/>
          <pc:sldMk cId="1196487639" sldId="1679"/>
        </pc:sldMkLst>
        <pc:spChg chg="mod">
          <ac:chgData name="Ana Krishna Passos Peixoto" userId="4fe70650-f6d2-40ae-9cfa-5823e72190aa" providerId="ADAL" clId="{3203C4C1-A7C4-4693-8C64-CC254A9F6D4B}" dt="2023-09-14T18:13:35.829" v="25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na Krishna Passos Peixoto" userId="4fe70650-f6d2-40ae-9cfa-5823e72190aa" providerId="ADAL" clId="{3203C4C1-A7C4-4693-8C64-CC254A9F6D4B}" dt="2023-09-14T18:13:41.470" v="31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addSp delSp modSp mod">
        <pc:chgData name="Ana Krishna Passos Peixoto" userId="4fe70650-f6d2-40ae-9cfa-5823e72190aa" providerId="ADAL" clId="{3203C4C1-A7C4-4693-8C64-CC254A9F6D4B}" dt="2023-09-14T21:01:23.187" v="393" actId="20577"/>
        <pc:sldMkLst>
          <pc:docMk/>
          <pc:sldMk cId="2425828303" sldId="1682"/>
        </pc:sldMkLst>
        <pc:spChg chg="add del mod">
          <ac:chgData name="Ana Krishna Passos Peixoto" userId="4fe70650-f6d2-40ae-9cfa-5823e72190aa" providerId="ADAL" clId="{3203C4C1-A7C4-4693-8C64-CC254A9F6D4B}" dt="2023-09-14T19:33:36.701" v="246" actId="478"/>
          <ac:spMkLst>
            <pc:docMk/>
            <pc:sldMk cId="2425828303" sldId="1682"/>
            <ac:spMk id="3" creationId="{D8642002-0BEB-D865-9ABB-57254DDB7C8E}"/>
          </ac:spMkLst>
        </pc:spChg>
        <pc:spChg chg="mod">
          <ac:chgData name="Ana Krishna Passos Peixoto" userId="4fe70650-f6d2-40ae-9cfa-5823e72190aa" providerId="ADAL" clId="{3203C4C1-A7C4-4693-8C64-CC254A9F6D4B}" dt="2023-09-14T19:35:18.552" v="288" actId="20577"/>
          <ac:spMkLst>
            <pc:docMk/>
            <pc:sldMk cId="2425828303" sldId="1682"/>
            <ac:spMk id="6" creationId="{B18E8F6F-E867-42DD-AEA8-54122C741167}"/>
          </ac:spMkLst>
        </pc:spChg>
        <pc:spChg chg="mod">
          <ac:chgData name="Ana Krishna Passos Peixoto" userId="4fe70650-f6d2-40ae-9cfa-5823e72190aa" providerId="ADAL" clId="{3203C4C1-A7C4-4693-8C64-CC254A9F6D4B}" dt="2023-09-14T21:01:23.187" v="393" actId="20577"/>
          <ac:spMkLst>
            <pc:docMk/>
            <pc:sldMk cId="2425828303" sldId="1682"/>
            <ac:spMk id="7" creationId="{6924F9B9-8182-40A1-AF1E-F4A1A8B7BC71}"/>
          </ac:spMkLst>
        </pc:spChg>
        <pc:graphicFrameChg chg="mod modGraphic">
          <ac:chgData name="Ana Krishna Passos Peixoto" userId="4fe70650-f6d2-40ae-9cfa-5823e72190aa" providerId="ADAL" clId="{3203C4C1-A7C4-4693-8C64-CC254A9F6D4B}" dt="2023-09-14T19:35:04.849" v="279" actId="108"/>
          <ac:graphicFrameMkLst>
            <pc:docMk/>
            <pc:sldMk cId="2425828303" sldId="1682"/>
            <ac:graphicFrameMk id="4" creationId="{6FFC9B1E-F5D6-5224-E102-1E46F384CADD}"/>
          </ac:graphicFrameMkLst>
        </pc:graphicFrameChg>
      </pc:sldChg>
      <pc:sldChg chg="addSp delSp modSp mod">
        <pc:chgData name="Ana Krishna Passos Peixoto" userId="4fe70650-f6d2-40ae-9cfa-5823e72190aa" providerId="ADAL" clId="{3203C4C1-A7C4-4693-8C64-CC254A9F6D4B}" dt="2023-09-14T21:01:03.200" v="392" actId="207"/>
        <pc:sldMkLst>
          <pc:docMk/>
          <pc:sldMk cId="1451531794" sldId="1684"/>
        </pc:sldMkLst>
        <pc:spChg chg="add del mod">
          <ac:chgData name="Ana Krishna Passos Peixoto" userId="4fe70650-f6d2-40ae-9cfa-5823e72190aa" providerId="ADAL" clId="{3203C4C1-A7C4-4693-8C64-CC254A9F6D4B}" dt="2023-09-14T21:00:50.418" v="390" actId="478"/>
          <ac:spMkLst>
            <pc:docMk/>
            <pc:sldMk cId="1451531794" sldId="1684"/>
            <ac:spMk id="4" creationId="{9F5796E1-5FAB-A965-1244-3DA95B308037}"/>
          </ac:spMkLst>
        </pc:spChg>
        <pc:graphicFrameChg chg="mod modGraphic">
          <ac:chgData name="Ana Krishna Passos Peixoto" userId="4fe70650-f6d2-40ae-9cfa-5823e72190aa" providerId="ADAL" clId="{3203C4C1-A7C4-4693-8C64-CC254A9F6D4B}" dt="2023-09-14T21:01:03.200" v="392" actId="207"/>
          <ac:graphicFrameMkLst>
            <pc:docMk/>
            <pc:sldMk cId="1451531794" sldId="1684"/>
            <ac:graphicFrameMk id="3" creationId="{4AF67D66-2A8B-2C00-8710-93793FB22228}"/>
          </ac:graphicFrameMkLst>
        </pc:graphicFrameChg>
      </pc:sldChg>
      <pc:sldChg chg="addSp modSp">
        <pc:chgData name="Ana Krishna Passos Peixoto" userId="4fe70650-f6d2-40ae-9cfa-5823e72190aa" providerId="ADAL" clId="{3203C4C1-A7C4-4693-8C64-CC254A9F6D4B}" dt="2023-09-14T18:15:44.743" v="69"/>
        <pc:sldMkLst>
          <pc:docMk/>
          <pc:sldMk cId="1332928516" sldId="1691"/>
        </pc:sldMkLst>
        <pc:spChg chg="add mod">
          <ac:chgData name="Ana Krishna Passos Peixoto" userId="4fe70650-f6d2-40ae-9cfa-5823e72190aa" providerId="ADAL" clId="{3203C4C1-A7C4-4693-8C64-CC254A9F6D4B}" dt="2023-09-14T18:15:44.743" v="69"/>
          <ac:spMkLst>
            <pc:docMk/>
            <pc:sldMk cId="1332928516" sldId="1691"/>
            <ac:spMk id="4" creationId="{1B6B122B-3587-B7C2-2DFF-230D2D44303C}"/>
          </ac:spMkLst>
        </pc:spChg>
      </pc:sldChg>
      <pc:sldChg chg="addSp delSp modSp mod">
        <pc:chgData name="Ana Krishna Passos Peixoto" userId="4fe70650-f6d2-40ae-9cfa-5823e72190aa" providerId="ADAL" clId="{3203C4C1-A7C4-4693-8C64-CC254A9F6D4B}" dt="2023-09-14T19:43:24.671" v="338" actId="1035"/>
        <pc:sldMkLst>
          <pc:docMk/>
          <pc:sldMk cId="458914537" sldId="1699"/>
        </pc:sldMkLst>
        <pc:spChg chg="add del mod">
          <ac:chgData name="Ana Krishna Passos Peixoto" userId="4fe70650-f6d2-40ae-9cfa-5823e72190aa" providerId="ADAL" clId="{3203C4C1-A7C4-4693-8C64-CC254A9F6D4B}" dt="2023-09-14T18:16:22.412" v="81" actId="478"/>
          <ac:spMkLst>
            <pc:docMk/>
            <pc:sldMk cId="458914537" sldId="1699"/>
            <ac:spMk id="3" creationId="{93CF88B0-3E01-D140-35C9-C69EF43E3024}"/>
          </ac:spMkLst>
        </pc:spChg>
        <pc:spChg chg="mod">
          <ac:chgData name="Ana Krishna Passos Peixoto" userId="4fe70650-f6d2-40ae-9cfa-5823e72190aa" providerId="ADAL" clId="{3203C4C1-A7C4-4693-8C64-CC254A9F6D4B}" dt="2023-09-14T18:16:36.948" v="113" actId="6549"/>
          <ac:spMkLst>
            <pc:docMk/>
            <pc:sldMk cId="458914537" sldId="1699"/>
            <ac:spMk id="6" creationId="{A10C9780-27F0-4844-A7CB-099B007A4B3F}"/>
          </ac:spMkLst>
        </pc:spChg>
        <pc:spChg chg="add del mod">
          <ac:chgData name="Ana Krishna Passos Peixoto" userId="4fe70650-f6d2-40ae-9cfa-5823e72190aa" providerId="ADAL" clId="{3203C4C1-A7C4-4693-8C64-CC254A9F6D4B}" dt="2023-09-14T19:39:32.486" v="292" actId="478"/>
          <ac:spMkLst>
            <pc:docMk/>
            <pc:sldMk cId="458914537" sldId="1699"/>
            <ac:spMk id="8" creationId="{9C2E0D77-AFC0-031B-06DE-4FD9940B71B7}"/>
          </ac:spMkLst>
        </pc:spChg>
        <pc:graphicFrameChg chg="add del">
          <ac:chgData name="Ana Krishna Passos Peixoto" userId="4fe70650-f6d2-40ae-9cfa-5823e72190aa" providerId="ADAL" clId="{3203C4C1-A7C4-4693-8C64-CC254A9F6D4B}" dt="2023-09-14T18:17:04.949" v="115" actId="478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add mod">
          <ac:chgData name="Ana Krishna Passos Peixoto" userId="4fe70650-f6d2-40ae-9cfa-5823e72190aa" providerId="ADAL" clId="{3203C4C1-A7C4-4693-8C64-CC254A9F6D4B}" dt="2023-09-14T19:43:24.671" v="338" actId="1035"/>
          <ac:graphicFrameMkLst>
            <pc:docMk/>
            <pc:sldMk cId="458914537" sldId="1699"/>
            <ac:graphicFrameMk id="11" creationId="{CF7BF0F0-274B-5CC4-FBEF-1AA05A4757D7}"/>
          </ac:graphicFrameMkLst>
        </pc:graphicFrameChg>
        <pc:graphicFrameChg chg="add del">
          <ac:chgData name="Ana Krishna Passos Peixoto" userId="4fe70650-f6d2-40ae-9cfa-5823e72190aa" providerId="ADAL" clId="{3203C4C1-A7C4-4693-8C64-CC254A9F6D4B}" dt="2023-09-14T19:40:12.254" v="293" actId="478"/>
          <ac:graphicFrameMkLst>
            <pc:docMk/>
            <pc:sldMk cId="458914537" sldId="1699"/>
            <ac:graphicFrameMk id="13" creationId="{CF7BF0F0-274B-5CC4-FBEF-1AA05A4757D7}"/>
          </ac:graphicFrameMkLst>
        </pc:graphicFrameChg>
      </pc:sldChg>
      <pc:sldChg chg="addSp delSp modSp mod">
        <pc:chgData name="Ana Krishna Passos Peixoto" userId="4fe70650-f6d2-40ae-9cfa-5823e72190aa" providerId="ADAL" clId="{3203C4C1-A7C4-4693-8C64-CC254A9F6D4B}" dt="2023-09-14T18:15:23.312" v="37" actId="1076"/>
        <pc:sldMkLst>
          <pc:docMk/>
          <pc:sldMk cId="1416973449" sldId="1703"/>
        </pc:sldMkLst>
        <pc:spChg chg="add del mod">
          <ac:chgData name="Ana Krishna Passos Peixoto" userId="4fe70650-f6d2-40ae-9cfa-5823e72190aa" providerId="ADAL" clId="{3203C4C1-A7C4-4693-8C64-CC254A9F6D4B}" dt="2023-09-14T18:14:39.967" v="34" actId="478"/>
          <ac:spMkLst>
            <pc:docMk/>
            <pc:sldMk cId="1416973449" sldId="1703"/>
            <ac:spMk id="3" creationId="{2C50407E-6DC8-4FA3-10BD-60351A5F8D25}"/>
          </ac:spMkLst>
        </pc:spChg>
        <pc:spChg chg="add mod">
          <ac:chgData name="Ana Krishna Passos Peixoto" userId="4fe70650-f6d2-40ae-9cfa-5823e72190aa" providerId="ADAL" clId="{3203C4C1-A7C4-4693-8C64-CC254A9F6D4B}" dt="2023-09-14T18:15:23.312" v="37" actId="1076"/>
          <ac:spMkLst>
            <pc:docMk/>
            <pc:sldMk cId="1416973449" sldId="1703"/>
            <ac:spMk id="4" creationId="{36723DAF-2507-C26C-F421-F5CB11734611}"/>
          </ac:spMkLst>
        </pc:spChg>
      </pc:sldChg>
      <pc:sldChg chg="addSp modSp">
        <pc:chgData name="Ana Krishna Passos Peixoto" userId="4fe70650-f6d2-40ae-9cfa-5823e72190aa" providerId="ADAL" clId="{3203C4C1-A7C4-4693-8C64-CC254A9F6D4B}" dt="2023-09-14T18:15:26.299" v="38"/>
        <pc:sldMkLst>
          <pc:docMk/>
          <pc:sldMk cId="1849440977" sldId="1709"/>
        </pc:sldMkLst>
        <pc:spChg chg="add mod">
          <ac:chgData name="Ana Krishna Passos Peixoto" userId="4fe70650-f6d2-40ae-9cfa-5823e72190aa" providerId="ADAL" clId="{3203C4C1-A7C4-4693-8C64-CC254A9F6D4B}" dt="2023-09-14T18:15:26.299" v="38"/>
          <ac:spMkLst>
            <pc:docMk/>
            <pc:sldMk cId="1849440977" sldId="1709"/>
            <ac:spMk id="4" creationId="{F1B89766-44C4-90F5-CED2-B44F88678DEE}"/>
          </ac:spMkLst>
        </pc:spChg>
      </pc:sldChg>
      <pc:sldChg chg="addSp modSp">
        <pc:chgData name="Ana Krishna Passos Peixoto" userId="4fe70650-f6d2-40ae-9cfa-5823e72190aa" providerId="ADAL" clId="{3203C4C1-A7C4-4693-8C64-CC254A9F6D4B}" dt="2023-09-14T18:15:43.425" v="68"/>
        <pc:sldMkLst>
          <pc:docMk/>
          <pc:sldMk cId="494385096" sldId="1710"/>
        </pc:sldMkLst>
        <pc:spChg chg="add mod">
          <ac:chgData name="Ana Krishna Passos Peixoto" userId="4fe70650-f6d2-40ae-9cfa-5823e72190aa" providerId="ADAL" clId="{3203C4C1-A7C4-4693-8C64-CC254A9F6D4B}" dt="2023-09-14T18:15:43.425" v="68"/>
          <ac:spMkLst>
            <pc:docMk/>
            <pc:sldMk cId="494385096" sldId="1710"/>
            <ac:spMk id="3" creationId="{5B443A4E-37BB-ACFF-707C-51170D63E3A2}"/>
          </ac:spMkLst>
        </pc:spChg>
      </pc:sldChg>
      <pc:sldChg chg="addSp modSp">
        <pc:chgData name="Ana Krishna Passos Peixoto" userId="4fe70650-f6d2-40ae-9cfa-5823e72190aa" providerId="ADAL" clId="{3203C4C1-A7C4-4693-8C64-CC254A9F6D4B}" dt="2023-09-14T18:15:42.573" v="67"/>
        <pc:sldMkLst>
          <pc:docMk/>
          <pc:sldMk cId="918846177" sldId="1711"/>
        </pc:sldMkLst>
        <pc:spChg chg="add mod">
          <ac:chgData name="Ana Krishna Passos Peixoto" userId="4fe70650-f6d2-40ae-9cfa-5823e72190aa" providerId="ADAL" clId="{3203C4C1-A7C4-4693-8C64-CC254A9F6D4B}" dt="2023-09-14T18:15:42.573" v="67"/>
          <ac:spMkLst>
            <pc:docMk/>
            <pc:sldMk cId="918846177" sldId="1711"/>
            <ac:spMk id="3" creationId="{3F39A008-3AF7-1742-A8A1-022E40A9AA1E}"/>
          </ac:spMkLst>
        </pc:spChg>
      </pc:sldChg>
      <pc:sldChg chg="addSp modSp">
        <pc:chgData name="Ana Krishna Passos Peixoto" userId="4fe70650-f6d2-40ae-9cfa-5823e72190aa" providerId="ADAL" clId="{3203C4C1-A7C4-4693-8C64-CC254A9F6D4B}" dt="2023-09-14T18:15:56.280" v="78"/>
        <pc:sldMkLst>
          <pc:docMk/>
          <pc:sldMk cId="265082340" sldId="1719"/>
        </pc:sldMkLst>
        <pc:spChg chg="add mod">
          <ac:chgData name="Ana Krishna Passos Peixoto" userId="4fe70650-f6d2-40ae-9cfa-5823e72190aa" providerId="ADAL" clId="{3203C4C1-A7C4-4693-8C64-CC254A9F6D4B}" dt="2023-09-14T18:15:56.280" v="78"/>
          <ac:spMkLst>
            <pc:docMk/>
            <pc:sldMk cId="265082340" sldId="1719"/>
            <ac:spMk id="6" creationId="{89A4CF2F-B7BB-848E-20FB-E66389789EDC}"/>
          </ac:spMkLst>
        </pc:spChg>
      </pc:sldChg>
      <pc:sldChg chg="addSp modSp">
        <pc:chgData name="Ana Krishna Passos Peixoto" userId="4fe70650-f6d2-40ae-9cfa-5823e72190aa" providerId="ADAL" clId="{3203C4C1-A7C4-4693-8C64-CC254A9F6D4B}" dt="2023-09-14T18:15:57.549" v="79"/>
        <pc:sldMkLst>
          <pc:docMk/>
          <pc:sldMk cId="3697561492" sldId="1720"/>
        </pc:sldMkLst>
        <pc:spChg chg="add mod">
          <ac:chgData name="Ana Krishna Passos Peixoto" userId="4fe70650-f6d2-40ae-9cfa-5823e72190aa" providerId="ADAL" clId="{3203C4C1-A7C4-4693-8C64-CC254A9F6D4B}" dt="2023-09-14T18:15:57.549" v="79"/>
          <ac:spMkLst>
            <pc:docMk/>
            <pc:sldMk cId="3697561492" sldId="1720"/>
            <ac:spMk id="2" creationId="{0EFAAFAB-A48F-B30C-BF53-5AE65150731E}"/>
          </ac:spMkLst>
        </pc:spChg>
      </pc:sldChg>
      <pc:sldChg chg="addSp modSp">
        <pc:chgData name="Ana Krishna Passos Peixoto" userId="4fe70650-f6d2-40ae-9cfa-5823e72190aa" providerId="ADAL" clId="{3203C4C1-A7C4-4693-8C64-CC254A9F6D4B}" dt="2023-09-14T18:15:55.096" v="77"/>
        <pc:sldMkLst>
          <pc:docMk/>
          <pc:sldMk cId="892823559" sldId="1721"/>
        </pc:sldMkLst>
        <pc:spChg chg="add mod">
          <ac:chgData name="Ana Krishna Passos Peixoto" userId="4fe70650-f6d2-40ae-9cfa-5823e72190aa" providerId="ADAL" clId="{3203C4C1-A7C4-4693-8C64-CC254A9F6D4B}" dt="2023-09-14T18:15:55.096" v="77"/>
          <ac:spMkLst>
            <pc:docMk/>
            <pc:sldMk cId="892823559" sldId="1721"/>
            <ac:spMk id="3" creationId="{1CFCA9BB-DF7B-C372-AA07-9D2920AE46AD}"/>
          </ac:spMkLst>
        </pc:spChg>
      </pc:sldChg>
      <pc:sldChg chg="del">
        <pc:chgData name="Ana Krishna Passos Peixoto" userId="4fe70650-f6d2-40ae-9cfa-5823e72190aa" providerId="ADAL" clId="{3203C4C1-A7C4-4693-8C64-CC254A9F6D4B}" dt="2023-09-15T13:58:29.342" v="394" actId="47"/>
        <pc:sldMkLst>
          <pc:docMk/>
          <pc:sldMk cId="939886524" sldId="1722"/>
        </pc:sldMkLst>
      </pc:sldChg>
      <pc:sldChg chg="del">
        <pc:chgData name="Ana Krishna Passos Peixoto" userId="4fe70650-f6d2-40ae-9cfa-5823e72190aa" providerId="ADAL" clId="{3203C4C1-A7C4-4693-8C64-CC254A9F6D4B}" dt="2023-09-15T13:58:29.342" v="394" actId="47"/>
        <pc:sldMkLst>
          <pc:docMk/>
          <pc:sldMk cId="1335633614" sldId="1723"/>
        </pc:sldMkLst>
      </pc:sldChg>
      <pc:sldChg chg="del">
        <pc:chgData name="Ana Krishna Passos Peixoto" userId="4fe70650-f6d2-40ae-9cfa-5823e72190aa" providerId="ADAL" clId="{3203C4C1-A7C4-4693-8C64-CC254A9F6D4B}" dt="2023-09-15T13:58:29.342" v="394" actId="47"/>
        <pc:sldMkLst>
          <pc:docMk/>
          <pc:sldMk cId="200561678" sldId="1724"/>
        </pc:sldMkLst>
      </pc:sldChg>
      <pc:sldMasterChg chg="del delSldLayout">
        <pc:chgData name="Ana Krishna Passos Peixoto" userId="4fe70650-f6d2-40ae-9cfa-5823e72190aa" providerId="ADAL" clId="{3203C4C1-A7C4-4693-8C64-CC254A9F6D4B}" dt="2023-09-15T13:58:29.342" v="394" actId="47"/>
        <pc:sldMasterMkLst>
          <pc:docMk/>
          <pc:sldMasterMk cId="947824755" sldId="2147483713"/>
        </pc:sldMasterMkLst>
        <pc:sldLayoutChg chg="del">
          <pc:chgData name="Ana Krishna Passos Peixoto" userId="4fe70650-f6d2-40ae-9cfa-5823e72190aa" providerId="ADAL" clId="{3203C4C1-A7C4-4693-8C64-CC254A9F6D4B}" dt="2023-09-15T13:58:29.342" v="394" actId="47"/>
          <pc:sldLayoutMkLst>
            <pc:docMk/>
            <pc:sldMasterMk cId="947824755" sldId="2147483713"/>
            <pc:sldLayoutMk cId="1224685259" sldId="2147483721"/>
          </pc:sldLayoutMkLst>
        </pc:sldLayoutChg>
      </pc:sldMasterChg>
    </pc:docChg>
  </pc:docChgLst>
  <pc:docChgLst>
    <pc:chgData name="Liliane Figueiredo da Silva" userId="S::lfigueiredos@fazenda.rj.gov.br::f10f2e6b-1ac0-48fa-8c74-458c8e81f8a6" providerId="AD" clId="Web-{5AE5B3F0-A58B-E129-375B-A2A04850D193}"/>
    <pc:docChg chg="delSld modSld">
      <pc:chgData name="Liliane Figueiredo da Silva" userId="S::lfigueiredos@fazenda.rj.gov.br::f10f2e6b-1ac0-48fa-8c74-458c8e81f8a6" providerId="AD" clId="Web-{5AE5B3F0-A58B-E129-375B-A2A04850D193}" dt="2023-08-18T19:34:25.080" v="72" actId="20577"/>
      <pc:docMkLst>
        <pc:docMk/>
      </pc:docMkLst>
      <pc:sldChg chg="addSp delSp">
        <pc:chgData name="Liliane Figueiredo da Silva" userId="S::lfigueiredos@fazenda.rj.gov.br::f10f2e6b-1ac0-48fa-8c74-458c8e81f8a6" providerId="AD" clId="Web-{5AE5B3F0-A58B-E129-375B-A2A04850D193}" dt="2023-08-18T19:19:51.089" v="65"/>
        <pc:sldMkLst>
          <pc:docMk/>
          <pc:sldMk cId="376397184" sldId="1622"/>
        </pc:sldMkLst>
        <pc:spChg chg="del">
          <ac:chgData name="Liliane Figueiredo da Silva" userId="S::lfigueiredos@fazenda.rj.gov.br::f10f2e6b-1ac0-48fa-8c74-458c8e81f8a6" providerId="AD" clId="Web-{5AE5B3F0-A58B-E129-375B-A2A04850D193}" dt="2023-08-18T19:19:34.464" v="64"/>
          <ac:spMkLst>
            <pc:docMk/>
            <pc:sldMk cId="376397184" sldId="1622"/>
            <ac:spMk id="4" creationId="{5C7ED150-8479-7E3E-84A7-A44D9CDFC8D2}"/>
          </ac:spMkLst>
        </pc:spChg>
        <pc:spChg chg="add">
          <ac:chgData name="Liliane Figueiredo da Silva" userId="S::lfigueiredos@fazenda.rj.gov.br::f10f2e6b-1ac0-48fa-8c74-458c8e81f8a6" providerId="AD" clId="Web-{5AE5B3F0-A58B-E129-375B-A2A04850D193}" dt="2023-08-18T19:19:51.089" v="65"/>
          <ac:spMkLst>
            <pc:docMk/>
            <pc:sldMk cId="376397184" sldId="1622"/>
            <ac:spMk id="8" creationId="{70F42C85-8151-A8B5-D8A3-6147A508F05E}"/>
          </ac:spMkLst>
        </pc:spChg>
      </pc:sldChg>
      <pc:sldChg chg="modSp">
        <pc:chgData name="Liliane Figueiredo da Silva" userId="S::lfigueiredos@fazenda.rj.gov.br::f10f2e6b-1ac0-48fa-8c74-458c8e81f8a6" providerId="AD" clId="Web-{5AE5B3F0-A58B-E129-375B-A2A04850D193}" dt="2023-08-18T19:06:39.054" v="62" actId="20577"/>
        <pc:sldMkLst>
          <pc:docMk/>
          <pc:sldMk cId="90733972" sldId="1672"/>
        </pc:sldMkLst>
        <pc:spChg chg="mod">
          <ac:chgData name="Liliane Figueiredo da Silva" userId="S::lfigueiredos@fazenda.rj.gov.br::f10f2e6b-1ac0-48fa-8c74-458c8e81f8a6" providerId="AD" clId="Web-{5AE5B3F0-A58B-E129-375B-A2A04850D193}" dt="2023-08-18T19:06:39.054" v="62" actId="20577"/>
          <ac:spMkLst>
            <pc:docMk/>
            <pc:sldMk cId="90733972" sldId="1672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5AE5B3F0-A58B-E129-375B-A2A04850D193}" dt="2023-08-18T19:16:42.163" v="63" actId="1076"/>
        <pc:sldMkLst>
          <pc:docMk/>
          <pc:sldMk cId="458914537" sldId="1699"/>
        </pc:sldMkLst>
        <pc:graphicFrameChg chg="mod">
          <ac:chgData name="Liliane Figueiredo da Silva" userId="S::lfigueiredos@fazenda.rj.gov.br::f10f2e6b-1ac0-48fa-8c74-458c8e81f8a6" providerId="AD" clId="Web-{5AE5B3F0-A58B-E129-375B-A2A04850D193}" dt="2023-08-18T19:16:42.163" v="63" actId="1076"/>
          <ac:graphicFrameMkLst>
            <pc:docMk/>
            <pc:sldMk cId="458914537" sldId="1699"/>
            <ac:graphicFrameMk id="7" creationId="{9D8C670A-81A9-C7B2-3CCF-FC49DDF29217}"/>
          </ac:graphicFrameMkLst>
        </pc:graphicFrameChg>
      </pc:sldChg>
      <pc:sldChg chg="modSp">
        <pc:chgData name="Liliane Figueiredo da Silva" userId="S::lfigueiredos@fazenda.rj.gov.br::f10f2e6b-1ac0-48fa-8c74-458c8e81f8a6" providerId="AD" clId="Web-{5AE5B3F0-A58B-E129-375B-A2A04850D193}" dt="2023-08-18T18:50:03.983" v="5" actId="20577"/>
        <pc:sldMkLst>
          <pc:docMk/>
          <pc:sldMk cId="1416973449" sldId="1703"/>
        </pc:sldMkLst>
        <pc:spChg chg="mod">
          <ac:chgData name="Liliane Figueiredo da Silva" userId="S::lfigueiredos@fazenda.rj.gov.br::f10f2e6b-1ac0-48fa-8c74-458c8e81f8a6" providerId="AD" clId="Web-{5AE5B3F0-A58B-E129-375B-A2A04850D193}" dt="2023-08-18T18:50:03.983" v="5" actId="20577"/>
          <ac:spMkLst>
            <pc:docMk/>
            <pc:sldMk cId="1416973449" sldId="1703"/>
            <ac:spMk id="14" creationId="{12A4B24E-0AD5-3E9F-7A7C-33BA552C68FA}"/>
          </ac:spMkLst>
        </pc:spChg>
      </pc:sldChg>
      <pc:sldChg chg="del">
        <pc:chgData name="Liliane Figueiredo da Silva" userId="S::lfigueiredos@fazenda.rj.gov.br::f10f2e6b-1ac0-48fa-8c74-458c8e81f8a6" providerId="AD" clId="Web-{5AE5B3F0-A58B-E129-375B-A2A04850D193}" dt="2023-08-18T19:30:42.168" v="66"/>
        <pc:sldMkLst>
          <pc:docMk/>
          <pc:sldMk cId="3560744626" sldId="1707"/>
        </pc:sldMkLst>
      </pc:sldChg>
      <pc:sldChg chg="modSp">
        <pc:chgData name="Liliane Figueiredo da Silva" userId="S::lfigueiredos@fazenda.rj.gov.br::f10f2e6b-1ac0-48fa-8c74-458c8e81f8a6" providerId="AD" clId="Web-{5AE5B3F0-A58B-E129-375B-A2A04850D193}" dt="2023-08-18T18:51:53.657" v="9" actId="20577"/>
        <pc:sldMkLst>
          <pc:docMk/>
          <pc:sldMk cId="1849440977" sldId="1709"/>
        </pc:sldMkLst>
        <pc:spChg chg="mod">
          <ac:chgData name="Liliane Figueiredo da Silva" userId="S::lfigueiredos@fazenda.rj.gov.br::f10f2e6b-1ac0-48fa-8c74-458c8e81f8a6" providerId="AD" clId="Web-{5AE5B3F0-A58B-E129-375B-A2A04850D193}" dt="2023-08-18T18:51:53.657" v="9" actId="20577"/>
          <ac:spMkLst>
            <pc:docMk/>
            <pc:sldMk cId="1849440977" sldId="1709"/>
            <ac:spMk id="3" creationId="{331AD3A7-981B-4553-94BF-7F58FB22A0BF}"/>
          </ac:spMkLst>
        </pc:spChg>
      </pc:sldChg>
      <pc:sldChg chg="del">
        <pc:chgData name="Liliane Figueiredo da Silva" userId="S::lfigueiredos@fazenda.rj.gov.br::f10f2e6b-1ac0-48fa-8c74-458c8e81f8a6" providerId="AD" clId="Web-{5AE5B3F0-A58B-E129-375B-A2A04850D193}" dt="2023-08-18T19:31:11.247" v="67"/>
        <pc:sldMkLst>
          <pc:docMk/>
          <pc:sldMk cId="3408658576" sldId="1717"/>
        </pc:sldMkLst>
      </pc:sldChg>
      <pc:sldChg chg="del mod modShow">
        <pc:chgData name="Liliane Figueiredo da Silva" userId="S::lfigueiredos@fazenda.rj.gov.br::f10f2e6b-1ac0-48fa-8c74-458c8e81f8a6" providerId="AD" clId="Web-{5AE5B3F0-A58B-E129-375B-A2A04850D193}" dt="2023-08-18T19:31:18.090" v="68"/>
        <pc:sldMkLst>
          <pc:docMk/>
          <pc:sldMk cId="2137592529" sldId="1718"/>
        </pc:sldMkLst>
      </pc:sldChg>
      <pc:sldChg chg="modSp">
        <pc:chgData name="Liliane Figueiredo da Silva" userId="S::lfigueiredos@fazenda.rj.gov.br::f10f2e6b-1ac0-48fa-8c74-458c8e81f8a6" providerId="AD" clId="Web-{5AE5B3F0-A58B-E129-375B-A2A04850D193}" dt="2023-08-18T19:34:25.080" v="72" actId="20577"/>
        <pc:sldMkLst>
          <pc:docMk/>
          <pc:sldMk cId="892823559" sldId="1721"/>
        </pc:sldMkLst>
        <pc:spChg chg="mod">
          <ac:chgData name="Liliane Figueiredo da Silva" userId="S::lfigueiredos@fazenda.rj.gov.br::f10f2e6b-1ac0-48fa-8c74-458c8e81f8a6" providerId="AD" clId="Web-{5AE5B3F0-A58B-E129-375B-A2A04850D193}" dt="2023-08-18T19:34:25.080" v="72" actId="20577"/>
          <ac:spMkLst>
            <pc:docMk/>
            <pc:sldMk cId="892823559" sldId="1721"/>
            <ac:spMk id="16" creationId="{E1745EA3-1B5D-44FB-8DFE-10C6C93EC707}"/>
          </ac:spMkLst>
        </pc:spChg>
      </pc:sldChg>
    </pc:docChg>
  </pc:docChgLst>
  <pc:docChgLst>
    <pc:chgData name="Neusa Lourenco Silva" userId="S::nlourenco@fazenda.rj.gov.br::aae90cf0-4570-482f-9a17-f6c811b67bf3" providerId="AD" clId="Web-{2D17AD0F-D9FD-0D1D-CC38-AD0F30C2819C}"/>
    <pc:docChg chg="modSld">
      <pc:chgData name="Neusa Lourenco Silva" userId="S::nlourenco@fazenda.rj.gov.br::aae90cf0-4570-482f-9a17-f6c811b67bf3" providerId="AD" clId="Web-{2D17AD0F-D9FD-0D1D-CC38-AD0F30C2819C}" dt="2023-09-27T15:54:24.810" v="289" actId="20577"/>
      <pc:docMkLst>
        <pc:docMk/>
      </pc:docMkLst>
      <pc:sldChg chg="modSp">
        <pc:chgData name="Neusa Lourenco Silva" userId="S::nlourenco@fazenda.rj.gov.br::aae90cf0-4570-482f-9a17-f6c811b67bf3" providerId="AD" clId="Web-{2D17AD0F-D9FD-0D1D-CC38-AD0F30C2819C}" dt="2023-09-27T15:49:47.679" v="232" actId="1076"/>
        <pc:sldMkLst>
          <pc:docMk/>
          <pc:sldMk cId="265082340" sldId="1719"/>
        </pc:sldMkLst>
        <pc:spChg chg="mod">
          <ac:chgData name="Neusa Lourenco Silva" userId="S::nlourenco@fazenda.rj.gov.br::aae90cf0-4570-482f-9a17-f6c811b67bf3" providerId="AD" clId="Web-{2D17AD0F-D9FD-0D1D-CC38-AD0F30C2819C}" dt="2023-09-27T15:49:47.679" v="232" actId="1076"/>
          <ac:spMkLst>
            <pc:docMk/>
            <pc:sldMk cId="265082340" sldId="1719"/>
            <ac:spMk id="13" creationId="{C672A40F-6D1B-4798-A9D4-9EA331E4DF27}"/>
          </ac:spMkLst>
        </pc:spChg>
        <pc:spChg chg="mod">
          <ac:chgData name="Neusa Lourenco Silva" userId="S::nlourenco@fazenda.rj.gov.br::aae90cf0-4570-482f-9a17-f6c811b67bf3" providerId="AD" clId="Web-{2D17AD0F-D9FD-0D1D-CC38-AD0F30C2819C}" dt="2023-09-27T15:44:06.922" v="194" actId="14100"/>
          <ac:spMkLst>
            <pc:docMk/>
            <pc:sldMk cId="265082340" sldId="1719"/>
            <ac:spMk id="15" creationId="{C7DA802F-D9A1-423D-ACAA-610358F50AA1}"/>
          </ac:spMkLst>
        </pc:spChg>
      </pc:sldChg>
      <pc:sldChg chg="modSp">
        <pc:chgData name="Neusa Lourenco Silva" userId="S::nlourenco@fazenda.rj.gov.br::aae90cf0-4570-482f-9a17-f6c811b67bf3" providerId="AD" clId="Web-{2D17AD0F-D9FD-0D1D-CC38-AD0F30C2819C}" dt="2023-09-27T15:54:24.810" v="289" actId="20577"/>
        <pc:sldMkLst>
          <pc:docMk/>
          <pc:sldMk cId="3697561492" sldId="1720"/>
        </pc:sldMkLst>
        <pc:spChg chg="mod">
          <ac:chgData name="Neusa Lourenco Silva" userId="S::nlourenco@fazenda.rj.gov.br::aae90cf0-4570-482f-9a17-f6c811b67bf3" providerId="AD" clId="Web-{2D17AD0F-D9FD-0D1D-CC38-AD0F30C2819C}" dt="2023-09-27T15:53:11.871" v="280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Neusa Lourenco Silva" userId="S::nlourenco@fazenda.rj.gov.br::aae90cf0-4570-482f-9a17-f6c811b67bf3" providerId="AD" clId="Web-{2D17AD0F-D9FD-0D1D-CC38-AD0F30C2819C}" dt="2023-09-27T15:53:08.074" v="279" actId="1076"/>
          <ac:spMkLst>
            <pc:docMk/>
            <pc:sldMk cId="3697561492" sldId="1720"/>
            <ac:spMk id="7" creationId="{DB3BCA20-5A82-4E56-AECD-52A7C98D936D}"/>
          </ac:spMkLst>
        </pc:spChg>
        <pc:spChg chg="mod">
          <ac:chgData name="Neusa Lourenco Silva" userId="S::nlourenco@fazenda.rj.gov.br::aae90cf0-4570-482f-9a17-f6c811b67bf3" providerId="AD" clId="Web-{2D17AD0F-D9FD-0D1D-CC38-AD0F30C2819C}" dt="2023-09-27T15:52:59.230" v="277" actId="1076"/>
          <ac:spMkLst>
            <pc:docMk/>
            <pc:sldMk cId="3697561492" sldId="1720"/>
            <ac:spMk id="11" creationId="{AE01F790-50B9-7C05-2222-3999743323D1}"/>
          </ac:spMkLst>
        </pc:spChg>
        <pc:spChg chg="mod">
          <ac:chgData name="Neusa Lourenco Silva" userId="S::nlourenco@fazenda.rj.gov.br::aae90cf0-4570-482f-9a17-f6c811b67bf3" providerId="AD" clId="Web-{2D17AD0F-D9FD-0D1D-CC38-AD0F30C2819C}" dt="2023-09-27T15:54:24.810" v="289" actId="20577"/>
          <ac:spMkLst>
            <pc:docMk/>
            <pc:sldMk cId="3697561492" sldId="1720"/>
            <ac:spMk id="16" creationId="{E1745EA3-1B5D-44FB-8DFE-10C6C93EC707}"/>
          </ac:spMkLst>
        </pc:spChg>
        <pc:graphicFrameChg chg="mod">
          <ac:chgData name="Neusa Lourenco Silva" userId="S::nlourenco@fazenda.rj.gov.br::aae90cf0-4570-482f-9a17-f6c811b67bf3" providerId="AD" clId="Web-{2D17AD0F-D9FD-0D1D-CC38-AD0F30C2819C}" dt="2023-09-27T15:52:51.777" v="275" actId="14100"/>
          <ac:graphicFrameMkLst>
            <pc:docMk/>
            <pc:sldMk cId="3697561492" sldId="1720"/>
            <ac:graphicFrameMk id="19" creationId="{4DF47878-8704-42C9-85D5-FFC04BDA2E5D}"/>
          </ac:graphicFrameMkLst>
        </pc:graphicFrameChg>
      </pc:sldChg>
    </pc:docChg>
  </pc:docChgLst>
  <pc:docChgLst>
    <pc:chgData name="Pedro Henrique Moreira Lima" userId="S::pedro.lima@fazenda.rj.gov.br::8a6c0f06-d53a-467e-8e7c-15a423e0827e" providerId="AD" clId="Web-{9AD3ABC1-B0A3-89A9-BDEB-EB202A1FE02D}"/>
    <pc:docChg chg="modSld">
      <pc:chgData name="Pedro Henrique Moreira Lima" userId="S::pedro.lima@fazenda.rj.gov.br::8a6c0f06-d53a-467e-8e7c-15a423e0827e" providerId="AD" clId="Web-{9AD3ABC1-B0A3-89A9-BDEB-EB202A1FE02D}" dt="2023-08-23T19:40:17.664" v="81" actId="20577"/>
      <pc:docMkLst>
        <pc:docMk/>
      </pc:docMkLst>
      <pc:sldChg chg="modSp">
        <pc:chgData name="Pedro Henrique Moreira Lima" userId="S::pedro.lima@fazenda.rj.gov.br::8a6c0f06-d53a-467e-8e7c-15a423e0827e" providerId="AD" clId="Web-{9AD3ABC1-B0A3-89A9-BDEB-EB202A1FE02D}" dt="2023-08-23T19:40:17.664" v="81" actId="20577"/>
        <pc:sldMkLst>
          <pc:docMk/>
          <pc:sldMk cId="896517572" sldId="1649"/>
        </pc:sldMkLst>
        <pc:spChg chg="mod">
          <ac:chgData name="Pedro Henrique Moreira Lima" userId="S::pedro.lima@fazenda.rj.gov.br::8a6c0f06-d53a-467e-8e7c-15a423e0827e" providerId="AD" clId="Web-{9AD3ABC1-B0A3-89A9-BDEB-EB202A1FE02D}" dt="2023-08-23T19:40:17.664" v="81" actId="20577"/>
          <ac:spMkLst>
            <pc:docMk/>
            <pc:sldMk cId="896517572" sldId="1649"/>
            <ac:spMk id="14" creationId="{74025759-056B-411F-9CAC-5841AB0A9395}"/>
          </ac:spMkLst>
        </pc:spChg>
      </pc:sldChg>
    </pc:docChg>
  </pc:docChgLst>
  <pc:docChgLst>
    <pc:chgData name="Neusa Lourenco Silva" userId="S::nlourenco@fazenda.rj.gov.br::aae90cf0-4570-482f-9a17-f6c811b67bf3" providerId="AD" clId="Web-{22BF847F-5DA3-53E3-BDC4-AE3E34DDB5F3}"/>
    <pc:docChg chg="modSld">
      <pc:chgData name="Neusa Lourenco Silva" userId="S::nlourenco@fazenda.rj.gov.br::aae90cf0-4570-482f-9a17-f6c811b67bf3" providerId="AD" clId="Web-{22BF847F-5DA3-53E3-BDC4-AE3E34DDB5F3}" dt="2023-09-27T13:45:00.892" v="6"/>
      <pc:docMkLst>
        <pc:docMk/>
      </pc:docMkLst>
      <pc:sldChg chg="delSp">
        <pc:chgData name="Neusa Lourenco Silva" userId="S::nlourenco@fazenda.rj.gov.br::aae90cf0-4570-482f-9a17-f6c811b67bf3" providerId="AD" clId="Web-{22BF847F-5DA3-53E3-BDC4-AE3E34DDB5F3}" dt="2023-09-27T13:45:00.892" v="6"/>
        <pc:sldMkLst>
          <pc:docMk/>
          <pc:sldMk cId="265082340" sldId="1719"/>
        </pc:sldMkLst>
        <pc:spChg chg="del">
          <ac:chgData name="Neusa Lourenco Silva" userId="S::nlourenco@fazenda.rj.gov.br::aae90cf0-4570-482f-9a17-f6c811b67bf3" providerId="AD" clId="Web-{22BF847F-5DA3-53E3-BDC4-AE3E34DDB5F3}" dt="2023-09-27T13:45:00.892" v="6"/>
          <ac:spMkLst>
            <pc:docMk/>
            <pc:sldMk cId="265082340" sldId="1719"/>
            <ac:spMk id="6" creationId="{89A4CF2F-B7BB-848E-20FB-E66389789EDC}"/>
          </ac:spMkLst>
        </pc:spChg>
      </pc:sldChg>
      <pc:sldChg chg="delSp">
        <pc:chgData name="Neusa Lourenco Silva" userId="S::nlourenco@fazenda.rj.gov.br::aae90cf0-4570-482f-9a17-f6c811b67bf3" providerId="AD" clId="Web-{22BF847F-5DA3-53E3-BDC4-AE3E34DDB5F3}" dt="2023-09-27T13:44:27.454" v="4"/>
        <pc:sldMkLst>
          <pc:docMk/>
          <pc:sldMk cId="3697561492" sldId="1720"/>
        </pc:sldMkLst>
        <pc:spChg chg="del">
          <ac:chgData name="Neusa Lourenco Silva" userId="S::nlourenco@fazenda.rj.gov.br::aae90cf0-4570-482f-9a17-f6c811b67bf3" providerId="AD" clId="Web-{22BF847F-5DA3-53E3-BDC4-AE3E34DDB5F3}" dt="2023-09-27T13:44:27.454" v="4"/>
          <ac:spMkLst>
            <pc:docMk/>
            <pc:sldMk cId="3697561492" sldId="1720"/>
            <ac:spMk id="2" creationId="{0EFAAFAB-A48F-B30C-BF53-5AE65150731E}"/>
          </ac:spMkLst>
        </pc:spChg>
      </pc:sldChg>
      <pc:sldChg chg="delSp modSp">
        <pc:chgData name="Neusa Lourenco Silva" userId="S::nlourenco@fazenda.rj.gov.br::aae90cf0-4570-482f-9a17-f6c811b67bf3" providerId="AD" clId="Web-{22BF847F-5DA3-53E3-BDC4-AE3E34DDB5F3}" dt="2023-09-27T13:44:54.860" v="5"/>
        <pc:sldMkLst>
          <pc:docMk/>
          <pc:sldMk cId="892823559" sldId="1721"/>
        </pc:sldMkLst>
        <pc:spChg chg="del">
          <ac:chgData name="Neusa Lourenco Silva" userId="S::nlourenco@fazenda.rj.gov.br::aae90cf0-4570-482f-9a17-f6c811b67bf3" providerId="AD" clId="Web-{22BF847F-5DA3-53E3-BDC4-AE3E34DDB5F3}" dt="2023-09-27T13:44:54.860" v="5"/>
          <ac:spMkLst>
            <pc:docMk/>
            <pc:sldMk cId="892823559" sldId="1721"/>
            <ac:spMk id="3" creationId="{1CFCA9BB-DF7B-C372-AA07-9D2920AE46AD}"/>
          </ac:spMkLst>
        </pc:spChg>
        <pc:spChg chg="mod">
          <ac:chgData name="Neusa Lourenco Silva" userId="S::nlourenco@fazenda.rj.gov.br::aae90cf0-4570-482f-9a17-f6c811b67bf3" providerId="AD" clId="Web-{22BF847F-5DA3-53E3-BDC4-AE3E34DDB5F3}" dt="2023-09-27T13:31:51.419" v="3" actId="1076"/>
          <ac:spMkLst>
            <pc:docMk/>
            <pc:sldMk cId="892823559" sldId="1721"/>
            <ac:spMk id="13" creationId="{73749DD3-81A2-40BE-8CD1-4B1E50038D77}"/>
          </ac:spMkLst>
        </pc:spChg>
      </pc:sldChg>
    </pc:docChg>
  </pc:docChgLst>
  <pc:docChgLst>
    <pc:chgData name="Leticia Patino Borges" userId="S::leticia.borges@fazenda.rj.gov.br::57ad1a2c-d7a9-42c7-9fb1-529b00cc7347" providerId="AD" clId="Web-{E0F21AF1-AC08-0015-3A8C-0AAA3D003EE8}"/>
    <pc:docChg chg="modSld">
      <pc:chgData name="Leticia Patino Borges" userId="S::leticia.borges@fazenda.rj.gov.br::57ad1a2c-d7a9-42c7-9fb1-529b00cc7347" providerId="AD" clId="Web-{E0F21AF1-AC08-0015-3A8C-0AAA3D003EE8}" dt="2023-09-29T19:19:14.526" v="0" actId="1076"/>
      <pc:docMkLst>
        <pc:docMk/>
      </pc:docMkLst>
      <pc:sldChg chg="modSp">
        <pc:chgData name="Leticia Patino Borges" userId="S::leticia.borges@fazenda.rj.gov.br::57ad1a2c-d7a9-42c7-9fb1-529b00cc7347" providerId="AD" clId="Web-{E0F21AF1-AC08-0015-3A8C-0AAA3D003EE8}" dt="2023-09-29T19:19:14.526" v="0" actId="1076"/>
        <pc:sldMkLst>
          <pc:docMk/>
          <pc:sldMk cId="1196487639" sldId="1679"/>
        </pc:sldMkLst>
        <pc:spChg chg="mod">
          <ac:chgData name="Leticia Patino Borges" userId="S::leticia.borges@fazenda.rj.gov.br::57ad1a2c-d7a9-42c7-9fb1-529b00cc7347" providerId="AD" clId="Web-{E0F21AF1-AC08-0015-3A8C-0AAA3D003EE8}" dt="2023-09-29T19:19:14.526" v="0" actId="1076"/>
          <ac:spMkLst>
            <pc:docMk/>
            <pc:sldMk cId="1196487639" sldId="1679"/>
            <ac:spMk id="3" creationId="{552EBCDC-8130-4191-915B-02B421F4C501}"/>
          </ac:spMkLst>
        </pc:spChg>
      </pc:sldChg>
    </pc:docChg>
  </pc:docChgLst>
  <pc:docChgLst>
    <pc:chgData name="Allan Cristiano dos Santos" userId="S::acdsantos@fazenda.rj.gov.br::d31e4ff2-23af-4f3b-bbd8-dc4179b912ad" providerId="AD" clId="Web-{42B5AC71-4565-8B31-3F2A-BE96A103E91C}"/>
    <pc:docChg chg="modSld">
      <pc:chgData name="Allan Cristiano dos Santos" userId="S::acdsantos@fazenda.rj.gov.br::d31e4ff2-23af-4f3b-bbd8-dc4179b912ad" providerId="AD" clId="Web-{42B5AC71-4565-8B31-3F2A-BE96A103E91C}" dt="2023-10-02T19:15:58.115" v="9" actId="20577"/>
      <pc:docMkLst>
        <pc:docMk/>
      </pc:docMkLst>
      <pc:sldChg chg="modSp">
        <pc:chgData name="Allan Cristiano dos Santos" userId="S::acdsantos@fazenda.rj.gov.br::d31e4ff2-23af-4f3b-bbd8-dc4179b912ad" providerId="AD" clId="Web-{42B5AC71-4565-8B31-3F2A-BE96A103E91C}" dt="2023-10-02T19:15:58.115" v="9" actId="20577"/>
        <pc:sldMkLst>
          <pc:docMk/>
          <pc:sldMk cId="937536085" sldId="1674"/>
        </pc:sldMkLst>
        <pc:spChg chg="mod">
          <ac:chgData name="Allan Cristiano dos Santos" userId="S::acdsantos@fazenda.rj.gov.br::d31e4ff2-23af-4f3b-bbd8-dc4179b912ad" providerId="AD" clId="Web-{42B5AC71-4565-8B31-3F2A-BE96A103E91C}" dt="2023-10-02T19:15:58.115" v="9" actId="20577"/>
          <ac:spMkLst>
            <pc:docMk/>
            <pc:sldMk cId="937536085" sldId="1674"/>
            <ac:spMk id="14" creationId="{F557BE33-8488-86F4-46F9-8F5F0ACBF657}"/>
          </ac:spMkLst>
        </pc:spChg>
        <pc:graphicFrameChg chg="mod modGraphic">
          <ac:chgData name="Allan Cristiano dos Santos" userId="S::acdsantos@fazenda.rj.gov.br::d31e4ff2-23af-4f3b-bbd8-dc4179b912ad" providerId="AD" clId="Web-{42B5AC71-4565-8B31-3F2A-BE96A103E91C}" dt="2023-10-02T19:15:30.161" v="5"/>
          <ac:graphicFrameMkLst>
            <pc:docMk/>
            <pc:sldMk cId="937536085" sldId="1674"/>
            <ac:graphicFrameMk id="6" creationId="{A0CD7C76-92B7-5575-60B1-86E4AF568860}"/>
          </ac:graphicFrameMkLst>
        </pc:graphicFrameChg>
      </pc:sldChg>
    </pc:docChg>
  </pc:docChgLst>
  <pc:docChgLst>
    <pc:chgData name="Jose Ferreira Marinho Junior" userId="98f76687-3430-4635-8936-b33d11cbd65b" providerId="ADAL" clId="{95787091-ED9C-424A-B1B8-2CBD55C6A0F0}"/>
    <pc:docChg chg="custSel modSld">
      <pc:chgData name="Jose Ferreira Marinho Junior" userId="98f76687-3430-4635-8936-b33d11cbd65b" providerId="ADAL" clId="{95787091-ED9C-424A-B1B8-2CBD55C6A0F0}" dt="2023-09-26T12:17:40.392" v="150" actId="20577"/>
      <pc:docMkLst>
        <pc:docMk/>
      </pc:docMkLst>
      <pc:sldChg chg="modSp mod">
        <pc:chgData name="Jose Ferreira Marinho Junior" userId="98f76687-3430-4635-8936-b33d11cbd65b" providerId="ADAL" clId="{95787091-ED9C-424A-B1B8-2CBD55C6A0F0}" dt="2023-09-26T12:17:40.392" v="150" actId="20577"/>
        <pc:sldMkLst>
          <pc:docMk/>
          <pc:sldMk cId="265082340" sldId="1719"/>
        </pc:sldMkLst>
        <pc:spChg chg="mod">
          <ac:chgData name="Jose Ferreira Marinho Junior" userId="98f76687-3430-4635-8936-b33d11cbd65b" providerId="ADAL" clId="{95787091-ED9C-424A-B1B8-2CBD55C6A0F0}" dt="2023-09-25T18:50:10.247" v="40" actId="1076"/>
          <ac:spMkLst>
            <pc:docMk/>
            <pc:sldMk cId="265082340" sldId="1719"/>
            <ac:spMk id="6" creationId="{89A4CF2F-B7BB-848E-20FB-E66389789EDC}"/>
          </ac:spMkLst>
        </pc:spChg>
        <pc:spChg chg="mod">
          <ac:chgData name="Jose Ferreira Marinho Junior" userId="98f76687-3430-4635-8936-b33d11cbd65b" providerId="ADAL" clId="{95787091-ED9C-424A-B1B8-2CBD55C6A0F0}" dt="2023-09-26T12:17:40.392" v="150" actId="20577"/>
          <ac:spMkLst>
            <pc:docMk/>
            <pc:sldMk cId="265082340" sldId="1719"/>
            <ac:spMk id="18" creationId="{305E6227-C9F6-4EBA-B584-EA7100CF4F2D}"/>
          </ac:spMkLst>
        </pc:spChg>
      </pc:sldChg>
      <pc:sldChg chg="modSp mod">
        <pc:chgData name="Jose Ferreira Marinho Junior" userId="98f76687-3430-4635-8936-b33d11cbd65b" providerId="ADAL" clId="{95787091-ED9C-424A-B1B8-2CBD55C6A0F0}" dt="2023-09-25T18:49:14.572" v="39" actId="20577"/>
        <pc:sldMkLst>
          <pc:docMk/>
          <pc:sldMk cId="3697561492" sldId="1720"/>
        </pc:sldMkLst>
        <pc:spChg chg="mod">
          <ac:chgData name="Jose Ferreira Marinho Junior" userId="98f76687-3430-4635-8936-b33d11cbd65b" providerId="ADAL" clId="{95787091-ED9C-424A-B1B8-2CBD55C6A0F0}" dt="2023-09-25T18:49:00.541" v="31" actId="20577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Jose Ferreira Marinho Junior" userId="98f76687-3430-4635-8936-b33d11cbd65b" providerId="ADAL" clId="{95787091-ED9C-424A-B1B8-2CBD55C6A0F0}" dt="2023-09-25T18:49:14.572" v="39" actId="20577"/>
          <ac:spMkLst>
            <pc:docMk/>
            <pc:sldMk cId="3697561492" sldId="1720"/>
            <ac:spMk id="7" creationId="{DB3BCA20-5A82-4E56-AECD-52A7C98D936D}"/>
          </ac:spMkLst>
        </pc:spChg>
        <pc:graphicFrameChg chg="mod">
          <ac:chgData name="Jose Ferreira Marinho Junior" userId="98f76687-3430-4635-8936-b33d11cbd65b" providerId="ADAL" clId="{95787091-ED9C-424A-B1B8-2CBD55C6A0F0}" dt="2023-09-25T18:48:38.709" v="28" actId="207"/>
          <ac:graphicFrameMkLst>
            <pc:docMk/>
            <pc:sldMk cId="3697561492" sldId="1720"/>
            <ac:graphicFrameMk id="19" creationId="{4DF47878-8704-42C9-85D5-FFC04BDA2E5D}"/>
          </ac:graphicFrameMkLst>
        </pc:graphicFrameChg>
      </pc:sldChg>
      <pc:sldChg chg="addSp delSp modSp mod">
        <pc:chgData name="Jose Ferreira Marinho Junior" userId="98f76687-3430-4635-8936-b33d11cbd65b" providerId="ADAL" clId="{95787091-ED9C-424A-B1B8-2CBD55C6A0F0}" dt="2023-09-26T12:02:38.822" v="137" actId="20577"/>
        <pc:sldMkLst>
          <pc:docMk/>
          <pc:sldMk cId="892823559" sldId="1721"/>
        </pc:sldMkLst>
        <pc:spChg chg="mod">
          <ac:chgData name="Jose Ferreira Marinho Junior" userId="98f76687-3430-4635-8936-b33d11cbd65b" providerId="ADAL" clId="{95787091-ED9C-424A-B1B8-2CBD55C6A0F0}" dt="2023-09-25T18:55:50.924" v="43" actId="1076"/>
          <ac:spMkLst>
            <pc:docMk/>
            <pc:sldMk cId="892823559" sldId="1721"/>
            <ac:spMk id="3" creationId="{1CFCA9BB-DF7B-C372-AA07-9D2920AE46AD}"/>
          </ac:spMkLst>
        </pc:spChg>
        <pc:spChg chg="add mod">
          <ac:chgData name="Jose Ferreira Marinho Junior" userId="98f76687-3430-4635-8936-b33d11cbd65b" providerId="ADAL" clId="{95787091-ED9C-424A-B1B8-2CBD55C6A0F0}" dt="2023-09-26T12:01:06.303" v="114" actId="403"/>
          <ac:spMkLst>
            <pc:docMk/>
            <pc:sldMk cId="892823559" sldId="1721"/>
            <ac:spMk id="8" creationId="{0775BBC8-4164-C8FC-1607-D6332C067599}"/>
          </ac:spMkLst>
        </pc:spChg>
        <pc:spChg chg="add mod">
          <ac:chgData name="Jose Ferreira Marinho Junior" userId="98f76687-3430-4635-8936-b33d11cbd65b" providerId="ADAL" clId="{95787091-ED9C-424A-B1B8-2CBD55C6A0F0}" dt="2023-09-26T12:01:26.588" v="123" actId="1035"/>
          <ac:spMkLst>
            <pc:docMk/>
            <pc:sldMk cId="892823559" sldId="1721"/>
            <ac:spMk id="13" creationId="{73749DD3-81A2-40BE-8CD1-4B1E50038D77}"/>
          </ac:spMkLst>
        </pc:spChg>
        <pc:spChg chg="mod">
          <ac:chgData name="Jose Ferreira Marinho Junior" userId="98f76687-3430-4635-8936-b33d11cbd65b" providerId="ADAL" clId="{95787091-ED9C-424A-B1B8-2CBD55C6A0F0}" dt="2023-09-26T12:02:38.822" v="137" actId="20577"/>
          <ac:spMkLst>
            <pc:docMk/>
            <pc:sldMk cId="892823559" sldId="1721"/>
            <ac:spMk id="17" creationId="{CC212114-7320-469A-8E7E-D7D3F5077A46}"/>
          </ac:spMkLst>
        </pc:spChg>
        <pc:grpChg chg="add mod">
          <ac:chgData name="Jose Ferreira Marinho Junior" userId="98f76687-3430-4635-8936-b33d11cbd65b" providerId="ADAL" clId="{95787091-ED9C-424A-B1B8-2CBD55C6A0F0}" dt="2023-09-26T11:57:39.433" v="48" actId="14100"/>
          <ac:grpSpMkLst>
            <pc:docMk/>
            <pc:sldMk cId="892823559" sldId="1721"/>
            <ac:grpSpMk id="4" creationId="{F3684AD8-00BC-0A3C-FB9F-8AB445533177}"/>
          </ac:grpSpMkLst>
        </pc:grpChg>
        <pc:graphicFrameChg chg="add mod">
          <ac:chgData name="Jose Ferreira Marinho Junior" userId="98f76687-3430-4635-8936-b33d11cbd65b" providerId="ADAL" clId="{95787091-ED9C-424A-B1B8-2CBD55C6A0F0}" dt="2023-09-26T12:02:20.041" v="135"/>
          <ac:graphicFrameMkLst>
            <pc:docMk/>
            <pc:sldMk cId="892823559" sldId="1721"/>
            <ac:graphicFrameMk id="7" creationId="{93FDAF3B-FAF3-8307-D842-B877EBE6FAEC}"/>
          </ac:graphicFrameMkLst>
        </pc:graphicFrameChg>
        <pc:graphicFrameChg chg="del">
          <ac:chgData name="Jose Ferreira Marinho Junior" userId="98f76687-3430-4635-8936-b33d11cbd65b" providerId="ADAL" clId="{95787091-ED9C-424A-B1B8-2CBD55C6A0F0}" dt="2023-09-26T11:57:28.339" v="44" actId="478"/>
          <ac:graphicFrameMkLst>
            <pc:docMk/>
            <pc:sldMk cId="892823559" sldId="1721"/>
            <ac:graphicFrameMk id="12" creationId="{A555DEB4-BDD6-47AE-ACAF-840A91EBA110}"/>
          </ac:graphicFrameMkLst>
        </pc:graphicFrameChg>
      </pc:sldChg>
    </pc:docChg>
  </pc:docChgLst>
  <pc:docChgLst>
    <pc:chgData clId="Web-{FEDCE84E-A2C7-FDFF-B081-3E6953549636}"/>
    <pc:docChg chg="addSld">
      <pc:chgData name="" userId="" providerId="" clId="Web-{FEDCE84E-A2C7-FDFF-B081-3E6953549636}" dt="2023-08-28T20:43:25.328" v="0"/>
      <pc:docMkLst>
        <pc:docMk/>
      </pc:docMkLst>
      <pc:sldChg chg="add replId">
        <pc:chgData name="" userId="" providerId="" clId="Web-{FEDCE84E-A2C7-FDFF-B081-3E6953549636}" dt="2023-08-28T20:43:25.328" v="0"/>
        <pc:sldMkLst>
          <pc:docMk/>
          <pc:sldMk cId="939886524" sldId="1722"/>
        </pc:sldMkLst>
      </pc:sldChg>
    </pc:docChg>
  </pc:docChgLst>
  <pc:docChgLst>
    <pc:chgData name="Luiz Gustavo Veloso Castello" userId="6ccfdbba-54cd-4675-8640-8752d33d31c8" providerId="ADAL" clId="{E6441951-BDC5-4E31-A75E-CBF266BAEFC6}"/>
    <pc:docChg chg="undo custSel addSld delSld modSld">
      <pc:chgData name="Luiz Gustavo Veloso Castello" userId="6ccfdbba-54cd-4675-8640-8752d33d31c8" providerId="ADAL" clId="{E6441951-BDC5-4E31-A75E-CBF266BAEFC6}" dt="2023-10-02T20:25:48.869" v="972" actId="14100"/>
      <pc:docMkLst>
        <pc:docMk/>
      </pc:docMkLst>
      <pc:sldChg chg="addSp delSp modSp del mod">
        <pc:chgData name="Luiz Gustavo Veloso Castello" userId="6ccfdbba-54cd-4675-8640-8752d33d31c8" providerId="ADAL" clId="{E6441951-BDC5-4E31-A75E-CBF266BAEFC6}" dt="2023-09-27T14:02:26.052" v="97" actId="47"/>
        <pc:sldMkLst>
          <pc:docMk/>
          <pc:sldMk cId="1332928516" sldId="1691"/>
        </pc:sldMkLst>
        <pc:graphicFrameChg chg="add del mod">
          <ac:chgData name="Luiz Gustavo Veloso Castello" userId="6ccfdbba-54cd-4675-8640-8752d33d31c8" providerId="ADAL" clId="{E6441951-BDC5-4E31-A75E-CBF266BAEFC6}" dt="2023-09-27T13:58:21.489" v="45"/>
          <ac:graphicFrameMkLst>
            <pc:docMk/>
            <pc:sldMk cId="1332928516" sldId="1691"/>
            <ac:graphicFrameMk id="4" creationId="{7BD932E6-6F85-D271-17F1-9CA82D01931A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09-27T13:59:18.485" v="53"/>
          <ac:graphicFrameMkLst>
            <pc:docMk/>
            <pc:sldMk cId="1332928516" sldId="1691"/>
            <ac:graphicFrameMk id="7" creationId="{DD2290AF-0DC5-5946-59EE-7F44EF0B78F4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09-27T13:59:27.757" v="57"/>
          <ac:graphicFrameMkLst>
            <pc:docMk/>
            <pc:sldMk cId="1332928516" sldId="1691"/>
            <ac:graphicFrameMk id="9" creationId="{1C75F9FD-C7EE-1AD8-9427-155B0E3A954F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09-27T13:59:45.445" v="61"/>
          <ac:graphicFrameMkLst>
            <pc:docMk/>
            <pc:sldMk cId="1332928516" sldId="1691"/>
            <ac:graphicFrameMk id="10" creationId="{BDFE5918-FA1D-8FD7-593D-804A7EF78CE3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09-27T13:59:53.208" v="64"/>
          <ac:graphicFrameMkLst>
            <pc:docMk/>
            <pc:sldMk cId="1332928516" sldId="1691"/>
            <ac:graphicFrameMk id="13" creationId="{D8C45157-838F-639F-FAB0-6806B82AF761}"/>
          </ac:graphicFrameMkLst>
        </pc:graphicFrameChg>
        <pc:picChg chg="add del mod">
          <ac:chgData name="Luiz Gustavo Veloso Castello" userId="6ccfdbba-54cd-4675-8640-8752d33d31c8" providerId="ADAL" clId="{E6441951-BDC5-4E31-A75E-CBF266BAEFC6}" dt="2023-09-27T13:59:45.905" v="62" actId="478"/>
          <ac:picMkLst>
            <pc:docMk/>
            <pc:sldMk cId="1332928516" sldId="1691"/>
            <ac:picMk id="8" creationId="{66BFAD17-73B2-BC82-967D-28F914707F5B}"/>
          </ac:picMkLst>
        </pc:picChg>
      </pc:sldChg>
      <pc:sldChg chg="modSp mod">
        <pc:chgData name="Luiz Gustavo Veloso Castello" userId="6ccfdbba-54cd-4675-8640-8752d33d31c8" providerId="ADAL" clId="{E6441951-BDC5-4E31-A75E-CBF266BAEFC6}" dt="2023-10-02T18:59:20.141" v="854" actId="1076"/>
        <pc:sldMkLst>
          <pc:docMk/>
          <pc:sldMk cId="1416973449" sldId="1703"/>
        </pc:sldMkLst>
        <pc:spChg chg="mod">
          <ac:chgData name="Luiz Gustavo Veloso Castello" userId="6ccfdbba-54cd-4675-8640-8752d33d31c8" providerId="ADAL" clId="{E6441951-BDC5-4E31-A75E-CBF266BAEFC6}" dt="2023-09-28T14:53:45.278" v="667" actId="20577"/>
          <ac:spMkLst>
            <pc:docMk/>
            <pc:sldMk cId="1416973449" sldId="1703"/>
            <ac:spMk id="14" creationId="{12A4B24E-0AD5-3E9F-7A7C-33BA552C68FA}"/>
          </ac:spMkLst>
        </pc:spChg>
        <pc:graphicFrameChg chg="mod modGraphic">
          <ac:chgData name="Luiz Gustavo Veloso Castello" userId="6ccfdbba-54cd-4675-8640-8752d33d31c8" providerId="ADAL" clId="{E6441951-BDC5-4E31-A75E-CBF266BAEFC6}" dt="2023-10-02T18:59:20.141" v="854" actId="1076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  <pc:sldChg chg="modSp mod">
        <pc:chgData name="Luiz Gustavo Veloso Castello" userId="6ccfdbba-54cd-4675-8640-8752d33d31c8" providerId="ADAL" clId="{E6441951-BDC5-4E31-A75E-CBF266BAEFC6}" dt="2023-09-25T18:06:59.607" v="34" actId="1076"/>
        <pc:sldMkLst>
          <pc:docMk/>
          <pc:sldMk cId="1849440977" sldId="1709"/>
        </pc:sldMkLst>
        <pc:spChg chg="mod">
          <ac:chgData name="Luiz Gustavo Veloso Castello" userId="6ccfdbba-54cd-4675-8640-8752d33d31c8" providerId="ADAL" clId="{E6441951-BDC5-4E31-A75E-CBF266BAEFC6}" dt="2023-09-25T18:06:59.607" v="34" actId="1076"/>
          <ac:spMkLst>
            <pc:docMk/>
            <pc:sldMk cId="1849440977" sldId="1709"/>
            <ac:spMk id="4" creationId="{F1B89766-44C4-90F5-CED2-B44F88678DEE}"/>
          </ac:spMkLst>
        </pc:spChg>
        <pc:spChg chg="mod">
          <ac:chgData name="Luiz Gustavo Veloso Castello" userId="6ccfdbba-54cd-4675-8640-8752d33d31c8" providerId="ADAL" clId="{E6441951-BDC5-4E31-A75E-CBF266BAEFC6}" dt="2023-09-25T18:06:40.919" v="33" actId="20577"/>
          <ac:spMkLst>
            <pc:docMk/>
            <pc:sldMk cId="1849440977" sldId="1709"/>
            <ac:spMk id="9" creationId="{08940860-2E26-F5AD-9830-022F8E2C1B7B}"/>
          </ac:spMkLst>
        </pc:spChg>
      </pc:sldChg>
      <pc:sldChg chg="addSp modSp mod">
        <pc:chgData name="Luiz Gustavo Veloso Castello" userId="6ccfdbba-54cd-4675-8640-8752d33d31c8" providerId="ADAL" clId="{E6441951-BDC5-4E31-A75E-CBF266BAEFC6}" dt="2023-09-28T15:03:04.649" v="852" actId="1035"/>
        <pc:sldMkLst>
          <pc:docMk/>
          <pc:sldMk cId="918846177" sldId="1711"/>
        </pc:sldMkLst>
        <pc:spChg chg="add mod">
          <ac:chgData name="Luiz Gustavo Veloso Castello" userId="6ccfdbba-54cd-4675-8640-8752d33d31c8" providerId="ADAL" clId="{E6441951-BDC5-4E31-A75E-CBF266BAEFC6}" dt="2023-09-28T15:02:53.899" v="835" actId="1035"/>
          <ac:spMkLst>
            <pc:docMk/>
            <pc:sldMk cId="918846177" sldId="1711"/>
            <ac:spMk id="7" creationId="{DBD0A6A4-2FFB-47A3-FED5-4F17F883375B}"/>
          </ac:spMkLst>
        </pc:spChg>
        <pc:spChg chg="add mod">
          <ac:chgData name="Luiz Gustavo Veloso Castello" userId="6ccfdbba-54cd-4675-8640-8752d33d31c8" providerId="ADAL" clId="{E6441951-BDC5-4E31-A75E-CBF266BAEFC6}" dt="2023-09-28T15:02:58.342" v="840" actId="1035"/>
          <ac:spMkLst>
            <pc:docMk/>
            <pc:sldMk cId="918846177" sldId="1711"/>
            <ac:spMk id="8" creationId="{C5F58C45-F782-6EE4-F54C-6AAE8163E045}"/>
          </ac:spMkLst>
        </pc:spChg>
        <pc:spChg chg="add mod">
          <ac:chgData name="Luiz Gustavo Veloso Castello" userId="6ccfdbba-54cd-4675-8640-8752d33d31c8" providerId="ADAL" clId="{E6441951-BDC5-4E31-A75E-CBF266BAEFC6}" dt="2023-09-28T15:03:04.649" v="852" actId="1035"/>
          <ac:spMkLst>
            <pc:docMk/>
            <pc:sldMk cId="918846177" sldId="1711"/>
            <ac:spMk id="9" creationId="{A70147C9-3D3A-F2E7-7793-D16FE35649A0}"/>
          </ac:spMkLst>
        </pc:spChg>
        <pc:graphicFrameChg chg="add mod modGraphic">
          <ac:chgData name="Luiz Gustavo Veloso Castello" userId="6ccfdbba-54cd-4675-8640-8752d33d31c8" providerId="ADAL" clId="{E6441951-BDC5-4E31-A75E-CBF266BAEFC6}" dt="2023-09-28T15:01:12.398" v="828" actId="6549"/>
          <ac:graphicFrameMkLst>
            <pc:docMk/>
            <pc:sldMk cId="918846177" sldId="1711"/>
            <ac:graphicFrameMk id="6" creationId="{E4C69E97-374A-B2AF-69C9-2C0990E5BE4E}"/>
          </ac:graphicFrameMkLst>
        </pc:graphicFrameChg>
      </pc:sldChg>
      <pc:sldChg chg="addSp delSp modSp add mod">
        <pc:chgData name="Luiz Gustavo Veloso Castello" userId="6ccfdbba-54cd-4675-8640-8752d33d31c8" providerId="ADAL" clId="{E6441951-BDC5-4E31-A75E-CBF266BAEFC6}" dt="2023-10-02T20:25:48.869" v="972" actId="14100"/>
        <pc:sldMkLst>
          <pc:docMk/>
          <pc:sldMk cId="4066513295" sldId="1722"/>
        </pc:sldMkLst>
        <pc:spChg chg="mod">
          <ac:chgData name="Luiz Gustavo Veloso Castello" userId="6ccfdbba-54cd-4675-8640-8752d33d31c8" providerId="ADAL" clId="{E6441951-BDC5-4E31-A75E-CBF266BAEFC6}" dt="2023-10-02T19:14:45.622" v="906" actId="1036"/>
          <ac:spMkLst>
            <pc:docMk/>
            <pc:sldMk cId="4066513295" sldId="1722"/>
            <ac:spMk id="6" creationId="{AAE4007E-8300-7E03-2406-65C360423808}"/>
          </ac:spMkLst>
        </pc:spChg>
        <pc:spChg chg="mod">
          <ac:chgData name="Luiz Gustavo Veloso Castello" userId="6ccfdbba-54cd-4675-8640-8752d33d31c8" providerId="ADAL" clId="{E6441951-BDC5-4E31-A75E-CBF266BAEFC6}" dt="2023-09-28T14:45:06.727" v="617" actId="20577"/>
          <ac:spMkLst>
            <pc:docMk/>
            <pc:sldMk cId="4066513295" sldId="1722"/>
            <ac:spMk id="11" creationId="{CDE765CF-7EFB-4963-A398-305963039E9E}"/>
          </ac:spMkLst>
        </pc:spChg>
        <pc:spChg chg="mod">
          <ac:chgData name="Luiz Gustavo Veloso Castello" userId="6ccfdbba-54cd-4675-8640-8752d33d31c8" providerId="ADAL" clId="{E6441951-BDC5-4E31-A75E-CBF266BAEFC6}" dt="2023-10-02T19:16:02.911" v="930" actId="1076"/>
          <ac:spMkLst>
            <pc:docMk/>
            <pc:sldMk cId="4066513295" sldId="1722"/>
            <ac:spMk id="12" creationId="{131F864B-36F1-2C78-390F-FF05509062A0}"/>
          </ac:spMkLst>
        </pc:spChg>
        <pc:graphicFrameChg chg="add del mod">
          <ac:chgData name="Luiz Gustavo Veloso Castello" userId="6ccfdbba-54cd-4675-8640-8752d33d31c8" providerId="ADAL" clId="{E6441951-BDC5-4E31-A75E-CBF266BAEFC6}" dt="2023-09-27T14:00:16.160" v="76"/>
          <ac:graphicFrameMkLst>
            <pc:docMk/>
            <pc:sldMk cId="4066513295" sldId="1722"/>
            <ac:graphicFrameMk id="4" creationId="{70F0BEF2-8CAA-94A0-D6BB-6B560F35686B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3:15.752" v="859"/>
          <ac:graphicFrameMkLst>
            <pc:docMk/>
            <pc:sldMk cId="4066513295" sldId="1722"/>
            <ac:graphicFrameMk id="4" creationId="{825C8349-F58A-B1CE-B2FD-AE316E7FA3CA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20:25:27.028" v="965"/>
          <ac:graphicFrameMkLst>
            <pc:docMk/>
            <pc:sldMk cId="4066513295" sldId="1722"/>
            <ac:graphicFrameMk id="4" creationId="{C4899C24-BFC1-2F8C-CAD0-B6F17E5A4485}"/>
          </ac:graphicFrameMkLst>
        </pc:graphicFrameChg>
        <pc:graphicFrameChg chg="add del mod modGraphic">
          <ac:chgData name="Luiz Gustavo Veloso Castello" userId="6ccfdbba-54cd-4675-8640-8752d33d31c8" providerId="ADAL" clId="{E6441951-BDC5-4E31-A75E-CBF266BAEFC6}" dt="2023-10-02T19:13:30.682" v="865"/>
          <ac:graphicFrameMkLst>
            <pc:docMk/>
            <pc:sldMk cId="4066513295" sldId="1722"/>
            <ac:graphicFrameMk id="7" creationId="{94D5CB25-BA40-18F6-DA90-245832207B5B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09-27T14:00:29.788" v="80"/>
          <ac:graphicFrameMkLst>
            <pc:docMk/>
            <pc:sldMk cId="4066513295" sldId="1722"/>
            <ac:graphicFrameMk id="7" creationId="{BC9C2223-7468-6D56-4191-1EA24737C0A5}"/>
          </ac:graphicFrameMkLst>
        </pc:graphicFrameChg>
        <pc:graphicFrameChg chg="add mod">
          <ac:chgData name="Luiz Gustavo Veloso Castello" userId="6ccfdbba-54cd-4675-8640-8752d33d31c8" providerId="ADAL" clId="{E6441951-BDC5-4E31-A75E-CBF266BAEFC6}" dt="2023-10-02T20:25:48.869" v="972" actId="14100"/>
          <ac:graphicFrameMkLst>
            <pc:docMk/>
            <pc:sldMk cId="4066513295" sldId="1722"/>
            <ac:graphicFrameMk id="7" creationId="{EEA39E2D-04F3-2DA6-45CA-AB195A6B682C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3:43.062" v="871"/>
          <ac:graphicFrameMkLst>
            <pc:docMk/>
            <pc:sldMk cId="4066513295" sldId="1722"/>
            <ac:graphicFrameMk id="8" creationId="{37DE2145-D32C-AF5E-9587-42CCF93466C9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09-27T14:00:36.548" v="86"/>
          <ac:graphicFrameMkLst>
            <pc:docMk/>
            <pc:sldMk cId="4066513295" sldId="1722"/>
            <ac:graphicFrameMk id="9" creationId="{121BD8F3-B612-B14B-DE95-1878F9F57EF1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4:14.952" v="886" actId="478"/>
          <ac:graphicFrameMkLst>
            <pc:docMk/>
            <pc:sldMk cId="4066513295" sldId="1722"/>
            <ac:graphicFrameMk id="9" creationId="{DF51F010-03F4-6298-058D-F54463A266F3}"/>
          </ac:graphicFrameMkLst>
        </pc:graphicFrameChg>
        <pc:graphicFrameChg chg="add del mod modGraphic">
          <ac:chgData name="Luiz Gustavo Veloso Castello" userId="6ccfdbba-54cd-4675-8640-8752d33d31c8" providerId="ADAL" clId="{E6441951-BDC5-4E31-A75E-CBF266BAEFC6}" dt="2023-10-02T19:13:37.932" v="867" actId="478"/>
          <ac:graphicFrameMkLst>
            <pc:docMk/>
            <pc:sldMk cId="4066513295" sldId="1722"/>
            <ac:graphicFrameMk id="10" creationId="{E8A35723-5F27-CA48-9CBD-6A3C7D2E5EA0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4:25.652" v="890"/>
          <ac:graphicFrameMkLst>
            <pc:docMk/>
            <pc:sldMk cId="4066513295" sldId="1722"/>
            <ac:graphicFrameMk id="13" creationId="{E014A6D8-2B4B-6E33-2EF7-DA1C122E4312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5:09.912" v="911" actId="478"/>
          <ac:graphicFrameMkLst>
            <pc:docMk/>
            <pc:sldMk cId="4066513295" sldId="1722"/>
            <ac:graphicFrameMk id="14" creationId="{BB240C83-B5A0-C4F8-702F-6D6B1194D4FF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5:30.362" v="913"/>
          <ac:graphicFrameMkLst>
            <pc:docMk/>
            <pc:sldMk cId="4066513295" sldId="1722"/>
            <ac:graphicFrameMk id="15" creationId="{872B158C-9139-6B3F-7C7B-A718AC9914A9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7:19.231" v="933" actId="478"/>
          <ac:graphicFrameMkLst>
            <pc:docMk/>
            <pc:sldMk cId="4066513295" sldId="1722"/>
            <ac:graphicFrameMk id="16" creationId="{261BC0F3-F4D1-0FD4-28AC-4E577D4CED8A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9:48.949" v="937"/>
          <ac:graphicFrameMkLst>
            <pc:docMk/>
            <pc:sldMk cId="4066513295" sldId="1722"/>
            <ac:graphicFrameMk id="17" creationId="{8D306C4C-AA1F-2E61-DCD4-8ED9E0E90CC8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19:56.189" v="940" actId="478"/>
          <ac:graphicFrameMkLst>
            <pc:docMk/>
            <pc:sldMk cId="4066513295" sldId="1722"/>
            <ac:graphicFrameMk id="20" creationId="{B577C31E-6DCC-B8FF-B701-902543553010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19:20:58.678" v="946"/>
          <ac:graphicFrameMkLst>
            <pc:docMk/>
            <pc:sldMk cId="4066513295" sldId="1722"/>
            <ac:graphicFrameMk id="21" creationId="{9F17897E-0769-B52E-6BA0-98A24816016F}"/>
          </ac:graphicFrameMkLst>
        </pc:graphicFrameChg>
        <pc:graphicFrameChg chg="add del mod">
          <ac:chgData name="Luiz Gustavo Veloso Castello" userId="6ccfdbba-54cd-4675-8640-8752d33d31c8" providerId="ADAL" clId="{E6441951-BDC5-4E31-A75E-CBF266BAEFC6}" dt="2023-10-02T20:25:20.974" v="961" actId="478"/>
          <ac:graphicFrameMkLst>
            <pc:docMk/>
            <pc:sldMk cId="4066513295" sldId="1722"/>
            <ac:graphicFrameMk id="22" creationId="{A529C0D3-4BDF-ABE9-03AF-38B0F1EE2887}"/>
          </ac:graphicFrameMkLst>
        </pc:graphicFrameChg>
        <pc:picChg chg="del">
          <ac:chgData name="Luiz Gustavo Veloso Castello" userId="6ccfdbba-54cd-4675-8640-8752d33d31c8" providerId="ADAL" clId="{E6441951-BDC5-4E31-A75E-CBF266BAEFC6}" dt="2023-09-27T14:00:01.222" v="66" actId="478"/>
          <ac:picMkLst>
            <pc:docMk/>
            <pc:sldMk cId="4066513295" sldId="1722"/>
            <ac:picMk id="8" creationId="{66BFAD17-73B2-BC82-967D-28F914707F5B}"/>
          </ac:picMkLst>
        </pc:picChg>
      </pc:sldChg>
    </pc:docChg>
  </pc:docChgLst>
  <pc:docChgLst>
    <pc:chgData name="Liliane Figueiredo da Silva" userId="S::lfigueiredos@fazenda.rj.gov.br::f10f2e6b-1ac0-48fa-8c74-458c8e81f8a6" providerId="AD" clId="Web-{264C9DA4-8EE6-8788-15E1-76C1B9760C94}"/>
    <pc:docChg chg="addSld delSld">
      <pc:chgData name="Liliane Figueiredo da Silva" userId="S::lfigueiredos@fazenda.rj.gov.br::f10f2e6b-1ac0-48fa-8c74-458c8e81f8a6" providerId="AD" clId="Web-{264C9DA4-8EE6-8788-15E1-76C1B9760C94}" dt="2023-08-28T20:52:14.015" v="1"/>
      <pc:docMkLst>
        <pc:docMk/>
      </pc:docMkLst>
      <pc:sldChg chg="new del">
        <pc:chgData name="Liliane Figueiredo da Silva" userId="S::lfigueiredos@fazenda.rj.gov.br::f10f2e6b-1ac0-48fa-8c74-458c8e81f8a6" providerId="AD" clId="Web-{264C9DA4-8EE6-8788-15E1-76C1B9760C94}" dt="2023-08-28T20:52:14.015" v="1"/>
        <pc:sldMkLst>
          <pc:docMk/>
          <pc:sldMk cId="2668212645" sldId="1725"/>
        </pc:sldMkLst>
      </pc:sldChg>
    </pc:docChg>
  </pc:docChgLst>
  <pc:docChgLst>
    <pc:chgData name="Eduardo Alfradique de Oliveira" userId="S::eduardo.oliveira@fazenda.rj.gov.br::4548f309-48ea-4f49-8ee3-9b5af420c807" providerId="AD" clId="Web-{6E9A31A3-06CD-44FC-3AD5-5130F11031A8}"/>
    <pc:docChg chg="modSld">
      <pc:chgData name="Eduardo Alfradique de Oliveira" userId="S::eduardo.oliveira@fazenda.rj.gov.br::4548f309-48ea-4f49-8ee3-9b5af420c807" providerId="AD" clId="Web-{6E9A31A3-06CD-44FC-3AD5-5130F11031A8}" dt="2023-09-25T14:43:58.537" v="0"/>
      <pc:docMkLst>
        <pc:docMk/>
      </pc:docMkLst>
      <pc:sldChg chg="mod modShow">
        <pc:chgData name="Eduardo Alfradique de Oliveira" userId="S::eduardo.oliveira@fazenda.rj.gov.br::4548f309-48ea-4f49-8ee3-9b5af420c807" providerId="AD" clId="Web-{6E9A31A3-06CD-44FC-3AD5-5130F11031A8}" dt="2023-09-25T14:43:58.537" v="0"/>
        <pc:sldMkLst>
          <pc:docMk/>
          <pc:sldMk cId="1416973449" sldId="1703"/>
        </pc:sldMkLst>
      </pc:sldChg>
    </pc:docChg>
  </pc:docChgLst>
  <pc:docChgLst>
    <pc:chgData name="Jose Ferreira Marinho Junior" userId="S::jfmjunior@fazenda.rj.gov.br::98f76687-3430-4635-8936-b33d11cbd65b" providerId="AD" clId="Web-{661E974E-C830-9F68-D6AB-4BEE21C36ED7}"/>
    <pc:docChg chg="modSld">
      <pc:chgData name="Jose Ferreira Marinho Junior" userId="S::jfmjunior@fazenda.rj.gov.br::98f76687-3430-4635-8936-b33d11cbd65b" providerId="AD" clId="Web-{661E974E-C830-9F68-D6AB-4BEE21C36ED7}" dt="2023-09-25T17:47:27.506" v="0" actId="1076"/>
      <pc:docMkLst>
        <pc:docMk/>
      </pc:docMkLst>
      <pc:sldChg chg="modSp">
        <pc:chgData name="Jose Ferreira Marinho Junior" userId="S::jfmjunior@fazenda.rj.gov.br::98f76687-3430-4635-8936-b33d11cbd65b" providerId="AD" clId="Web-{661E974E-C830-9F68-D6AB-4BEE21C36ED7}" dt="2023-09-25T17:47:27.506" v="0" actId="1076"/>
        <pc:sldMkLst>
          <pc:docMk/>
          <pc:sldMk cId="3697561492" sldId="1720"/>
        </pc:sldMkLst>
        <pc:spChg chg="mod">
          <ac:chgData name="Jose Ferreira Marinho Junior" userId="S::jfmjunior@fazenda.rj.gov.br::98f76687-3430-4635-8936-b33d11cbd65b" providerId="AD" clId="Web-{661E974E-C830-9F68-D6AB-4BEE21C36ED7}" dt="2023-09-25T17:47:27.506" v="0" actId="1076"/>
          <ac:spMkLst>
            <pc:docMk/>
            <pc:sldMk cId="3697561492" sldId="1720"/>
            <ac:spMk id="2" creationId="{0EFAAFAB-A48F-B30C-BF53-5AE65150731E}"/>
          </ac:spMkLst>
        </pc:spChg>
      </pc:sldChg>
    </pc:docChg>
  </pc:docChgLst>
  <pc:docChgLst>
    <pc:chgData name="Hugo Bertha Bastos" userId="74d56c9b-61a2-4cec-b04e-e29fba831d5e" providerId="ADAL" clId="{E50768BB-AB1D-47E6-B718-842390B847CF}"/>
    <pc:docChg chg="undo redo custSel addSld delSld modSld">
      <pc:chgData name="Hugo Bertha Bastos" userId="74d56c9b-61a2-4cec-b04e-e29fba831d5e" providerId="ADAL" clId="{E50768BB-AB1D-47E6-B718-842390B847CF}" dt="2023-10-02T17:56:42.997" v="548" actId="20577"/>
      <pc:docMkLst>
        <pc:docMk/>
      </pc:docMkLst>
      <pc:sldChg chg="modSp mod">
        <pc:chgData name="Hugo Bertha Bastos" userId="74d56c9b-61a2-4cec-b04e-e29fba831d5e" providerId="ADAL" clId="{E50768BB-AB1D-47E6-B718-842390B847CF}" dt="2023-09-27T13:33:14.774" v="372" actId="14100"/>
        <pc:sldMkLst>
          <pc:docMk/>
          <pc:sldMk cId="376397184" sldId="1622"/>
        </pc:sldMkLst>
        <pc:spChg chg="mod">
          <ac:chgData name="Hugo Bertha Bastos" userId="74d56c9b-61a2-4cec-b04e-e29fba831d5e" providerId="ADAL" clId="{E50768BB-AB1D-47E6-B718-842390B847CF}" dt="2023-09-27T13:33:14.774" v="372" actId="14100"/>
          <ac:spMkLst>
            <pc:docMk/>
            <pc:sldMk cId="376397184" sldId="1622"/>
            <ac:spMk id="11" creationId="{31BD75FC-5EF1-496B-AE62-AF11C9894F64}"/>
          </ac:spMkLst>
        </pc:spChg>
      </pc:sldChg>
      <pc:sldChg chg="modSp mod">
        <pc:chgData name="Hugo Bertha Bastos" userId="74d56c9b-61a2-4cec-b04e-e29fba831d5e" providerId="ADAL" clId="{E50768BB-AB1D-47E6-B718-842390B847CF}" dt="2023-09-27T22:35:14.663" v="527" actId="20577"/>
        <pc:sldMkLst>
          <pc:docMk/>
          <pc:sldMk cId="896517572" sldId="1649"/>
        </pc:sldMkLst>
        <pc:spChg chg="mod">
          <ac:chgData name="Hugo Bertha Bastos" userId="74d56c9b-61a2-4cec-b04e-e29fba831d5e" providerId="ADAL" clId="{E50768BB-AB1D-47E6-B718-842390B847CF}" dt="2023-09-27T22:35:14.663" v="527" actId="20577"/>
          <ac:spMkLst>
            <pc:docMk/>
            <pc:sldMk cId="896517572" sldId="1649"/>
            <ac:spMk id="14" creationId="{74025759-056B-411F-9CAC-5841AB0A9395}"/>
          </ac:spMkLst>
        </pc:spChg>
      </pc:sldChg>
      <pc:sldChg chg="modSp mod modNotesTx">
        <pc:chgData name="Hugo Bertha Bastos" userId="74d56c9b-61a2-4cec-b04e-e29fba831d5e" providerId="ADAL" clId="{E50768BB-AB1D-47E6-B718-842390B847CF}" dt="2023-09-27T22:33:30.679" v="480" actId="20577"/>
        <pc:sldMkLst>
          <pc:docMk/>
          <pc:sldMk cId="937536085" sldId="1674"/>
        </pc:sldMkLst>
        <pc:spChg chg="mod">
          <ac:chgData name="Hugo Bertha Bastos" userId="74d56c9b-61a2-4cec-b04e-e29fba831d5e" providerId="ADAL" clId="{E50768BB-AB1D-47E6-B718-842390B847CF}" dt="2023-09-27T22:33:23.813" v="479" actId="20577"/>
          <ac:spMkLst>
            <pc:docMk/>
            <pc:sldMk cId="937536085" sldId="1674"/>
            <ac:spMk id="13" creationId="{4105CBFA-8986-AA9C-BD7B-0779066863C5}"/>
          </ac:spMkLst>
        </pc:spChg>
      </pc:sldChg>
      <pc:sldChg chg="modSp mod">
        <pc:chgData name="Hugo Bertha Bastos" userId="74d56c9b-61a2-4cec-b04e-e29fba831d5e" providerId="ADAL" clId="{E50768BB-AB1D-47E6-B718-842390B847CF}" dt="2023-09-27T22:33:53.869" v="493" actId="20577"/>
        <pc:sldMkLst>
          <pc:docMk/>
          <pc:sldMk cId="751185172" sldId="1677"/>
        </pc:sldMkLst>
        <pc:spChg chg="mod">
          <ac:chgData name="Hugo Bertha Bastos" userId="74d56c9b-61a2-4cec-b04e-e29fba831d5e" providerId="ADAL" clId="{E50768BB-AB1D-47E6-B718-842390B847CF}" dt="2023-09-27T22:33:53.869" v="493" actId="20577"/>
          <ac:spMkLst>
            <pc:docMk/>
            <pc:sldMk cId="751185172" sldId="1677"/>
            <ac:spMk id="9" creationId="{50BF74BF-D32B-D347-FEBC-28FD0D6683A8}"/>
          </ac:spMkLst>
        </pc:spChg>
      </pc:sldChg>
      <pc:sldChg chg="modSp mod">
        <pc:chgData name="Hugo Bertha Bastos" userId="74d56c9b-61a2-4cec-b04e-e29fba831d5e" providerId="ADAL" clId="{E50768BB-AB1D-47E6-B718-842390B847CF}" dt="2023-10-02T17:56:42.997" v="548" actId="20577"/>
        <pc:sldMkLst>
          <pc:docMk/>
          <pc:sldMk cId="1196487639" sldId="1679"/>
        </pc:sldMkLst>
        <pc:spChg chg="mod">
          <ac:chgData name="Hugo Bertha Bastos" userId="74d56c9b-61a2-4cec-b04e-e29fba831d5e" providerId="ADAL" clId="{E50768BB-AB1D-47E6-B718-842390B847CF}" dt="2023-10-02T17:56:42.997" v="548" actId="20577"/>
          <ac:spMkLst>
            <pc:docMk/>
            <pc:sldMk cId="1196487639" sldId="1679"/>
            <ac:spMk id="3" creationId="{552EBCDC-8130-4191-915B-02B421F4C501}"/>
          </ac:spMkLst>
        </pc:spChg>
      </pc:sldChg>
      <pc:sldChg chg="add del">
        <pc:chgData name="Hugo Bertha Bastos" userId="74d56c9b-61a2-4cec-b04e-e29fba831d5e" providerId="ADAL" clId="{E50768BB-AB1D-47E6-B718-842390B847CF}" dt="2023-09-27T22:19:46.922" v="461" actId="47"/>
        <pc:sldMkLst>
          <pc:docMk/>
          <pc:sldMk cId="892823559" sldId="1721"/>
        </pc:sldMkLst>
      </pc:sldChg>
    </pc:docChg>
  </pc:docChgLst>
  <pc:docChgLst>
    <pc:chgData name="Rodrigo Santos Martins" userId="S::rodrigo.martins@fazenda.rj.gov.br::56c8aab6-6eb2-4944-a4ec-9d4051a492b7" providerId="AD" clId="Web-{5CAF5C1D-9EB7-7CD1-EAC7-C71809E2B414}"/>
    <pc:docChg chg="modSld">
      <pc:chgData name="Rodrigo Santos Martins" userId="S::rodrigo.martins@fazenda.rj.gov.br::56c8aab6-6eb2-4944-a4ec-9d4051a492b7" providerId="AD" clId="Web-{5CAF5C1D-9EB7-7CD1-EAC7-C71809E2B414}" dt="2023-08-16T21:14:03.953" v="73" actId="20577"/>
      <pc:docMkLst>
        <pc:docMk/>
      </pc:docMkLst>
      <pc:sldChg chg="modSp">
        <pc:chgData name="Rodrigo Santos Martins" userId="S::rodrigo.martins@fazenda.rj.gov.br::56c8aab6-6eb2-4944-a4ec-9d4051a492b7" providerId="AD" clId="Web-{5CAF5C1D-9EB7-7CD1-EAC7-C71809E2B414}" dt="2023-08-16T21:14:03.953" v="73" actId="20577"/>
        <pc:sldMkLst>
          <pc:docMk/>
          <pc:sldMk cId="1849440977" sldId="1709"/>
        </pc:sldMkLst>
        <pc:spChg chg="mod">
          <ac:chgData name="Rodrigo Santos Martins" userId="S::rodrigo.martins@fazenda.rj.gov.br::56c8aab6-6eb2-4944-a4ec-9d4051a492b7" providerId="AD" clId="Web-{5CAF5C1D-9EB7-7CD1-EAC7-C71809E2B414}" dt="2023-08-16T21:14:03.953" v="73" actId="20577"/>
          <ac:spMkLst>
            <pc:docMk/>
            <pc:sldMk cId="1849440977" sldId="1709"/>
            <ac:spMk id="3" creationId="{331AD3A7-981B-4553-94BF-7F58FB22A0BF}"/>
          </ac:spMkLst>
        </pc:spChg>
        <pc:graphicFrameChg chg="mod modGraphic">
          <ac:chgData name="Rodrigo Santos Martins" userId="S::rodrigo.martins@fazenda.rj.gov.br::56c8aab6-6eb2-4944-a4ec-9d4051a492b7" providerId="AD" clId="Web-{5CAF5C1D-9EB7-7CD1-EAC7-C71809E2B414}" dt="2023-08-16T21:13:17.748" v="67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</pc:docChg>
  </pc:docChgLst>
  <pc:docChgLst>
    <pc:chgData name="Allan Cristiano dos Santos" userId="S::acdsantos@fazenda.rj.gov.br::d31e4ff2-23af-4f3b-bbd8-dc4179b912ad" providerId="AD" clId="Web-{FEDCE84E-A2C7-FDFF-B081-3E6953549636}"/>
    <pc:docChg chg="addSld modSld sldOrd addMainMaster modMainMaster">
      <pc:chgData name="Allan Cristiano dos Santos" userId="S::acdsantos@fazenda.rj.gov.br::d31e4ff2-23af-4f3b-bbd8-dc4179b912ad" providerId="AD" clId="Web-{FEDCE84E-A2C7-FDFF-B081-3E6953549636}" dt="2023-08-28T20:45:14.924" v="20"/>
      <pc:docMkLst>
        <pc:docMk/>
      </pc:docMkLst>
      <pc:sldChg chg="modSp ord">
        <pc:chgData name="Allan Cristiano dos Santos" userId="S::acdsantos@fazenda.rj.gov.br::d31e4ff2-23af-4f3b-bbd8-dc4179b912ad" providerId="AD" clId="Web-{FEDCE84E-A2C7-FDFF-B081-3E6953549636}" dt="2023-08-28T20:45:12.971" v="18" actId="20577"/>
        <pc:sldMkLst>
          <pc:docMk/>
          <pc:sldMk cId="939886524" sldId="1722"/>
        </pc:sldMkLst>
        <pc:spChg chg="mod">
          <ac:chgData name="Allan Cristiano dos Santos" userId="S::acdsantos@fazenda.rj.gov.br::d31e4ff2-23af-4f3b-bbd8-dc4179b912ad" providerId="AD" clId="Web-{FEDCE84E-A2C7-FDFF-B081-3E6953549636}" dt="2023-08-28T20:45:12.971" v="18" actId="20577"/>
          <ac:spMkLst>
            <pc:docMk/>
            <pc:sldMk cId="939886524" sldId="1722"/>
            <ac:spMk id="13" creationId="{06D52094-80F7-CABC-5FD9-244D578BC3F8}"/>
          </ac:spMkLst>
        </pc:spChg>
        <pc:spChg chg="mod">
          <ac:chgData name="Allan Cristiano dos Santos" userId="S::acdsantos@fazenda.rj.gov.br::d31e4ff2-23af-4f3b-bbd8-dc4179b912ad" providerId="AD" clId="Web-{FEDCE84E-A2C7-FDFF-B081-3E6953549636}" dt="2023-08-28T20:44:53.158" v="6" actId="20577"/>
          <ac:spMkLst>
            <pc:docMk/>
            <pc:sldMk cId="939886524" sldId="1722"/>
            <ac:spMk id="36" creationId="{7031BB4F-4502-4672-6995-5EEC703C62F2}"/>
          </ac:spMkLst>
        </pc:spChg>
      </pc:sldChg>
      <pc:sldChg chg="add">
        <pc:chgData name="Allan Cristiano dos Santos" userId="S::acdsantos@fazenda.rj.gov.br::d31e4ff2-23af-4f3b-bbd8-dc4179b912ad" providerId="AD" clId="Web-{FEDCE84E-A2C7-FDFF-B081-3E6953549636}" dt="2023-08-28T20:45:14.627" v="19"/>
        <pc:sldMkLst>
          <pc:docMk/>
          <pc:sldMk cId="1335633614" sldId="1723"/>
        </pc:sldMkLst>
      </pc:sldChg>
      <pc:sldChg chg="add">
        <pc:chgData name="Allan Cristiano dos Santos" userId="S::acdsantos@fazenda.rj.gov.br::d31e4ff2-23af-4f3b-bbd8-dc4179b912ad" providerId="AD" clId="Web-{FEDCE84E-A2C7-FDFF-B081-3E6953549636}" dt="2023-08-28T20:45:14.924" v="20"/>
        <pc:sldMkLst>
          <pc:docMk/>
          <pc:sldMk cId="200561678" sldId="1724"/>
        </pc:sldMkLst>
      </pc:sldChg>
      <pc:sldMasterChg chg="modSldLayout">
        <pc:chgData name="Allan Cristiano dos Santos" userId="S::acdsantos@fazenda.rj.gov.br::d31e4ff2-23af-4f3b-bbd8-dc4179b912ad" providerId="AD" clId="Web-{FEDCE84E-A2C7-FDFF-B081-3E6953549636}" dt="2023-08-28T20:45:14.627" v="19"/>
        <pc:sldMasterMkLst>
          <pc:docMk/>
          <pc:sldMasterMk cId="1294426943" sldId="2147483691"/>
        </pc:sldMasterMkLst>
        <pc:sldLayoutChg chg="replId">
          <pc:chgData name="Allan Cristiano dos Santos" userId="S::acdsantos@fazenda.rj.gov.br::d31e4ff2-23af-4f3b-bbd8-dc4179b912ad" providerId="AD" clId="Web-{FEDCE84E-A2C7-FDFF-B081-3E6953549636}" dt="2023-08-28T20:45:14.627" v="19"/>
          <pc:sldLayoutMkLst>
            <pc:docMk/>
            <pc:sldMasterMk cId="1294426943" sldId="2147483691"/>
            <pc:sldLayoutMk cId="2196040766" sldId="2147483722"/>
          </pc:sldLayoutMkLst>
        </pc:sldLayoutChg>
      </pc:sldMasterChg>
      <pc:sldMasterChg chg="add addSldLayout">
        <pc:chgData name="Allan Cristiano dos Santos" userId="S::acdsantos@fazenda.rj.gov.br::d31e4ff2-23af-4f3b-bbd8-dc4179b912ad" providerId="AD" clId="Web-{FEDCE84E-A2C7-FDFF-B081-3E6953549636}" dt="2023-08-28T20:45:14.627" v="19"/>
        <pc:sldMasterMkLst>
          <pc:docMk/>
          <pc:sldMasterMk cId="947824755" sldId="2147483713"/>
        </pc:sldMasterMkLst>
        <pc:sldLayoutChg chg="add">
          <pc:chgData name="Allan Cristiano dos Santos" userId="S::acdsantos@fazenda.rj.gov.br::d31e4ff2-23af-4f3b-bbd8-dc4179b912ad" providerId="AD" clId="Web-{FEDCE84E-A2C7-FDFF-B081-3E6953549636}" dt="2023-08-28T20:45:14.627" v="19"/>
          <pc:sldLayoutMkLst>
            <pc:docMk/>
            <pc:sldMasterMk cId="947824755" sldId="2147483713"/>
            <pc:sldLayoutMk cId="1224685259" sldId="2147483721"/>
          </pc:sldLayoutMkLst>
        </pc:sldLayoutChg>
      </pc:sldMasterChg>
    </pc:docChg>
  </pc:docChgLst>
  <pc:docChgLst>
    <pc:chgData name="Eduardo Alfradique de Oliveira" userId="4548f309-48ea-4f49-8ee3-9b5af420c807" providerId="ADAL" clId="{7C40B5F1-CF12-B849-B5D0-8C4B9CC6CED2}"/>
    <pc:docChg chg="undo custSel addSld delSld modSld">
      <pc:chgData name="Eduardo Alfradique de Oliveira" userId="4548f309-48ea-4f49-8ee3-9b5af420c807" providerId="ADAL" clId="{7C40B5F1-CF12-B849-B5D0-8C4B9CC6CED2}" dt="2023-09-25T14:45:47.577" v="20" actId="20577"/>
      <pc:docMkLst>
        <pc:docMk/>
      </pc:docMkLst>
      <pc:sldChg chg="add del">
        <pc:chgData name="Eduardo Alfradique de Oliveira" userId="4548f309-48ea-4f49-8ee3-9b5af420c807" providerId="ADAL" clId="{7C40B5F1-CF12-B849-B5D0-8C4B9CC6CED2}" dt="2023-09-25T14:38:37.540" v="4"/>
        <pc:sldMkLst>
          <pc:docMk/>
          <pc:sldMk cId="90733972" sldId="1672"/>
        </pc:sldMkLst>
      </pc:sldChg>
      <pc:sldChg chg="modSp add del mod">
        <pc:chgData name="Eduardo Alfradique de Oliveira" userId="4548f309-48ea-4f49-8ee3-9b5af420c807" providerId="ADAL" clId="{7C40B5F1-CF12-B849-B5D0-8C4B9CC6CED2}" dt="2023-09-25T14:45:47.577" v="20" actId="20577"/>
        <pc:sldMkLst>
          <pc:docMk/>
          <pc:sldMk cId="1332928516" sldId="1691"/>
        </pc:sldMkLst>
        <pc:spChg chg="mod">
          <ac:chgData name="Eduardo Alfradique de Oliveira" userId="4548f309-48ea-4f49-8ee3-9b5af420c807" providerId="ADAL" clId="{7C40B5F1-CF12-B849-B5D0-8C4B9CC6CED2}" dt="2023-09-25T14:45:47.577" v="20" actId="20577"/>
          <ac:spMkLst>
            <pc:docMk/>
            <pc:sldMk cId="1332928516" sldId="1691"/>
            <ac:spMk id="5" creationId="{44D5B04B-C6E4-45CC-988D-E48A225F8170}"/>
          </ac:spMkLst>
        </pc:spChg>
      </pc:sldChg>
      <pc:sldChg chg="add del">
        <pc:chgData name="Eduardo Alfradique de Oliveira" userId="4548f309-48ea-4f49-8ee3-9b5af420c807" providerId="ADAL" clId="{7C40B5F1-CF12-B849-B5D0-8C4B9CC6CED2}" dt="2023-09-25T14:43:14.204" v="6"/>
        <pc:sldMkLst>
          <pc:docMk/>
          <pc:sldMk cId="1416973449" sldId="1703"/>
        </pc:sldMkLst>
      </pc:sldChg>
      <pc:sldChg chg="add del">
        <pc:chgData name="Eduardo Alfradique de Oliveira" userId="4548f309-48ea-4f49-8ee3-9b5af420c807" providerId="ADAL" clId="{7C40B5F1-CF12-B849-B5D0-8C4B9CC6CED2}" dt="2023-09-25T14:38:37.540" v="4"/>
        <pc:sldMkLst>
          <pc:docMk/>
          <pc:sldMk cId="494385096" sldId="1710"/>
        </pc:sldMkLst>
      </pc:sldChg>
      <pc:sldChg chg="add del">
        <pc:chgData name="Eduardo Alfradique de Oliveira" userId="4548f309-48ea-4f49-8ee3-9b5af420c807" providerId="ADAL" clId="{7C40B5F1-CF12-B849-B5D0-8C4B9CC6CED2}" dt="2023-09-25T14:38:37.540" v="4"/>
        <pc:sldMkLst>
          <pc:docMk/>
          <pc:sldMk cId="918846177" sldId="1711"/>
        </pc:sldMkLst>
      </pc:sldChg>
    </pc:docChg>
  </pc:docChgLst>
  <pc:docChgLst>
    <pc:chgData name="Neusa Lourenco Silva" userId="S::nlourenco@fazenda.rj.gov.br::aae90cf0-4570-482f-9a17-f6c811b67bf3" providerId="AD" clId="Web-{8468654C-E51B-4F5E-D3D0-ECDC279FFC8B}"/>
    <pc:docChg chg="modSld">
      <pc:chgData name="Neusa Lourenco Silva" userId="S::nlourenco@fazenda.rj.gov.br::aae90cf0-4570-482f-9a17-f6c811b67bf3" providerId="AD" clId="Web-{8468654C-E51B-4F5E-D3D0-ECDC279FFC8B}" dt="2023-08-18T16:44:16.096" v="9" actId="1076"/>
      <pc:docMkLst>
        <pc:docMk/>
      </pc:docMkLst>
      <pc:sldChg chg="modSp">
        <pc:chgData name="Neusa Lourenco Silva" userId="S::nlourenco@fazenda.rj.gov.br::aae90cf0-4570-482f-9a17-f6c811b67bf3" providerId="AD" clId="Web-{8468654C-E51B-4F5E-D3D0-ECDC279FFC8B}" dt="2023-08-18T16:44:16.096" v="9" actId="1076"/>
        <pc:sldMkLst>
          <pc:docMk/>
          <pc:sldMk cId="3697561492" sldId="1720"/>
        </pc:sldMkLst>
        <pc:spChg chg="mod">
          <ac:chgData name="Neusa Lourenco Silva" userId="S::nlourenco@fazenda.rj.gov.br::aae90cf0-4570-482f-9a17-f6c811b67bf3" providerId="AD" clId="Web-{8468654C-E51B-4F5E-D3D0-ECDC279FFC8B}" dt="2023-08-18T16:44:16.096" v="9" actId="1076"/>
          <ac:spMkLst>
            <pc:docMk/>
            <pc:sldMk cId="3697561492" sldId="1720"/>
            <ac:spMk id="4" creationId="{428DEBB1-BDC3-4465-BD63-A657CF7792B5}"/>
          </ac:spMkLst>
        </pc:spChg>
        <pc:spChg chg="mod">
          <ac:chgData name="Neusa Lourenco Silva" userId="S::nlourenco@fazenda.rj.gov.br::aae90cf0-4570-482f-9a17-f6c811b67bf3" providerId="AD" clId="Web-{8468654C-E51B-4F5E-D3D0-ECDC279FFC8B}" dt="2023-08-18T16:44:01.298" v="7" actId="20577"/>
          <ac:spMkLst>
            <pc:docMk/>
            <pc:sldMk cId="3697561492" sldId="1720"/>
            <ac:spMk id="7" creationId="{DB3BCA20-5A82-4E56-AECD-52A7C98D936D}"/>
          </ac:spMkLst>
        </pc:spChg>
        <pc:graphicFrameChg chg="mod">
          <ac:chgData name="Neusa Lourenco Silva" userId="S::nlourenco@fazenda.rj.gov.br::aae90cf0-4570-482f-9a17-f6c811b67bf3" providerId="AD" clId="Web-{8468654C-E51B-4F5E-D3D0-ECDC279FFC8B}" dt="2023-08-18T16:43:42.797" v="1" actId="1076"/>
          <ac:graphicFrameMkLst>
            <pc:docMk/>
            <pc:sldMk cId="3697561492" sldId="1720"/>
            <ac:graphicFrameMk id="19" creationId="{4DF47878-8704-42C9-85D5-FFC04BDA2E5D}"/>
          </ac:graphicFrameMkLst>
        </pc:graphicFrameChg>
      </pc:sldChg>
    </pc:docChg>
  </pc:docChgLst>
  <pc:docChgLst>
    <pc:chgData name="Pedro Henrique Moreira Lima" userId="S::pedro.lima@fazenda.rj.gov.br::8a6c0f06-d53a-467e-8e7c-15a423e0827e" providerId="AD" clId="Web-{21BB5DBF-4C5A-2CE2-B1F9-30A97478CF7F}"/>
    <pc:docChg chg="addSld modSld">
      <pc:chgData name="Pedro Henrique Moreira Lima" userId="S::pedro.lima@fazenda.rj.gov.br::8a6c0f06-d53a-467e-8e7c-15a423e0827e" providerId="AD" clId="Web-{21BB5DBF-4C5A-2CE2-B1F9-30A97478CF7F}" dt="2023-08-16T18:22:50.143" v="72" actId="20577"/>
      <pc:docMkLst>
        <pc:docMk/>
      </pc:docMkLst>
      <pc:sldChg chg="addSp delSp modSp add">
        <pc:chgData name="Pedro Henrique Moreira Lima" userId="S::pedro.lima@fazenda.rj.gov.br::8a6c0f06-d53a-467e-8e7c-15a423e0827e" providerId="AD" clId="Web-{21BB5DBF-4C5A-2CE2-B1F9-30A97478CF7F}" dt="2023-08-16T18:22:50.143" v="72" actId="20577"/>
        <pc:sldMkLst>
          <pc:docMk/>
          <pc:sldMk cId="2137592529" sldId="1718"/>
        </pc:sldMkLst>
        <pc:spChg chg="add del mod">
          <ac:chgData name="Pedro Henrique Moreira Lima" userId="S::pedro.lima@fazenda.rj.gov.br::8a6c0f06-d53a-467e-8e7c-15a423e0827e" providerId="AD" clId="Web-{21BB5DBF-4C5A-2CE2-B1F9-30A97478CF7F}" dt="2023-08-16T18:20:57.765" v="27"/>
          <ac:spMkLst>
            <pc:docMk/>
            <pc:sldMk cId="2137592529" sldId="1718"/>
            <ac:spMk id="5" creationId="{2A2CF33F-1D96-5DDF-4151-87E284BE38DF}"/>
          </ac:spMkLst>
        </pc:spChg>
        <pc:spChg chg="mod">
          <ac:chgData name="Pedro Henrique Moreira Lima" userId="S::pedro.lima@fazenda.rj.gov.br::8a6c0f06-d53a-467e-8e7c-15a423e0827e" providerId="AD" clId="Web-{21BB5DBF-4C5A-2CE2-B1F9-30A97478CF7F}" dt="2023-08-16T18:20:04.388" v="23" actId="20577"/>
          <ac:spMkLst>
            <pc:docMk/>
            <pc:sldMk cId="2137592529" sldId="1718"/>
            <ac:spMk id="6" creationId="{B18E8F6F-E867-42DD-AEA8-54122C741167}"/>
          </ac:spMkLst>
        </pc:spChg>
        <pc:spChg chg="add mod">
          <ac:chgData name="Pedro Henrique Moreira Lima" userId="S::pedro.lima@fazenda.rj.gov.br::8a6c0f06-d53a-467e-8e7c-15a423e0827e" providerId="AD" clId="Web-{21BB5DBF-4C5A-2CE2-B1F9-30A97478CF7F}" dt="2023-08-16T18:21:16.125" v="30"/>
          <ac:spMkLst>
            <pc:docMk/>
            <pc:sldMk cId="2137592529" sldId="1718"/>
            <ac:spMk id="7" creationId="{337D08B6-E50A-FB7A-AB10-8413FFD2E00C}"/>
          </ac:spMkLst>
        </pc:spChg>
        <pc:spChg chg="mod">
          <ac:chgData name="Pedro Henrique Moreira Lima" userId="S::pedro.lima@fazenda.rj.gov.br::8a6c0f06-d53a-467e-8e7c-15a423e0827e" providerId="AD" clId="Web-{21BB5DBF-4C5A-2CE2-B1F9-30A97478CF7F}" dt="2023-08-16T18:21:39.063" v="31" actId="20577"/>
          <ac:spMkLst>
            <pc:docMk/>
            <pc:sldMk cId="2137592529" sldId="1718"/>
            <ac:spMk id="12" creationId="{31C7BB47-A284-4AD0-86BB-801CE51BF789}"/>
          </ac:spMkLst>
        </pc:spChg>
        <pc:spChg chg="mod">
          <ac:chgData name="Pedro Henrique Moreira Lima" userId="S::pedro.lima@fazenda.rj.gov.br::8a6c0f06-d53a-467e-8e7c-15a423e0827e" providerId="AD" clId="Web-{21BB5DBF-4C5A-2CE2-B1F9-30A97478CF7F}" dt="2023-08-16T18:22:50.143" v="72" actId="20577"/>
          <ac:spMkLst>
            <pc:docMk/>
            <pc:sldMk cId="2137592529" sldId="1718"/>
            <ac:spMk id="13" creationId="{3976D49F-EFF6-41CC-A81F-49E9C8A0587B}"/>
          </ac:spMkLst>
        </pc:spChg>
        <pc:graphicFrameChg chg="del">
          <ac:chgData name="Pedro Henrique Moreira Lima" userId="S::pedro.lima@fazenda.rj.gov.br::8a6c0f06-d53a-467e-8e7c-15a423e0827e" providerId="AD" clId="Web-{21BB5DBF-4C5A-2CE2-B1F9-30A97478CF7F}" dt="2023-08-16T18:19:00.105" v="1"/>
          <ac:graphicFrameMkLst>
            <pc:docMk/>
            <pc:sldMk cId="2137592529" sldId="1718"/>
            <ac:graphicFrameMk id="9" creationId="{A4C87484-2647-49C4-87CB-B33F3C88F3B4}"/>
          </ac:graphicFrameMkLst>
        </pc:graphicFrameChg>
        <pc:picChg chg="add mod">
          <ac:chgData name="Pedro Henrique Moreira Lima" userId="S::pedro.lima@fazenda.rj.gov.br::8a6c0f06-d53a-467e-8e7c-15a423e0827e" providerId="AD" clId="Web-{21BB5DBF-4C5A-2CE2-B1F9-30A97478CF7F}" dt="2023-08-16T18:19:13.621" v="5" actId="14100"/>
          <ac:picMkLst>
            <pc:docMk/>
            <pc:sldMk cId="2137592529" sldId="1718"/>
            <ac:picMk id="3" creationId="{ADB5CDA6-15D3-A1D1-C790-C7BA89300F6B}"/>
          </ac:picMkLst>
        </pc:picChg>
      </pc:sldChg>
      <pc:sldMasterChg chg="addSldLayout">
        <pc:chgData name="Pedro Henrique Moreira Lima" userId="S::pedro.lima@fazenda.rj.gov.br::8a6c0f06-d53a-467e-8e7c-15a423e0827e" providerId="AD" clId="Web-{21BB5DBF-4C5A-2CE2-B1F9-30A97478CF7F}" dt="2023-08-16T18:15:30.302" v="0"/>
        <pc:sldMasterMkLst>
          <pc:docMk/>
          <pc:sldMasterMk cId="4155346858" sldId="2147483675"/>
        </pc:sldMasterMkLst>
        <pc:sldLayoutChg chg="add">
          <pc:chgData name="Pedro Henrique Moreira Lima" userId="S::pedro.lima@fazenda.rj.gov.br::8a6c0f06-d53a-467e-8e7c-15a423e0827e" providerId="AD" clId="Web-{21BB5DBF-4C5A-2CE2-B1F9-30A97478CF7F}" dt="2023-08-16T18:15:30.302" v="0"/>
          <pc:sldLayoutMkLst>
            <pc:docMk/>
            <pc:sldMasterMk cId="4155346858" sldId="2147483675"/>
            <pc:sldLayoutMk cId="3519977950" sldId="2147483717"/>
          </pc:sldLayoutMkLst>
        </pc:sldLayoutChg>
      </pc:sldMasterChg>
    </pc:docChg>
  </pc:docChgLst>
  <pc:docChgLst>
    <pc:chgData name="Luiz Gustavo Veloso Castello" userId="S::lgvcastello@fazenda.rj.gov.br::6ccfdbba-54cd-4675-8640-8752d33d31c8" providerId="AD" clId="Web-{2289EC55-C945-256E-E0FE-A85592076E58}"/>
    <pc:docChg chg="modSld">
      <pc:chgData name="Luiz Gustavo Veloso Castello" userId="S::lgvcastello@fazenda.rj.gov.br::6ccfdbba-54cd-4675-8640-8752d33d31c8" providerId="AD" clId="Web-{2289EC55-C945-256E-E0FE-A85592076E58}" dt="2023-08-17T21:08:27.358" v="153" actId="20577"/>
      <pc:docMkLst>
        <pc:docMk/>
      </pc:docMkLst>
      <pc:sldChg chg="modSp">
        <pc:chgData name="Luiz Gustavo Veloso Castello" userId="S::lgvcastello@fazenda.rj.gov.br::6ccfdbba-54cd-4675-8640-8752d33d31c8" providerId="AD" clId="Web-{2289EC55-C945-256E-E0FE-A85592076E58}" dt="2023-08-17T21:07:53.201" v="151" actId="20577"/>
        <pc:sldMkLst>
          <pc:docMk/>
          <pc:sldMk cId="90733972" sldId="1672"/>
        </pc:sldMkLst>
        <pc:spChg chg="mod">
          <ac:chgData name="Luiz Gustavo Veloso Castello" userId="S::lgvcastello@fazenda.rj.gov.br::6ccfdbba-54cd-4675-8640-8752d33d31c8" providerId="AD" clId="Web-{2289EC55-C945-256E-E0FE-A85592076E58}" dt="2023-08-17T21:07:53.201" v="151" actId="20577"/>
          <ac:spMkLst>
            <pc:docMk/>
            <pc:sldMk cId="90733972" sldId="1672"/>
            <ac:spMk id="13" creationId="{00B3033B-23D3-58C5-1B73-283ED5C84403}"/>
          </ac:spMkLst>
        </pc:spChg>
      </pc:sldChg>
      <pc:sldChg chg="modSp">
        <pc:chgData name="Luiz Gustavo Veloso Castello" userId="S::lgvcastello@fazenda.rj.gov.br::6ccfdbba-54cd-4675-8640-8752d33d31c8" providerId="AD" clId="Web-{2289EC55-C945-256E-E0FE-A85592076E58}" dt="2023-08-17T21:08:27.358" v="153" actId="20577"/>
        <pc:sldMkLst>
          <pc:docMk/>
          <pc:sldMk cId="1332928516" sldId="1691"/>
        </pc:sldMkLst>
        <pc:spChg chg="mod">
          <ac:chgData name="Luiz Gustavo Veloso Castello" userId="S::lgvcastello@fazenda.rj.gov.br::6ccfdbba-54cd-4675-8640-8752d33d31c8" providerId="AD" clId="Web-{2289EC55-C945-256E-E0FE-A85592076E58}" dt="2023-08-17T21:08:27.358" v="153" actId="20577"/>
          <ac:spMkLst>
            <pc:docMk/>
            <pc:sldMk cId="1332928516" sldId="1691"/>
            <ac:spMk id="11" creationId="{CDE765CF-7EFB-4963-A398-305963039E9E}"/>
          </ac:spMkLst>
        </pc:spChg>
      </pc:sldChg>
      <pc:sldChg chg="modSp">
        <pc:chgData name="Luiz Gustavo Veloso Castello" userId="S::lgvcastello@fazenda.rj.gov.br::6ccfdbba-54cd-4675-8640-8752d33d31c8" providerId="AD" clId="Web-{2289EC55-C945-256E-E0FE-A85592076E58}" dt="2023-08-17T21:06:37.870" v="32" actId="20577"/>
        <pc:sldMkLst>
          <pc:docMk/>
          <pc:sldMk cId="918846177" sldId="1711"/>
        </pc:sldMkLst>
        <pc:spChg chg="mod">
          <ac:chgData name="Luiz Gustavo Veloso Castello" userId="S::lgvcastello@fazenda.rj.gov.br::6ccfdbba-54cd-4675-8640-8752d33d31c8" providerId="AD" clId="Web-{2289EC55-C945-256E-E0FE-A85592076E58}" dt="2023-08-17T21:06:37.870" v="32" actId="20577"/>
          <ac:spMkLst>
            <pc:docMk/>
            <pc:sldMk cId="918846177" sldId="1711"/>
            <ac:spMk id="18" creationId="{305E6227-C9F6-4EBA-B584-EA7100CF4F2D}"/>
          </ac:spMkLst>
        </pc:spChg>
      </pc:sldChg>
    </pc:docChg>
  </pc:docChgLst>
  <pc:docChgLst>
    <pc:chgData name="Allan Cristiano dos Santos" userId="d31e4ff2-23af-4f3b-bbd8-dc4179b912ad" providerId="ADAL" clId="{A13700A4-D84F-439B-9E4A-81E6B891AE4C}"/>
    <pc:docChg chg="undo custSel modSld">
      <pc:chgData name="Allan Cristiano dos Santos" userId="d31e4ff2-23af-4f3b-bbd8-dc4179b912ad" providerId="ADAL" clId="{A13700A4-D84F-439B-9E4A-81E6B891AE4C}" dt="2023-08-23T21:07:49.171" v="65" actId="6549"/>
      <pc:docMkLst>
        <pc:docMk/>
      </pc:docMkLst>
      <pc:sldChg chg="mod">
        <pc:chgData name="Allan Cristiano dos Santos" userId="d31e4ff2-23af-4f3b-bbd8-dc4179b912ad" providerId="ADAL" clId="{A13700A4-D84F-439B-9E4A-81E6B891AE4C}" dt="2023-08-18T20:14:53.446" v="54" actId="27918"/>
        <pc:sldMkLst>
          <pc:docMk/>
          <pc:sldMk cId="376397184" sldId="1622"/>
        </pc:sldMkLst>
      </pc:sldChg>
      <pc:sldChg chg="delSp mod modNotesTx">
        <pc:chgData name="Allan Cristiano dos Santos" userId="d31e4ff2-23af-4f3b-bbd8-dc4179b912ad" providerId="ADAL" clId="{A13700A4-D84F-439B-9E4A-81E6B891AE4C}" dt="2023-08-23T21:06:46.915" v="63" actId="6549"/>
        <pc:sldMkLst>
          <pc:docMk/>
          <pc:sldMk cId="90733972" sldId="1672"/>
        </pc:sldMkLst>
        <pc:spChg chg="del">
          <ac:chgData name="Allan Cristiano dos Santos" userId="d31e4ff2-23af-4f3b-bbd8-dc4179b912ad" providerId="ADAL" clId="{A13700A4-D84F-439B-9E4A-81E6B891AE4C}" dt="2023-08-18T17:58:28.653" v="24" actId="478"/>
          <ac:spMkLst>
            <pc:docMk/>
            <pc:sldMk cId="90733972" sldId="1672"/>
            <ac:spMk id="5" creationId="{D7B6EA44-76F4-E271-EDED-96201E27A020}"/>
          </ac:spMkLst>
        </pc:spChg>
      </pc:sldChg>
      <pc:sldChg chg="modSp mod">
        <pc:chgData name="Allan Cristiano dos Santos" userId="d31e4ff2-23af-4f3b-bbd8-dc4179b912ad" providerId="ADAL" clId="{A13700A4-D84F-439B-9E4A-81E6B891AE4C}" dt="2023-08-18T17:48:49.870" v="6" actId="20577"/>
        <pc:sldMkLst>
          <pc:docMk/>
          <pc:sldMk cId="1196487639" sldId="1679"/>
        </pc:sldMkLst>
        <pc:spChg chg="mod">
          <ac:chgData name="Allan Cristiano dos Santos" userId="d31e4ff2-23af-4f3b-bbd8-dc4179b912ad" providerId="ADAL" clId="{A13700A4-D84F-439B-9E4A-81E6B891AE4C}" dt="2023-08-18T17:48:36.734" v="3" actId="20577"/>
          <ac:spMkLst>
            <pc:docMk/>
            <pc:sldMk cId="1196487639" sldId="1679"/>
            <ac:spMk id="3" creationId="{552EBCDC-8130-4191-915B-02B421F4C501}"/>
          </ac:spMkLst>
        </pc:spChg>
        <pc:spChg chg="mod">
          <ac:chgData name="Allan Cristiano dos Santos" userId="d31e4ff2-23af-4f3b-bbd8-dc4179b912ad" providerId="ADAL" clId="{A13700A4-D84F-439B-9E4A-81E6B891AE4C}" dt="2023-08-18T17:48:49.870" v="6" actId="20577"/>
          <ac:spMkLst>
            <pc:docMk/>
            <pc:sldMk cId="1196487639" sldId="1679"/>
            <ac:spMk id="4" creationId="{A77DC494-D096-4BA8-B026-6065AC204804}"/>
          </ac:spMkLst>
        </pc:spChg>
      </pc:sldChg>
      <pc:sldChg chg="modSp mod">
        <pc:chgData name="Allan Cristiano dos Santos" userId="d31e4ff2-23af-4f3b-bbd8-dc4179b912ad" providerId="ADAL" clId="{A13700A4-D84F-439B-9E4A-81E6B891AE4C}" dt="2023-08-18T18:02:24.845" v="29" actId="20577"/>
        <pc:sldMkLst>
          <pc:docMk/>
          <pc:sldMk cId="1332928516" sldId="1691"/>
        </pc:sldMkLst>
        <pc:spChg chg="mod">
          <ac:chgData name="Allan Cristiano dos Santos" userId="d31e4ff2-23af-4f3b-bbd8-dc4179b912ad" providerId="ADAL" clId="{A13700A4-D84F-439B-9E4A-81E6B891AE4C}" dt="2023-08-18T18:02:24.845" v="29" actId="20577"/>
          <ac:spMkLst>
            <pc:docMk/>
            <pc:sldMk cId="1332928516" sldId="1691"/>
            <ac:spMk id="11" creationId="{CDE765CF-7EFB-4963-A398-305963039E9E}"/>
          </ac:spMkLst>
        </pc:spChg>
      </pc:sldChg>
      <pc:sldChg chg="modSp mod">
        <pc:chgData name="Allan Cristiano dos Santos" userId="d31e4ff2-23af-4f3b-bbd8-dc4179b912ad" providerId="ADAL" clId="{A13700A4-D84F-439B-9E4A-81E6B891AE4C}" dt="2023-08-18T19:50:57.818" v="53" actId="27918"/>
        <pc:sldMkLst>
          <pc:docMk/>
          <pc:sldMk cId="458914537" sldId="1699"/>
        </pc:sldMkLst>
        <pc:spChg chg="mod">
          <ac:chgData name="Allan Cristiano dos Santos" userId="d31e4ff2-23af-4f3b-bbd8-dc4179b912ad" providerId="ADAL" clId="{A13700A4-D84F-439B-9E4A-81E6B891AE4C}" dt="2023-08-18T19:45:18.533" v="50"/>
          <ac:spMkLst>
            <pc:docMk/>
            <pc:sldMk cId="458914537" sldId="1699"/>
            <ac:spMk id="6" creationId="{A10C9780-27F0-4844-A7CB-099B007A4B3F}"/>
          </ac:spMkLst>
        </pc:spChg>
        <pc:graphicFrameChg chg="mod">
          <ac:chgData name="Allan Cristiano dos Santos" userId="d31e4ff2-23af-4f3b-bbd8-dc4179b912ad" providerId="ADAL" clId="{A13700A4-D84F-439B-9E4A-81E6B891AE4C}" dt="2023-08-18T19:49:26.516" v="52"/>
          <ac:graphicFrameMkLst>
            <pc:docMk/>
            <pc:sldMk cId="458914537" sldId="1699"/>
            <ac:graphicFrameMk id="7" creationId="{9D8C670A-81A9-C7B2-3CCF-FC49DDF29217}"/>
          </ac:graphicFrameMkLst>
        </pc:graphicFrameChg>
        <pc:graphicFrameChg chg="mod">
          <ac:chgData name="Allan Cristiano dos Santos" userId="d31e4ff2-23af-4f3b-bbd8-dc4179b912ad" providerId="ADAL" clId="{A13700A4-D84F-439B-9E4A-81E6B891AE4C}" dt="2023-08-18T18:06:42.747" v="43" actId="14100"/>
          <ac:graphicFrameMkLst>
            <pc:docMk/>
            <pc:sldMk cId="458914537" sldId="1699"/>
            <ac:graphicFrameMk id="13" creationId="{CF7BF0F0-274B-5CC4-FBEF-1AA05A4757D7}"/>
          </ac:graphicFrameMkLst>
        </pc:graphicFrameChg>
      </pc:sldChg>
      <pc:sldChg chg="addSp delSp modSp mod">
        <pc:chgData name="Allan Cristiano dos Santos" userId="d31e4ff2-23af-4f3b-bbd8-dc4179b912ad" providerId="ADAL" clId="{A13700A4-D84F-439B-9E4A-81E6B891AE4C}" dt="2023-08-23T20:55:36.381" v="60" actId="6549"/>
        <pc:sldMkLst>
          <pc:docMk/>
          <pc:sldMk cId="1416973449" sldId="1703"/>
        </pc:sldMkLst>
        <pc:spChg chg="del">
          <ac:chgData name="Allan Cristiano dos Santos" userId="d31e4ff2-23af-4f3b-bbd8-dc4179b912ad" providerId="ADAL" clId="{A13700A4-D84F-439B-9E4A-81E6B891AE4C}" dt="2023-08-18T17:48:54.682" v="7" actId="478"/>
          <ac:spMkLst>
            <pc:docMk/>
            <pc:sldMk cId="1416973449" sldId="1703"/>
            <ac:spMk id="9" creationId="{7D240ACE-27A6-4E90-AFD7-455F847E0D43}"/>
          </ac:spMkLst>
        </pc:spChg>
        <pc:spChg chg="mod">
          <ac:chgData name="Allan Cristiano dos Santos" userId="d31e4ff2-23af-4f3b-bbd8-dc4179b912ad" providerId="ADAL" clId="{A13700A4-D84F-439B-9E4A-81E6B891AE4C}" dt="2023-08-23T20:55:36.381" v="60" actId="6549"/>
          <ac:spMkLst>
            <pc:docMk/>
            <pc:sldMk cId="1416973449" sldId="1703"/>
            <ac:spMk id="14" creationId="{12A4B24E-0AD5-3E9F-7A7C-33BA552C68FA}"/>
          </ac:spMkLst>
        </pc:spChg>
        <pc:graphicFrameChg chg="add del mod modGraphic">
          <ac:chgData name="Allan Cristiano dos Santos" userId="d31e4ff2-23af-4f3b-bbd8-dc4179b912ad" providerId="ADAL" clId="{A13700A4-D84F-439B-9E4A-81E6B891AE4C}" dt="2023-08-23T20:55:27.776" v="59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  <pc:sldChg chg="addSp delSp mod modNotesTx">
        <pc:chgData name="Allan Cristiano dos Santos" userId="d31e4ff2-23af-4f3b-bbd8-dc4179b912ad" providerId="ADAL" clId="{A13700A4-D84F-439B-9E4A-81E6B891AE4C}" dt="2023-08-23T21:06:29.156" v="62" actId="6549"/>
        <pc:sldMkLst>
          <pc:docMk/>
          <pc:sldMk cId="1849440977" sldId="1709"/>
        </pc:sldMkLst>
        <pc:spChg chg="add del">
          <ac:chgData name="Allan Cristiano dos Santos" userId="d31e4ff2-23af-4f3b-bbd8-dc4179b912ad" providerId="ADAL" clId="{A13700A4-D84F-439B-9E4A-81E6B891AE4C}" dt="2023-08-18T17:57:55.757" v="23" actId="478"/>
          <ac:spMkLst>
            <pc:docMk/>
            <pc:sldMk cId="1849440977" sldId="1709"/>
            <ac:spMk id="14" creationId="{4C84FAA4-779E-4AA8-8197-CC978DB10028}"/>
          </ac:spMkLst>
        </pc:spChg>
      </pc:sldChg>
      <pc:sldChg chg="delSp modSp mod">
        <pc:chgData name="Allan Cristiano dos Santos" userId="d31e4ff2-23af-4f3b-bbd8-dc4179b912ad" providerId="ADAL" clId="{A13700A4-D84F-439B-9E4A-81E6B891AE4C}" dt="2023-08-18T18:01:39.519" v="28" actId="1035"/>
        <pc:sldMkLst>
          <pc:docMk/>
          <pc:sldMk cId="494385096" sldId="1710"/>
        </pc:sldMkLst>
        <pc:spChg chg="del">
          <ac:chgData name="Allan Cristiano dos Santos" userId="d31e4ff2-23af-4f3b-bbd8-dc4179b912ad" providerId="ADAL" clId="{A13700A4-D84F-439B-9E4A-81E6B891AE4C}" dt="2023-08-18T18:00:50.733" v="26" actId="478"/>
          <ac:spMkLst>
            <pc:docMk/>
            <pc:sldMk cId="494385096" sldId="1710"/>
            <ac:spMk id="4" creationId="{80A3BA25-698A-4AE7-93FF-75786FD3F69E}"/>
          </ac:spMkLst>
        </pc:spChg>
        <pc:graphicFrameChg chg="mod">
          <ac:chgData name="Allan Cristiano dos Santos" userId="d31e4ff2-23af-4f3b-bbd8-dc4179b912ad" providerId="ADAL" clId="{A13700A4-D84F-439B-9E4A-81E6B891AE4C}" dt="2023-08-18T18:01:39.519" v="28" actId="1035"/>
          <ac:graphicFrameMkLst>
            <pc:docMk/>
            <pc:sldMk cId="494385096" sldId="1710"/>
            <ac:graphicFrameMk id="13" creationId="{772B2E2E-AFAD-47BF-B79A-40223925BEAD}"/>
          </ac:graphicFrameMkLst>
        </pc:graphicFrameChg>
      </pc:sldChg>
      <pc:sldChg chg="delSp mod">
        <pc:chgData name="Allan Cristiano dos Santos" userId="d31e4ff2-23af-4f3b-bbd8-dc4179b912ad" providerId="ADAL" clId="{A13700A4-D84F-439B-9E4A-81E6B891AE4C}" dt="2023-08-18T18:00:38.237" v="25" actId="478"/>
        <pc:sldMkLst>
          <pc:docMk/>
          <pc:sldMk cId="918846177" sldId="1711"/>
        </pc:sldMkLst>
        <pc:spChg chg="del">
          <ac:chgData name="Allan Cristiano dos Santos" userId="d31e4ff2-23af-4f3b-bbd8-dc4179b912ad" providerId="ADAL" clId="{A13700A4-D84F-439B-9E4A-81E6B891AE4C}" dt="2023-08-18T18:00:38.237" v="25" actId="478"/>
          <ac:spMkLst>
            <pc:docMk/>
            <pc:sldMk cId="918846177" sldId="1711"/>
            <ac:spMk id="4" creationId="{C5D3484A-5F21-F9A7-FA37-17453DA22F47}"/>
          </ac:spMkLst>
        </pc:spChg>
      </pc:sldChg>
      <pc:sldChg chg="delSp modSp mod">
        <pc:chgData name="Allan Cristiano dos Santos" userId="d31e4ff2-23af-4f3b-bbd8-dc4179b912ad" providerId="ADAL" clId="{A13700A4-D84F-439B-9E4A-81E6B891AE4C}" dt="2023-08-18T17:56:08.781" v="20" actId="20577"/>
        <pc:sldMkLst>
          <pc:docMk/>
          <pc:sldMk cId="2137592529" sldId="1718"/>
        </pc:sldMkLst>
        <pc:spChg chg="del">
          <ac:chgData name="Allan Cristiano dos Santos" userId="d31e4ff2-23af-4f3b-bbd8-dc4179b912ad" providerId="ADAL" clId="{A13700A4-D84F-439B-9E4A-81E6B891AE4C}" dt="2023-08-18T17:54:58.519" v="17" actId="478"/>
          <ac:spMkLst>
            <pc:docMk/>
            <pc:sldMk cId="2137592529" sldId="1718"/>
            <ac:spMk id="7" creationId="{337D08B6-E50A-FB7A-AB10-8413FFD2E00C}"/>
          </ac:spMkLst>
        </pc:spChg>
        <pc:spChg chg="mod">
          <ac:chgData name="Allan Cristiano dos Santos" userId="d31e4ff2-23af-4f3b-bbd8-dc4179b912ad" providerId="ADAL" clId="{A13700A4-D84F-439B-9E4A-81E6B891AE4C}" dt="2023-08-18T17:56:08.781" v="20" actId="20577"/>
          <ac:spMkLst>
            <pc:docMk/>
            <pc:sldMk cId="2137592529" sldId="1718"/>
            <ac:spMk id="13" creationId="{3976D49F-EFF6-41CC-A81F-49E9C8A0587B}"/>
          </ac:spMkLst>
        </pc:spChg>
      </pc:sldChg>
      <pc:sldChg chg="modNotesTx">
        <pc:chgData name="Allan Cristiano dos Santos" userId="d31e4ff2-23af-4f3b-bbd8-dc4179b912ad" providerId="ADAL" clId="{A13700A4-D84F-439B-9E4A-81E6B891AE4C}" dt="2023-08-23T21:07:49.171" v="65" actId="6549"/>
        <pc:sldMkLst>
          <pc:docMk/>
          <pc:sldMk cId="3697561492" sldId="1720"/>
        </pc:sldMkLst>
      </pc:sldChg>
      <pc:sldChg chg="modNotesTx">
        <pc:chgData name="Allan Cristiano dos Santos" userId="d31e4ff2-23af-4f3b-bbd8-dc4179b912ad" providerId="ADAL" clId="{A13700A4-D84F-439B-9E4A-81E6B891AE4C}" dt="2023-08-23T21:07:32.419" v="64" actId="6549"/>
        <pc:sldMkLst>
          <pc:docMk/>
          <pc:sldMk cId="892823559" sldId="1721"/>
        </pc:sldMkLst>
      </pc:sldChg>
    </pc:docChg>
  </pc:docChgLst>
  <pc:docChgLst>
    <pc:chgData name="Liliane Figueiredo da Silva" userId="S::lfigueiredos@fazenda.rj.gov.br::f10f2e6b-1ac0-48fa-8c74-458c8e81f8a6" providerId="AD" clId="Web-{00E23C6C-30FF-6066-72F8-1AC2E522ADBE}"/>
    <pc:docChg chg="modSld">
      <pc:chgData name="Liliane Figueiredo da Silva" userId="S::lfigueiredos@fazenda.rj.gov.br::f10f2e6b-1ac0-48fa-8c74-458c8e81f8a6" providerId="AD" clId="Web-{00E23C6C-30FF-6066-72F8-1AC2E522ADBE}" dt="2023-09-27T14:03:45.048" v="59"/>
      <pc:docMkLst>
        <pc:docMk/>
      </pc:docMkLst>
      <pc:sldChg chg="modSp">
        <pc:chgData name="Liliane Figueiredo da Silva" userId="S::lfigueiredos@fazenda.rj.gov.br::f10f2e6b-1ac0-48fa-8c74-458c8e81f8a6" providerId="AD" clId="Web-{00E23C6C-30FF-6066-72F8-1AC2E522ADBE}" dt="2023-09-27T13:28:54.649" v="11" actId="20577"/>
        <pc:sldMkLst>
          <pc:docMk/>
          <pc:sldMk cId="90733972" sldId="1672"/>
        </pc:sldMkLst>
        <pc:spChg chg="mod">
          <ac:chgData name="Liliane Figueiredo da Silva" userId="S::lfigueiredos@fazenda.rj.gov.br::f10f2e6b-1ac0-48fa-8c74-458c8e81f8a6" providerId="AD" clId="Web-{00E23C6C-30FF-6066-72F8-1AC2E522ADBE}" dt="2023-09-27T13:28:54.649" v="11" actId="20577"/>
          <ac:spMkLst>
            <pc:docMk/>
            <pc:sldMk cId="90733972" sldId="1672"/>
            <ac:spMk id="13" creationId="{00B3033B-23D3-58C5-1B73-283ED5C84403}"/>
          </ac:spMkLst>
        </pc:spChg>
      </pc:sldChg>
      <pc:sldChg chg="modSp">
        <pc:chgData name="Liliane Figueiredo da Silva" userId="S::lfigueiredos@fazenda.rj.gov.br::f10f2e6b-1ac0-48fa-8c74-458c8e81f8a6" providerId="AD" clId="Web-{00E23C6C-30FF-6066-72F8-1AC2E522ADBE}" dt="2023-09-27T13:49:53.487" v="58" actId="20577"/>
        <pc:sldMkLst>
          <pc:docMk/>
          <pc:sldMk cId="1332928516" sldId="1691"/>
        </pc:sldMkLst>
        <pc:spChg chg="mod">
          <ac:chgData name="Liliane Figueiredo da Silva" userId="S::lfigueiredos@fazenda.rj.gov.br::f10f2e6b-1ac0-48fa-8c74-458c8e81f8a6" providerId="AD" clId="Web-{00E23C6C-30FF-6066-72F8-1AC2E522ADBE}" dt="2023-09-27T13:49:53.487" v="58" actId="20577"/>
          <ac:spMkLst>
            <pc:docMk/>
            <pc:sldMk cId="1332928516" sldId="1691"/>
            <ac:spMk id="11" creationId="{CDE765CF-7EFB-4963-A398-305963039E9E}"/>
          </ac:spMkLst>
        </pc:spChg>
      </pc:sldChg>
      <pc:sldChg chg="delSp">
        <pc:chgData name="Liliane Figueiredo da Silva" userId="S::lfigueiredos@fazenda.rj.gov.br::f10f2e6b-1ac0-48fa-8c74-458c8e81f8a6" providerId="AD" clId="Web-{00E23C6C-30FF-6066-72F8-1AC2E522ADBE}" dt="2023-09-27T14:03:45.048" v="59"/>
        <pc:sldMkLst>
          <pc:docMk/>
          <pc:sldMk cId="1849440977" sldId="1709"/>
        </pc:sldMkLst>
        <pc:spChg chg="del">
          <ac:chgData name="Liliane Figueiredo da Silva" userId="S::lfigueiredos@fazenda.rj.gov.br::f10f2e6b-1ac0-48fa-8c74-458c8e81f8a6" providerId="AD" clId="Web-{00E23C6C-30FF-6066-72F8-1AC2E522ADBE}" dt="2023-09-27T14:03:45.048" v="59"/>
          <ac:spMkLst>
            <pc:docMk/>
            <pc:sldMk cId="1849440977" sldId="1709"/>
            <ac:spMk id="4" creationId="{F1B89766-44C4-90F5-CED2-B44F88678DEE}"/>
          </ac:spMkLst>
        </pc:spChg>
      </pc:sldChg>
    </pc:docChg>
  </pc:docChgLst>
  <pc:docChgLst>
    <pc:chgData name="Rodrigo Santos Martins" userId="S::rodrigo.martins@fazenda.rj.gov.br::56c8aab6-6eb2-4944-a4ec-9d4051a492b7" providerId="AD" clId="Web-{FFF8F2E5-235E-FD28-943D-E4F10FF0CF54}"/>
    <pc:docChg chg="modSld">
      <pc:chgData name="Rodrigo Santos Martins" userId="S::rodrigo.martins@fazenda.rj.gov.br::56c8aab6-6eb2-4944-a4ec-9d4051a492b7" providerId="AD" clId="Web-{FFF8F2E5-235E-FD28-943D-E4F10FF0CF54}" dt="2023-08-18T19:27:57.044" v="33"/>
      <pc:docMkLst>
        <pc:docMk/>
      </pc:docMkLst>
      <pc:sldChg chg="modSp">
        <pc:chgData name="Rodrigo Santos Martins" userId="S::rodrigo.martins@fazenda.rj.gov.br::56c8aab6-6eb2-4944-a4ec-9d4051a492b7" providerId="AD" clId="Web-{FFF8F2E5-235E-FD28-943D-E4F10FF0CF54}" dt="2023-08-18T19:27:57.044" v="33"/>
        <pc:sldMkLst>
          <pc:docMk/>
          <pc:sldMk cId="1849440977" sldId="1709"/>
        </pc:sldMkLst>
        <pc:graphicFrameChg chg="mod modGraphic">
          <ac:chgData name="Rodrigo Santos Martins" userId="S::rodrigo.martins@fazenda.rj.gov.br::56c8aab6-6eb2-4944-a4ec-9d4051a492b7" providerId="AD" clId="Web-{FFF8F2E5-235E-FD28-943D-E4F10FF0CF54}" dt="2023-08-18T19:27:57.044" v="33"/>
          <ac:graphicFrameMkLst>
            <pc:docMk/>
            <pc:sldMk cId="1849440977" sldId="1709"/>
            <ac:graphicFrameMk id="11" creationId="{934E8867-180A-4EE1-8222-D17B985FF10A}"/>
          </ac:graphicFrameMkLst>
        </pc:graphicFrameChg>
      </pc:sldChg>
    </pc:docChg>
  </pc:docChgLst>
  <pc:docChgLst>
    <pc:chgData name="Neusa Lourenco Silva" userId="S::nlourenco@fazenda.rj.gov.br::aae90cf0-4570-482f-9a17-f6c811b67bf3" providerId="AD" clId="Web-{F73D9B46-2682-7237-F39E-AC0C9EA3E5C1}"/>
    <pc:docChg chg="modSld">
      <pc:chgData name="Neusa Lourenco Silva" userId="S::nlourenco@fazenda.rj.gov.br::aae90cf0-4570-482f-9a17-f6c811b67bf3" providerId="AD" clId="Web-{F73D9B46-2682-7237-F39E-AC0C9EA3E5C1}" dt="2023-08-18T17:10:04.189" v="47"/>
      <pc:docMkLst>
        <pc:docMk/>
      </pc:docMkLst>
      <pc:sldChg chg="modSp">
        <pc:chgData name="Neusa Lourenco Silva" userId="S::nlourenco@fazenda.rj.gov.br::aae90cf0-4570-482f-9a17-f6c811b67bf3" providerId="AD" clId="Web-{F73D9B46-2682-7237-F39E-AC0C9EA3E5C1}" dt="2023-08-18T17:10:04.189" v="47"/>
        <pc:sldMkLst>
          <pc:docMk/>
          <pc:sldMk cId="3408658576" sldId="1717"/>
        </pc:sldMkLst>
        <pc:graphicFrameChg chg="mod modGraphic">
          <ac:chgData name="Neusa Lourenco Silva" userId="S::nlourenco@fazenda.rj.gov.br::aae90cf0-4570-482f-9a17-f6c811b67bf3" providerId="AD" clId="Web-{F73D9B46-2682-7237-F39E-AC0C9EA3E5C1}" dt="2023-08-18T17:10:04.189" v="47"/>
          <ac:graphicFrameMkLst>
            <pc:docMk/>
            <pc:sldMk cId="3408658576" sldId="1717"/>
            <ac:graphicFrameMk id="3" creationId="{4AF67D66-2A8B-2C00-8710-93793FB22228}"/>
          </ac:graphicFrameMkLst>
        </pc:graphicFrameChg>
      </pc:sldChg>
    </pc:docChg>
  </pc:docChgLst>
  <pc:docChgLst>
    <pc:chgData name="Luiz Gustavo Veloso Castello" userId="S::lgvcastello@fazenda.rj.gov.br::6ccfdbba-54cd-4675-8640-8752d33d31c8" providerId="AD" clId="Web-{D1B1B37B-A702-4788-85C1-37B86C86FF2B}"/>
    <pc:docChg chg="modSld">
      <pc:chgData name="Luiz Gustavo Veloso Castello" userId="S::lgvcastello@fazenda.rj.gov.br::6ccfdbba-54cd-4675-8640-8752d33d31c8" providerId="AD" clId="Web-{D1B1B37B-A702-4788-85C1-37B86C86FF2B}" dt="2023-09-28T18:52:53.490" v="169" actId="20577"/>
      <pc:docMkLst>
        <pc:docMk/>
      </pc:docMkLst>
      <pc:sldChg chg="modSp">
        <pc:chgData name="Luiz Gustavo Veloso Castello" userId="S::lgvcastello@fazenda.rj.gov.br::6ccfdbba-54cd-4675-8640-8752d33d31c8" providerId="AD" clId="Web-{D1B1B37B-A702-4788-85C1-37B86C86FF2B}" dt="2023-09-28T18:52:53.490" v="169" actId="20577"/>
        <pc:sldMkLst>
          <pc:docMk/>
          <pc:sldMk cId="4066513295" sldId="1722"/>
        </pc:sldMkLst>
        <pc:spChg chg="mod">
          <ac:chgData name="Luiz Gustavo Veloso Castello" userId="S::lgvcastello@fazenda.rj.gov.br::6ccfdbba-54cd-4675-8640-8752d33d31c8" providerId="AD" clId="Web-{D1B1B37B-A702-4788-85C1-37B86C86FF2B}" dt="2023-09-28T18:52:53.490" v="169" actId="20577"/>
          <ac:spMkLst>
            <pc:docMk/>
            <pc:sldMk cId="4066513295" sldId="1722"/>
            <ac:spMk id="11" creationId="{CDE765CF-7EFB-4963-A398-305963039E9E}"/>
          </ac:spMkLst>
        </pc:spChg>
      </pc:sldChg>
    </pc:docChg>
  </pc:docChgLst>
  <pc:docChgLst>
    <pc:chgData name="Pedro Henrique Moreira Lima" userId="8a6c0f06-d53a-467e-8e7c-15a423e0827e" providerId="ADAL" clId="{26B4B408-5F88-4E6B-A63A-969EDAA87B4C}"/>
    <pc:docChg chg="undo custSel modSld">
      <pc:chgData name="Pedro Henrique Moreira Lima" userId="8a6c0f06-d53a-467e-8e7c-15a423e0827e" providerId="ADAL" clId="{26B4B408-5F88-4E6B-A63A-969EDAA87B4C}" dt="2023-08-23T20:15:28.592" v="62" actId="1076"/>
      <pc:docMkLst>
        <pc:docMk/>
      </pc:docMkLst>
      <pc:sldChg chg="modSp mod">
        <pc:chgData name="Pedro Henrique Moreira Lima" userId="8a6c0f06-d53a-467e-8e7c-15a423e0827e" providerId="ADAL" clId="{26B4B408-5F88-4E6B-A63A-969EDAA87B4C}" dt="2023-08-23T20:15:28.592" v="62" actId="1076"/>
        <pc:sldMkLst>
          <pc:docMk/>
          <pc:sldMk cId="1451531794" sldId="1684"/>
        </pc:sldMkLst>
        <pc:spChg chg="mod">
          <ac:chgData name="Pedro Henrique Moreira Lima" userId="8a6c0f06-d53a-467e-8e7c-15a423e0827e" providerId="ADAL" clId="{26B4B408-5F88-4E6B-A63A-969EDAA87B4C}" dt="2023-08-23T20:15:28.592" v="62" actId="1076"/>
          <ac:spMkLst>
            <pc:docMk/>
            <pc:sldMk cId="1451531794" sldId="1684"/>
            <ac:spMk id="12" creationId="{27BEF24C-55DD-D01F-F41F-7B6A0D803014}"/>
          </ac:spMkLst>
        </pc:spChg>
      </pc:sldChg>
      <pc:sldChg chg="modSp mod">
        <pc:chgData name="Pedro Henrique Moreira Lima" userId="8a6c0f06-d53a-467e-8e7c-15a423e0827e" providerId="ADAL" clId="{26B4B408-5F88-4E6B-A63A-969EDAA87B4C}" dt="2023-08-23T18:27:33.083" v="61" actId="20577"/>
        <pc:sldMkLst>
          <pc:docMk/>
          <pc:sldMk cId="1416973449" sldId="1703"/>
        </pc:sldMkLst>
        <pc:spChg chg="mod">
          <ac:chgData name="Pedro Henrique Moreira Lima" userId="8a6c0f06-d53a-467e-8e7c-15a423e0827e" providerId="ADAL" clId="{26B4B408-5F88-4E6B-A63A-969EDAA87B4C}" dt="2023-08-23T18:27:14.562" v="56" actId="108"/>
          <ac:spMkLst>
            <pc:docMk/>
            <pc:sldMk cId="1416973449" sldId="1703"/>
            <ac:spMk id="14" creationId="{12A4B24E-0AD5-3E9F-7A7C-33BA552C68FA}"/>
          </ac:spMkLst>
        </pc:spChg>
        <pc:graphicFrameChg chg="mod modGraphic">
          <ac:chgData name="Pedro Henrique Moreira Lima" userId="8a6c0f06-d53a-467e-8e7c-15a423e0827e" providerId="ADAL" clId="{26B4B408-5F88-4E6B-A63A-969EDAA87B4C}" dt="2023-08-23T18:27:33.083" v="61" actId="20577"/>
          <ac:graphicFrameMkLst>
            <pc:docMk/>
            <pc:sldMk cId="1416973449" sldId="1703"/>
            <ac:graphicFrameMk id="13" creationId="{F3654464-F2EC-F95A-904F-A06F7E0A989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3/RGF/04%20-%202&#186;%20quadrimestre%202023/Apresenta&#231;&#227;o%202&#186;%20quadri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3/RGF/04%20-%202&#186;%20quadrimestre%202023/Apresenta&#231;&#227;o%202&#186;%20quadri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BPOF/COOPRT/2023/RGF/04%20-%202&#186;%20quadrimestre%202023/Apresenta&#231;&#227;o%202&#186;%20quadri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1&#186;%20Q/Slides%20RGF%20-%2017.05.2023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https://sefazrj.sharepoint.com/sites/SUBTES/Shared%20Documents/SUPADESP/003%20Apresenta&#231;&#245;es/2023/020%20Audi&#234;ncia%20-%20Relat&#243;rios%20Fiscais/2&#186;%20Q/Slides%202&#186;%20Q%20-%2014.09.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efazrj-my.sharepoint.com/personal/jfmjunior_fazenda_rj_gov_br/Documents/U%20JUNIOR/SEFAZ/Tempor&#225;rios/RGF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ifs-zone1.sefnet.rj\tesouro\00%20SUBFIN\SUCADPCR\COADE\RGF%20E%20DCL%20recebidos%20CGE\Apresenta&#231;&#245;es%20RGF\2023\Relat&#243;rio%20Gest&#227;o%20Fisc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6B8_DC644F9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2º quadri 2023.xlsx]Gráficos 2Q'!$T$34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C4-4224-B8C8-9B70C116BD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2º quadri 2023.xlsx]Gráficos 2Q'!$S$35</c:f>
              <c:strCache>
                <c:ptCount val="1"/>
                <c:pt idx="0">
                  <c:v>2º Q</c:v>
                </c:pt>
              </c:strCache>
            </c:strRef>
          </c:cat>
          <c:val>
            <c:numRef>
              <c:f>'[Apresentação 2º quadri 2023.xlsx]Gráficos 2Q'!$T$35</c:f>
              <c:numCache>
                <c:formatCode>#,##0</c:formatCode>
                <c:ptCount val="1"/>
                <c:pt idx="0">
                  <c:v>64640.460900599996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C4-4224-B8C8-9B70C116BD0E}"/>
            </c:ext>
          </c:extLst>
        </c:ser>
        <c:ser>
          <c:idx val="1"/>
          <c:order val="1"/>
          <c:tx>
            <c:strRef>
              <c:f>'[Apresentação 2º quadri 2023.xlsx]Gráficos 2Q'!$U$34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2º quadri 2023.xlsx]Gráficos 2Q'!$S$35</c:f>
              <c:strCache>
                <c:ptCount val="1"/>
                <c:pt idx="0">
                  <c:v>2º Q</c:v>
                </c:pt>
              </c:strCache>
            </c:strRef>
          </c:cat>
          <c:val>
            <c:numRef>
              <c:f>'[Apresentação 2º quadri 2023.xlsx]Gráficos 2Q'!$U$35</c:f>
              <c:numCache>
                <c:formatCode>#,##0</c:formatCode>
                <c:ptCount val="1"/>
                <c:pt idx="0">
                  <c:v>60718.331735100001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C4-4224-B8C8-9B70C116BD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1"/>
        <c:overlap val="8"/>
        <c:axId val="679774112"/>
        <c:axId val="1655122512"/>
      </c:barChart>
      <c:catAx>
        <c:axId val="6797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122512"/>
        <c:crosses val="autoZero"/>
        <c:auto val="1"/>
        <c:lblAlgn val="ctr"/>
        <c:lblOffset val="100"/>
        <c:noMultiLvlLbl val="0"/>
      </c:catAx>
      <c:valAx>
        <c:axId val="1655122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797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'[Slides 2º Q - 14.09.2023.xlsx]Histórico anual de RPs'!$L$25</c:f>
              <c:strCache>
                <c:ptCount val="1"/>
                <c:pt idx="0">
                  <c:v> Estoque de Restos a Pagar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27-49F7-AC12-38D32FA7AC5C}"/>
              </c:ext>
            </c:extLst>
          </c:dPt>
          <c:dPt>
            <c:idx val="10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27-49F7-AC12-38D32FA7AC5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'[Slides 2º Q - 14.09.2023.xlsx]Histórico anual de RPs'!$K$26:$K$36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 2º Q</c:v>
                </c:pt>
              </c:strCache>
            </c:strRef>
          </c:cat>
          <c:val>
            <c:numRef>
              <c:f>'[Slides 2º Q - 14.09.2023.xlsx]Histórico anual de RPs'!$L$26:$L$36</c:f>
              <c:numCache>
                <c:formatCode>_-* #,##0_-;\-* #,##0_-;_-* "-"??_-;_-@_-</c:formatCode>
                <c:ptCount val="11"/>
                <c:pt idx="0">
                  <c:v>4682.1085270000003</c:v>
                </c:pt>
                <c:pt idx="1">
                  <c:v>3531.4199100000001</c:v>
                </c:pt>
                <c:pt idx="2">
                  <c:v>6369.6077990000003</c:v>
                </c:pt>
                <c:pt idx="3">
                  <c:v>13507.576115</c:v>
                </c:pt>
                <c:pt idx="4">
                  <c:v>20316.544414</c:v>
                </c:pt>
                <c:pt idx="5">
                  <c:v>18827.20304</c:v>
                </c:pt>
                <c:pt idx="6">
                  <c:v>18592.371157000001</c:v>
                </c:pt>
                <c:pt idx="7">
                  <c:v>14435.647673270001</c:v>
                </c:pt>
                <c:pt idx="8">
                  <c:v>11358.55062946</c:v>
                </c:pt>
                <c:pt idx="9">
                  <c:v>7493</c:v>
                </c:pt>
                <c:pt idx="10">
                  <c:v>3436.3052270100002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E27-49F7-AC12-38D32FA7AC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1"/>
        <c:overlap val="8"/>
        <c:axId val="679774112"/>
        <c:axId val="1655122512"/>
      </c:barChart>
      <c:catAx>
        <c:axId val="67977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5122512"/>
        <c:crosses val="autoZero"/>
        <c:auto val="1"/>
        <c:lblAlgn val="ctr"/>
        <c:lblOffset val="100"/>
        <c:noMultiLvlLbl val="0"/>
      </c:catAx>
      <c:valAx>
        <c:axId val="1655122512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67977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2º quadri 2023.xlsx]Gráficos 2Q'!$T$42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81-4E44-B93C-1DB62C4DC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2º quadri 2023.xlsx]Gráficos 2Q'!$S$43</c:f>
              <c:strCache>
                <c:ptCount val="1"/>
                <c:pt idx="0">
                  <c:v>2º Q</c:v>
                </c:pt>
              </c:strCache>
            </c:strRef>
          </c:cat>
          <c:val>
            <c:numRef>
              <c:f>'[Apresentação 2º quadri 2023.xlsx]Gráficos 2Q'!$T$43</c:f>
              <c:numCache>
                <c:formatCode>#,##0,,</c:formatCode>
                <c:ptCount val="1"/>
                <c:pt idx="0">
                  <c:v>21667569886.130001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1-4E44-B93C-1DB62C4DC968}"/>
            </c:ext>
          </c:extLst>
        </c:ser>
        <c:ser>
          <c:idx val="1"/>
          <c:order val="1"/>
          <c:tx>
            <c:strRef>
              <c:f>'[Apresentação 2º quadri 2023.xlsx]Gráficos 2Q'!$U$42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2º quadri 2023.xlsx]Gráficos 2Q'!$S$43</c:f>
              <c:strCache>
                <c:ptCount val="1"/>
                <c:pt idx="0">
                  <c:v>2º Q</c:v>
                </c:pt>
              </c:strCache>
            </c:strRef>
          </c:cat>
          <c:val>
            <c:numRef>
              <c:f>'[Apresentação 2º quadri 2023.xlsx]Gráficos 2Q'!$U$43</c:f>
              <c:numCache>
                <c:formatCode>#,##0,,</c:formatCode>
                <c:ptCount val="1"/>
                <c:pt idx="0">
                  <c:v>17004391284.91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81-4E44-B93C-1DB62C4DC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1387952"/>
        <c:axId val="861386512"/>
      </c:barChart>
      <c:catAx>
        <c:axId val="861387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61386512"/>
        <c:crosses val="autoZero"/>
        <c:auto val="1"/>
        <c:lblAlgn val="ctr"/>
        <c:lblOffset val="100"/>
        <c:noMultiLvlLbl val="0"/>
      </c:catAx>
      <c:valAx>
        <c:axId val="861386512"/>
        <c:scaling>
          <c:orientation val="minMax"/>
          <c:max val="22000000000"/>
          <c:min val="0"/>
        </c:scaling>
        <c:delete val="0"/>
        <c:axPos val="l"/>
        <c:numFmt formatCode="#,##0,,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1387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7356080489938742E-2"/>
          <c:y val="2.7777777777777776E-2"/>
          <c:w val="0.18751006124234471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'[Apresentação 2º quadri 2023.xlsx]Gráficos 2Q'!$W$77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2º quadri 2023.xlsx]Gráficos 2Q'!$X$76:$Y$76</c:f>
              <c:strCache>
                <c:ptCount val="2"/>
                <c:pt idx="0">
                  <c:v>1º Quadri</c:v>
                </c:pt>
                <c:pt idx="1">
                  <c:v>2º Quadri</c:v>
                </c:pt>
              </c:strCache>
              <c:extLst/>
            </c:strRef>
          </c:cat>
          <c:val>
            <c:numRef>
              <c:f>'[Apresentação 2º quadri 2023.xlsx]Gráficos 2Q'!$X$77:$Z$77</c:f>
              <c:numCache>
                <c:formatCode>#,##0,,</c:formatCode>
                <c:ptCount val="2"/>
                <c:pt idx="0">
                  <c:v>15225567657.480001</c:v>
                </c:pt>
                <c:pt idx="1">
                  <c:v>15059018408.68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31E-4604-AB2A-D76525B20293}"/>
            </c:ext>
          </c:extLst>
        </c:ser>
        <c:ser>
          <c:idx val="1"/>
          <c:order val="1"/>
          <c:tx>
            <c:strRef>
              <c:f>'[Apresentação 2º quadri 2023.xlsx]Gráficos 2Q'!$W$78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'[Apresentação 2º quadri 2023.xlsx]Gráficos 2Q'!$X$76:$Y$76</c:f>
              <c:strCache>
                <c:ptCount val="2"/>
                <c:pt idx="0">
                  <c:v>1º Quadri</c:v>
                </c:pt>
                <c:pt idx="1">
                  <c:v>2º Quadri</c:v>
                </c:pt>
              </c:strCache>
              <c:extLst/>
            </c:strRef>
          </c:cat>
          <c:val>
            <c:numRef>
              <c:f>'[Apresentação 2º quadri 2023.xlsx]Gráficos 2Q'!$X$78:$Z$78</c:f>
              <c:numCache>
                <c:formatCode>#,##0,,</c:formatCode>
                <c:ptCount val="2"/>
                <c:pt idx="0">
                  <c:v>14152594683.500002</c:v>
                </c:pt>
                <c:pt idx="1">
                  <c:v>14352407270.09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31E-4604-AB2A-D76525B202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02307311"/>
        <c:axId val="502305231"/>
      </c:barChart>
      <c:catAx>
        <c:axId val="502307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305231"/>
        <c:crosses val="autoZero"/>
        <c:auto val="1"/>
        <c:lblAlgn val="ctr"/>
        <c:lblOffset val="100"/>
        <c:noMultiLvlLbl val="0"/>
      </c:catAx>
      <c:valAx>
        <c:axId val="502305231"/>
        <c:scaling>
          <c:orientation val="minMax"/>
          <c:min val="0"/>
        </c:scaling>
        <c:delete val="1"/>
        <c:axPos val="l"/>
        <c:numFmt formatCode="#,##0,," sourceLinked="1"/>
        <c:majorTickMark val="none"/>
        <c:minorTickMark val="none"/>
        <c:tickLblPos val="nextTo"/>
        <c:crossAx val="502307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97927045835769"/>
          <c:y val="0.10470902229472821"/>
          <c:w val="0.5673675819412638"/>
          <c:h val="0.77603987277906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'https://sefazrj.sharepoint.com/sites/SUBTES/Shared Documents/SUPADESP/003 Apresentações/2023/020 Audiência - Relatórios Fiscais/3° Bim/[Slides 3º Bim - 15.08.2023.xlsx]Despesa Quadrimestre'!$G$24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A-4381-86EE-645DFBE9B23D}"/>
            </c:ext>
          </c:extLst>
        </c:ser>
        <c:ser>
          <c:idx val="1"/>
          <c:order val="1"/>
          <c:tx>
            <c:strRef>
              <c:f>'https://sefazrj.sharepoint.com/sites/SUBTES/Shared Documents/SUPADESP/003 Apresentações/2023/020 Audiência - Relatórios Fiscais/3° Bim/[Slides 3º Bim - 15.08.2023.xlsx]Despesa Quadrimestre'!$G$25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'[1]Despesa Quadrimestre'!$H$22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'[1]Despesa Quadrimestre'!$H$25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A-4381-86EE-645DFBE9B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1"/>
        <c:axId val="865808016"/>
        <c:axId val="865816176"/>
      </c:barChart>
      <c:catAx>
        <c:axId val="86580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816176"/>
        <c:crosses val="autoZero"/>
        <c:auto val="1"/>
        <c:lblAlgn val="ctr"/>
        <c:lblOffset val="100"/>
        <c:noMultiLvlLbl val="0"/>
      </c:catAx>
      <c:valAx>
        <c:axId val="865816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6580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00159657356839"/>
          <c:y val="3.496095107396216E-2"/>
          <c:w val="0.21442887811395464"/>
          <c:h val="8.0720997429873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'[Slides 2º Q - 14.09.2023.xlsx]Despesa Quadrimestre sl 10'!$H$23</c:f>
              <c:strCache>
                <c:ptCount val="1"/>
                <c:pt idx="0">
                  <c:v>Despesas Liquidadas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F9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6-46BD-BEFD-378F9511DB8B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6-46BD-BEFD-378F9511DB8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56698894688859"/>
                      <c:h val="0.174013988798495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96-46BD-BEFD-378F9511DB8B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3663314924328"/>
                      <c:h val="0.174013988798495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96-46BD-BEFD-378F9511D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'[Slides 2º Q - 14.09.2023.xlsx]Despesa Quadrimestre sl 10'!$G$24:$G$25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'[Slides 2º Q - 14.09.2023.xlsx]Despesa Quadrimestre sl 10'!$H$24:$H$25</c:f>
              <c:numCache>
                <c:formatCode>#,##0</c:formatCode>
                <c:ptCount val="2"/>
                <c:pt idx="0">
                  <c:v>52255.00196264001</c:v>
                </c:pt>
                <c:pt idx="1">
                  <c:v>57475.248756919995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96-46BD-BEFD-378F9511D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689035040"/>
        <c:axId val="1689019680"/>
      </c:barChart>
      <c:catAx>
        <c:axId val="16890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19680"/>
        <c:crosses val="autoZero"/>
        <c:auto val="1"/>
        <c:lblAlgn val="ctr"/>
        <c:lblOffset val="100"/>
        <c:noMultiLvlLbl val="0"/>
      </c:catAx>
      <c:valAx>
        <c:axId val="1689019680"/>
        <c:scaling>
          <c:orientation val="minMax"/>
          <c:min val="0"/>
        </c:scaling>
        <c:delete val="1"/>
        <c:axPos val="l"/>
        <c:numFmt formatCode="#,##0" sourceLinked="1"/>
        <c:majorTickMark val="none"/>
        <c:minorTickMark val="none"/>
        <c:tickLblPos val="nextTo"/>
        <c:crossAx val="168903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830001344131885E-4"/>
          <c:y val="0.10832808071175505"/>
          <c:w val="0.99974169998655871"/>
          <c:h val="0.720563085429896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Função 2Q'!$B$38</c:f>
              <c:strCache>
                <c:ptCount val="1"/>
                <c:pt idx="0">
                  <c:v>2Q 2022</c:v>
                </c:pt>
              </c:strCache>
            </c:strRef>
          </c:tx>
          <c:spPr>
            <a:solidFill>
              <a:srgbClr val="B796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604376303942666E-3"/>
                  <c:y val="4.2548244516385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8D-459E-9776-FB96253DC409}"/>
                </c:ext>
              </c:extLst>
            </c:dLbl>
            <c:dLbl>
              <c:idx val="1"/>
              <c:layout>
                <c:manualLayout>
                  <c:x val="2.0443436308319642E-17"/>
                  <c:y val="-7.80042138353723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8D-459E-9776-FB96253DC409}"/>
                </c:ext>
              </c:extLst>
            </c:dLbl>
            <c:dLbl>
              <c:idx val="2"/>
              <c:layout>
                <c:manualLayout>
                  <c:x val="-1.11510940759856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D-459E-9776-FB96253DC40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967A2A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Função 2Q'!$A$39:$A$46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Saúde</c:v>
                </c:pt>
                <c:pt idx="3">
                  <c:v>Educação</c:v>
                </c:pt>
                <c:pt idx="4">
                  <c:v>Encargos Especiais</c:v>
                </c:pt>
                <c:pt idx="5">
                  <c:v>Judiciária e Essencial                à Justiça</c:v>
                </c:pt>
                <c:pt idx="6">
                  <c:v>Administração</c:v>
                </c:pt>
                <c:pt idx="7">
                  <c:v>Demais Funções</c:v>
                </c:pt>
              </c:strCache>
            </c:strRef>
          </c:cat>
          <c:val>
            <c:numRef>
              <c:f>'Slide Função 2Q'!$B$39:$B$46</c:f>
              <c:numCache>
                <c:formatCode>#,##0,,</c:formatCode>
                <c:ptCount val="8"/>
                <c:pt idx="0">
                  <c:v>17604196885.419983</c:v>
                </c:pt>
                <c:pt idx="1">
                  <c:v>8537089815.899992</c:v>
                </c:pt>
                <c:pt idx="2">
                  <c:v>4856077042.7100058</c:v>
                </c:pt>
                <c:pt idx="3">
                  <c:v>5543369330.1800013</c:v>
                </c:pt>
                <c:pt idx="4">
                  <c:v>1763221384.8699999</c:v>
                </c:pt>
                <c:pt idx="5">
                  <c:v>4972723936.4899969</c:v>
                </c:pt>
                <c:pt idx="6">
                  <c:v>2926955006.490005</c:v>
                </c:pt>
                <c:pt idx="7">
                  <c:v>6051368560.5799961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39-4DC4-A097-9E166AF77CD8}"/>
            </c:ext>
          </c:extLst>
        </c:ser>
        <c:ser>
          <c:idx val="1"/>
          <c:order val="1"/>
          <c:tx>
            <c:strRef>
              <c:f>'Slide Função 2Q'!$C$38</c:f>
              <c:strCache>
                <c:ptCount val="1"/>
                <c:pt idx="0">
                  <c:v>2Q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381312891182795E-2"/>
                  <c:y val="6.3824041902315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063746853657346E-2"/>
                      <c:h val="8.77344801927870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639-4DC4-A097-9E166AF77CD8}"/>
                </c:ext>
              </c:extLst>
            </c:dLbl>
            <c:dLbl>
              <c:idx val="1"/>
              <c:layout>
                <c:manualLayout>
                  <c:x val="6.6906564455913977E-3"/>
                  <c:y val="8.5096489032771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39-4DC4-A097-9E166AF77CD8}"/>
                </c:ext>
              </c:extLst>
            </c:dLbl>
            <c:dLbl>
              <c:idx val="2"/>
              <c:layout>
                <c:manualLayout>
                  <c:x val="5.575547037992790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8D-459E-9776-FB96253DC409}"/>
                </c:ext>
              </c:extLst>
            </c:dLbl>
            <c:dLbl>
              <c:idx val="3"/>
              <c:layout>
                <c:manualLayout>
                  <c:x val="7.80576585318988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5136566219894E-2"/>
                      <c:h val="9.1989304644425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88D-459E-9776-FB96253DC409}"/>
                </c:ext>
              </c:extLst>
            </c:dLbl>
            <c:dLbl>
              <c:idx val="5"/>
              <c:layout>
                <c:manualLayout>
                  <c:x val="1.1151094075985662E-2"/>
                  <c:y val="2.1275797385929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85136566219894E-2"/>
                      <c:h val="8.77344801927870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88D-459E-9776-FB96253DC409}"/>
                </c:ext>
              </c:extLst>
            </c:dLbl>
            <c:dLbl>
              <c:idx val="6"/>
              <c:layout>
                <c:manualLayout>
                  <c:x val="8.9208752607885296E-3"/>
                  <c:y val="4.25482445163848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8D-459E-9776-FB96253DC409}"/>
                </c:ext>
              </c:extLst>
            </c:dLbl>
            <c:dLbl>
              <c:idx val="7"/>
              <c:layout>
                <c:manualLayout>
                  <c:x val="7.8057658531899632E-3"/>
                  <c:y val="-4.2548244516385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8D-459E-9776-FB96253DC40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Função 2Q'!$A$39:$A$46</c:f>
              <c:strCache>
                <c:ptCount val="8"/>
                <c:pt idx="0">
                  <c:v>Previdência Social</c:v>
                </c:pt>
                <c:pt idx="1">
                  <c:v>Segurança Pública</c:v>
                </c:pt>
                <c:pt idx="2">
                  <c:v>Saúde</c:v>
                </c:pt>
                <c:pt idx="3">
                  <c:v>Educação</c:v>
                </c:pt>
                <c:pt idx="4">
                  <c:v>Encargos Especiais</c:v>
                </c:pt>
                <c:pt idx="5">
                  <c:v>Judiciária e Essencial                à Justiça</c:v>
                </c:pt>
                <c:pt idx="6">
                  <c:v>Administração</c:v>
                </c:pt>
                <c:pt idx="7">
                  <c:v>Demais Funções</c:v>
                </c:pt>
              </c:strCache>
            </c:strRef>
          </c:cat>
          <c:val>
            <c:numRef>
              <c:f>'Slide Função 2Q'!$C$39:$C$46</c:f>
              <c:numCache>
                <c:formatCode>#,##0,,</c:formatCode>
                <c:ptCount val="8"/>
                <c:pt idx="0">
                  <c:v>18296107216.870026</c:v>
                </c:pt>
                <c:pt idx="1">
                  <c:v>9440771841.6800022</c:v>
                </c:pt>
                <c:pt idx="2">
                  <c:v>5211860922.819994</c:v>
                </c:pt>
                <c:pt idx="3">
                  <c:v>5130642129.9300051</c:v>
                </c:pt>
                <c:pt idx="4">
                  <c:v>4771365855.5299997</c:v>
                </c:pt>
                <c:pt idx="5">
                  <c:v>6009380301.1800022</c:v>
                </c:pt>
                <c:pt idx="6">
                  <c:v>2595409457.0900044</c:v>
                </c:pt>
                <c:pt idx="7">
                  <c:v>6019711031.8199997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39-4DC4-A097-9E166AF77C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0"/>
        <c:overlap val="-27"/>
        <c:axId val="773763504"/>
        <c:axId val="773763832"/>
      </c:barChart>
      <c:catAx>
        <c:axId val="77376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773763832"/>
        <c:crosses val="autoZero"/>
        <c:auto val="1"/>
        <c:lblAlgn val="ctr"/>
        <c:lblOffset val="100"/>
        <c:noMultiLvlLbl val="0"/>
      </c:catAx>
      <c:valAx>
        <c:axId val="773763832"/>
        <c:scaling>
          <c:orientation val="minMax"/>
        </c:scaling>
        <c:delete val="1"/>
        <c:axPos val="l"/>
        <c:numFmt formatCode="#,##0,," sourceLinked="1"/>
        <c:majorTickMark val="none"/>
        <c:minorTickMark val="none"/>
        <c:tickLblPos val="nextTo"/>
        <c:crossAx val="773763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3467753703964612"/>
          <c:y val="1.2760274772168127E-2"/>
          <c:w val="0.56383798012448427"/>
          <c:h val="0.12353981514313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[RGF.xlsx]Planilha1!$C$4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555555555555558E-3"/>
                  <c:y val="6.09725867599883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E6-439C-81A6-23AAAEC5634D}"/>
                </c:ext>
              </c:extLst>
            </c:dLbl>
            <c:dLbl>
              <c:idx val="1"/>
              <c:layout>
                <c:manualLayout>
                  <c:x val="-5.5555555555556572E-3"/>
                  <c:y val="2.3137212015164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E6-439C-81A6-23AAAEC56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[RGF.xlsx]Planilha1!$D$3:$E$3</c:f>
              <c:strCache>
                <c:ptCount val="2"/>
                <c:pt idx="0">
                  <c:v>2º Quad. 2022</c:v>
                </c:pt>
                <c:pt idx="1">
                  <c:v>2º Quad. 2023</c:v>
                </c:pt>
              </c:strCache>
            </c:strRef>
          </c:cat>
          <c:val>
            <c:numRef>
              <c:f>[RGF.xlsx]Planilha1!$D$4:$E$4</c:f>
              <c:numCache>
                <c:formatCode>#,##0_);[Red]\(#,##0\)</c:formatCode>
                <c:ptCount val="2"/>
                <c:pt idx="0">
                  <c:v>132.02066417059001</c:v>
                </c:pt>
                <c:pt idx="1">
                  <c:v>150.54804783034001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E6-439C-81A6-23AAAEC5634D}"/>
            </c:ext>
          </c:extLst>
        </c:ser>
        <c:ser>
          <c:idx val="1"/>
          <c:order val="1"/>
          <c:tx>
            <c:strRef>
              <c:f>[RGF.xlsx]Planilha1!$C$5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6.78587051618543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E6-439C-81A6-23AAAEC5634D}"/>
                </c:ext>
              </c:extLst>
            </c:dLbl>
            <c:dLbl>
              <c:idx val="1"/>
              <c:layout>
                <c:manualLayout>
                  <c:x val="-6.1134877979113376E-3"/>
                  <c:y val="6.37575783822228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E6-439C-81A6-23AAAEC56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[RGF.xlsx]Planilha1!$D$5:$E$5</c:f>
              <c:numCache>
                <c:formatCode>#,##0_);[Red]\(#,##0\)</c:formatCode>
                <c:ptCount val="2"/>
                <c:pt idx="0">
                  <c:v>20.478529926120604</c:v>
                </c:pt>
                <c:pt idx="1">
                  <c:v>18.644713430140001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1E6-439C-81A6-23AAAEC5634D}"/>
            </c:ext>
          </c:extLst>
        </c:ser>
        <c:ser>
          <c:idx val="2"/>
          <c:order val="2"/>
          <c:tx>
            <c:strRef>
              <c:f>[RGF.xlsx]Planilha1!$C$6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010883875776102E-2"/>
                  <c:y val="-4.779975540936221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055860712655827E-2"/>
                      <c:h val="6.51802491101973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1E6-439C-81A6-23AAAEC5634D}"/>
                </c:ext>
              </c:extLst>
            </c:dLbl>
            <c:dLbl>
              <c:idx val="1"/>
              <c:layout>
                <c:manualLayout>
                  <c:x val="-2.7777777777778798E-3"/>
                  <c:y val="1.349518810148731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E6-439C-81A6-23AAAEC56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[RGF.xlsx]Planilha1!$D$6:$E$6</c:f>
              <c:numCache>
                <c:formatCode>#,##0_);[Red]\(#,##0\)</c:formatCode>
                <c:ptCount val="2"/>
                <c:pt idx="0">
                  <c:v>14.530412467469999</c:v>
                </c:pt>
                <c:pt idx="1">
                  <c:v>13.09156934038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E6-439C-81A6-23AAAEC5634D}"/>
            </c:ext>
          </c:extLst>
        </c:ser>
        <c:ser>
          <c:idx val="3"/>
          <c:order val="3"/>
          <c:tx>
            <c:strRef>
              <c:f>[RGF.xlsx]Planilha1!$C$7</c:f>
              <c:strCache>
                <c:ptCount val="1"/>
                <c:pt idx="0">
                  <c:v>Precatório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-3.09364975211432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E6-439C-81A6-23AAAEC5634D}"/>
                </c:ext>
              </c:extLst>
            </c:dLbl>
            <c:dLbl>
              <c:idx val="1"/>
              <c:layout>
                <c:manualLayout>
                  <c:x val="0"/>
                  <c:y val="-2.57651647710702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E6-439C-81A6-23AAAEC56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[RGF.xlsx]Planilha1!$D$7:$E$7</c:f>
              <c:numCache>
                <c:formatCode>#,##0_);[Red]\(#,##0\)</c:formatCode>
                <c:ptCount val="2"/>
                <c:pt idx="0">
                  <c:v>3.0899600600600001</c:v>
                </c:pt>
                <c:pt idx="1">
                  <c:v>3.38445656698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1E6-439C-81A6-23AAAEC5634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929624416"/>
        <c:axId val="1929613856"/>
      </c:barChart>
      <c:catAx>
        <c:axId val="192962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13856"/>
        <c:crosses val="autoZero"/>
        <c:auto val="1"/>
        <c:lblAlgn val="ctr"/>
        <c:lblOffset val="100"/>
        <c:noMultiLvlLbl val="0"/>
      </c:catAx>
      <c:valAx>
        <c:axId val="1929613856"/>
        <c:scaling>
          <c:orientation val="minMax"/>
        </c:scaling>
        <c:delete val="1"/>
        <c:axPos val="l"/>
        <c:numFmt formatCode="#,##0_);[Red]\(#,##0\)" sourceLinked="1"/>
        <c:majorTickMark val="out"/>
        <c:minorTickMark val="none"/>
        <c:tickLblPos val="nextTo"/>
        <c:crossAx val="192962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587085780700575E-2"/>
          <c:y val="2.5913062747933657E-2"/>
          <c:w val="0.60935826771653545"/>
          <c:h val="8.05244392190331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24314306066351E-2"/>
          <c:y val="2.2646795725801833E-2"/>
          <c:w val="0.94289620414843989"/>
          <c:h val="0.85246386473060853"/>
        </c:manualLayout>
      </c:layout>
      <c:lineChart>
        <c:grouping val="standard"/>
        <c:varyColors val="0"/>
        <c:ser>
          <c:idx val="0"/>
          <c:order val="0"/>
          <c:tx>
            <c:strRef>
              <c:f>'TAB 5'!$A$3</c:f>
              <c:strCache>
                <c:ptCount val="1"/>
                <c:pt idx="0">
                  <c:v>DCL/RCL</c:v>
                </c:pt>
              </c:strCache>
            </c:strRef>
          </c:tx>
          <c:spPr>
            <a:ln w="28575">
              <a:solidFill>
                <a:srgbClr val="1E6496"/>
              </a:solidFill>
            </a:ln>
          </c:spPr>
          <c:marker>
            <c:spPr>
              <a:solidFill>
                <a:srgbClr val="1E6496"/>
              </a:solidFill>
              <a:ln w="28575">
                <a:solidFill>
                  <a:srgbClr val="1E6496"/>
                </a:solidFill>
              </a:ln>
            </c:spPr>
          </c:marker>
          <c:dPt>
            <c:idx val="12"/>
            <c:bubble3D val="0"/>
            <c:spPr>
              <a:ln w="34925">
                <a:solidFill>
                  <a:srgbClr val="1E6496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04FC-42BD-955D-F66D8F8E46C0}"/>
              </c:ext>
            </c:extLst>
          </c:dPt>
          <c:dLbls>
            <c:dLbl>
              <c:idx val="0"/>
              <c:layout>
                <c:manualLayout>
                  <c:x val="-5.55555555555555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FC-42BD-955D-F66D8F8E46C0}"/>
                </c:ext>
              </c:extLst>
            </c:dLbl>
            <c:dLbl>
              <c:idx val="1"/>
              <c:layout>
                <c:manualLayout>
                  <c:x val="-6.666666666666666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FC-42BD-955D-F66D8F8E46C0}"/>
                </c:ext>
              </c:extLst>
            </c:dLbl>
            <c:dLbl>
              <c:idx val="2"/>
              <c:layout>
                <c:manualLayout>
                  <c:x val="-5.8333333333333334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FC-42BD-955D-F66D8F8E46C0}"/>
                </c:ext>
              </c:extLst>
            </c:dLbl>
            <c:dLbl>
              <c:idx val="3"/>
              <c:layout>
                <c:manualLayout>
                  <c:x val="-5.2777777777777729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FC-42BD-955D-F66D8F8E46C0}"/>
                </c:ext>
              </c:extLst>
            </c:dLbl>
            <c:dLbl>
              <c:idx val="4"/>
              <c:layout>
                <c:manualLayout>
                  <c:x val="-6.1111111111111109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FC-42BD-955D-F66D8F8E46C0}"/>
                </c:ext>
              </c:extLst>
            </c:dLbl>
            <c:dLbl>
              <c:idx val="5"/>
              <c:layout>
                <c:manualLayout>
                  <c:x val="-8.611111111111111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4FC-42BD-955D-F66D8F8E46C0}"/>
                </c:ext>
              </c:extLst>
            </c:dLbl>
            <c:dLbl>
              <c:idx val="6"/>
              <c:layout>
                <c:manualLayout>
                  <c:x val="-8.8888888888888892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4FC-42BD-955D-F66D8F8E46C0}"/>
                </c:ext>
              </c:extLst>
            </c:dLbl>
            <c:dLbl>
              <c:idx val="7"/>
              <c:layout>
                <c:manualLayout>
                  <c:x val="-8.333333333333332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FC-42BD-955D-F66D8F8E46C0}"/>
                </c:ext>
              </c:extLst>
            </c:dLbl>
            <c:dLbl>
              <c:idx val="8"/>
              <c:layout>
                <c:manualLayout>
                  <c:x val="-5.5555555555555552E-2"/>
                  <c:y val="-4.6296296296296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FC-42BD-955D-F66D8F8E46C0}"/>
                </c:ext>
              </c:extLst>
            </c:dLbl>
            <c:dLbl>
              <c:idx val="9"/>
              <c:layout>
                <c:manualLayout>
                  <c:x val="-1.944444444444444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FC-42BD-955D-F66D8F8E46C0}"/>
                </c:ext>
              </c:extLst>
            </c:dLbl>
            <c:dLbl>
              <c:idx val="12"/>
              <c:layout>
                <c:manualLayout>
                  <c:x val="3.1287870333209745E-3"/>
                  <c:y val="1.1323427860179739E-2"/>
                </c:manualLayout>
              </c:layout>
              <c:tx>
                <c:rich>
                  <a:bodyPr/>
                  <a:lstStyle/>
                  <a:p>
                    <a:fld id="{E3A396F8-EA48-4457-8404-964A3FCAED73}" type="VALUE">
                      <a:rPr lang="en-US" sz="1100" baseline="0">
                        <a:solidFill>
                          <a:srgbClr val="1E6496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4FC-42BD-955D-F66D8F8E46C0}"/>
                </c:ext>
              </c:extLst>
            </c:dLbl>
            <c:dLbl>
              <c:idx val="13"/>
              <c:layout>
                <c:manualLayout>
                  <c:x val="-3.5981050883192527E-2"/>
                  <c:y val="3.1139426615494282E-2"/>
                </c:manualLayout>
              </c:layout>
              <c:tx>
                <c:rich>
                  <a:bodyPr/>
                  <a:lstStyle/>
                  <a:p>
                    <a:fld id="{EC6D0406-03AC-4997-9AF2-4AFC848CBEE4}" type="VALUE">
                      <a:rPr lang="en-US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4FC-42BD-955D-F66D8F8E46C0}"/>
                </c:ext>
              </c:extLst>
            </c:dLbl>
            <c:dLbl>
              <c:idx val="14"/>
              <c:layout>
                <c:manualLayout>
                  <c:x val="-1.1472086595654023E-16"/>
                  <c:y val="2.5477712685404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D4-4015-8858-1F76C280E70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E649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 5'!$B$2:$P$2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2º Quad.
 2023</c:v>
                </c:pt>
              </c:strCache>
            </c:strRef>
          </c:cat>
          <c:val>
            <c:numRef>
              <c:f>'TAB 5'!$B$3:$P$3</c:f>
              <c:numCache>
                <c:formatCode>0%</c:formatCode>
                <c:ptCount val="15"/>
                <c:pt idx="0">
                  <c:v>1.6291</c:v>
                </c:pt>
                <c:pt idx="1">
                  <c:v>1.5623</c:v>
                </c:pt>
                <c:pt idx="2">
                  <c:v>1.4612000000000001</c:v>
                </c:pt>
                <c:pt idx="3">
                  <c:v>1.6519999999999999</c:v>
                </c:pt>
                <c:pt idx="4">
                  <c:v>1.5379</c:v>
                </c:pt>
                <c:pt idx="5">
                  <c:v>1.782</c:v>
                </c:pt>
                <c:pt idx="6">
                  <c:v>1.9751000000000001</c:v>
                </c:pt>
                <c:pt idx="7">
                  <c:v>2.2940999999999998</c:v>
                </c:pt>
                <c:pt idx="8">
                  <c:v>2.6974</c:v>
                </c:pt>
                <c:pt idx="9">
                  <c:v>2.6254</c:v>
                </c:pt>
                <c:pt idx="10">
                  <c:v>2.8208000000000002</c:v>
                </c:pt>
                <c:pt idx="11" formatCode="0.00%">
                  <c:v>3.1903000000000001</c:v>
                </c:pt>
                <c:pt idx="12" formatCode="0.00%">
                  <c:v>1.9867999999999999</c:v>
                </c:pt>
                <c:pt idx="13" formatCode="0.00%">
                  <c:v>1.6828000000000001</c:v>
                </c:pt>
                <c:pt idx="14" formatCode="0.00%">
                  <c:v>1.8462179078595289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4FC-42BD-955D-F66D8F8E46C0}"/>
            </c:ext>
          </c:extLst>
        </c:ser>
        <c:ser>
          <c:idx val="1"/>
          <c:order val="1"/>
          <c:tx>
            <c:strRef>
              <c:f>'TAB 5'!$A$4</c:f>
              <c:strCache>
                <c:ptCount val="1"/>
                <c:pt idx="0">
                  <c:v>Limite</c:v>
                </c:pt>
              </c:strCache>
            </c:strRef>
          </c:tx>
          <c:spPr>
            <a:ln w="34925">
              <a:solidFill>
                <a:srgbClr val="BF9000"/>
              </a:solidFill>
            </a:ln>
          </c:spPr>
          <c:marker>
            <c:symbol val="none"/>
          </c:marker>
          <c:cat>
            <c:strRef>
              <c:f>'TAB 5'!$B$2:$P$2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2º Quad.
 2023</c:v>
                </c:pt>
              </c:strCache>
            </c:strRef>
          </c:cat>
          <c:val>
            <c:numRef>
              <c:f>'TAB 5'!$B$4:$P$4</c:f>
              <c:numCache>
                <c:formatCode>0%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04FC-42BD-955D-F66D8F8E4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917760"/>
        <c:axId val="116919296"/>
      </c:lineChart>
      <c:catAx>
        <c:axId val="11691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50">
            <a:solidFill>
              <a:schemeClr val="bg2">
                <a:lumMod val="50000"/>
              </a:schemeClr>
            </a:solidFill>
          </a:ln>
        </c:spPr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en-US"/>
          </a:p>
        </c:txPr>
        <c:crossAx val="116919296"/>
        <c:crosses val="autoZero"/>
        <c:auto val="1"/>
        <c:lblAlgn val="ctr"/>
        <c:lblOffset val="100"/>
        <c:noMultiLvlLbl val="0"/>
      </c:catAx>
      <c:valAx>
        <c:axId val="116919296"/>
        <c:scaling>
          <c:orientation val="minMax"/>
          <c:min val="1"/>
        </c:scaling>
        <c:delete val="1"/>
        <c:axPos val="l"/>
        <c:majorGridlines>
          <c:spPr>
            <a:ln>
              <a:noFill/>
              <a:prstDash val="dash"/>
            </a:ln>
          </c:spPr>
        </c:majorGridlines>
        <c:numFmt formatCode="0%" sourceLinked="1"/>
        <c:majorTickMark val="out"/>
        <c:minorTickMark val="none"/>
        <c:tickLblPos val="nextTo"/>
        <c:crossAx val="11691776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1.3762347374101471E-2"/>
          <c:y val="3.3193799168586495E-2"/>
          <c:w val="0.29380904850267175"/>
          <c:h val="0.1021567187809180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76953526589843E-2"/>
          <c:y val="0.12093825019253353"/>
          <c:w val="0.92166197706664965"/>
          <c:h val="0.755663625414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'Tabela__Serviço (2)'!$A$35</c:f>
              <c:strCache>
                <c:ptCount val="1"/>
                <c:pt idx="0">
                  <c:v>União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59309130031129E-3"/>
                  <c:y val="4.35830624618093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72-4C0C-B1AE-305A823C5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'Tabela__Serviço (2)'!$Z$34:$AA$34</c:f>
              <c:strCache>
                <c:ptCount val="2"/>
                <c:pt idx="0">
                  <c:v>Até o 2º Quad. 2022</c:v>
                </c:pt>
                <c:pt idx="1">
                  <c:v>Até o 2º Quad. 2023</c:v>
                </c:pt>
              </c:strCache>
            </c:strRef>
          </c:cat>
          <c:val>
            <c:numRef>
              <c:f>'Tabela__Serviço (2)'!$Z$35:$AA$35</c:f>
              <c:numCache>
                <c:formatCode>_-* #,##0_-;\-* #,##0_-;_-* "-"??_-;_-@_-</c:formatCode>
                <c:ptCount val="2"/>
                <c:pt idx="0" formatCode="#,##0_);[Red]\(#,##0\)">
                  <c:v>241.94772426999995</c:v>
                </c:pt>
                <c:pt idx="1">
                  <c:v>2858.77084186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2-4C0C-B1AE-305A823C53AC}"/>
            </c:ext>
          </c:extLst>
        </c:ser>
        <c:ser>
          <c:idx val="1"/>
          <c:order val="1"/>
          <c:tx>
            <c:strRef>
              <c:f>'Tabela__Serviço (2)'!$A$36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rgbClr val="BF9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'Tabela__Serviço (2)'!$Z$34:$AA$34</c:f>
              <c:strCache>
                <c:ptCount val="2"/>
                <c:pt idx="0">
                  <c:v>Até o 2º Quad. 2022</c:v>
                </c:pt>
                <c:pt idx="1">
                  <c:v>Até o 2º Quad. 2023</c:v>
                </c:pt>
              </c:strCache>
            </c:strRef>
          </c:cat>
          <c:val>
            <c:numRef>
              <c:f>'Tabela__Serviço (2)'!$Z$36:$AA$36</c:f>
              <c:numCache>
                <c:formatCode>_-* #,##0_-;\-* #,##0_-;_-* "-"??_-;_-@_-</c:formatCode>
                <c:ptCount val="2"/>
                <c:pt idx="0" formatCode="#,##0_);[Red]\(#,##0\)">
                  <c:v>273.49057645985425</c:v>
                </c:pt>
                <c:pt idx="1">
                  <c:v>174.12721488599777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72-4C0C-B1AE-305A823C5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4359663"/>
        <c:axId val="1702105807"/>
        <c:extLst/>
      </c:barChart>
      <c:catAx>
        <c:axId val="177435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2105807"/>
        <c:crosses val="autoZero"/>
        <c:auto val="1"/>
        <c:lblAlgn val="ctr"/>
        <c:lblOffset val="100"/>
        <c:noMultiLvlLbl val="0"/>
      </c:catAx>
      <c:valAx>
        <c:axId val="1702105807"/>
        <c:scaling>
          <c:orientation val="minMax"/>
        </c:scaling>
        <c:delete val="1"/>
        <c:axPos val="l"/>
        <c:numFmt formatCode="_(* #,##0_);_(* \(#,##0\);_(* &quot;-&quot;_);_(@_)" sourceLinked="0"/>
        <c:majorTickMark val="out"/>
        <c:minorTickMark val="none"/>
        <c:tickLblPos val="nextTo"/>
        <c:crossAx val="1774359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9146477465737237E-2"/>
          <c:y val="1.7290096446968762E-2"/>
          <c:w val="0.71926493535260272"/>
          <c:h val="7.7998753395884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0.66125</cdr:x>
      <cdr:y>0.03086</cdr:y>
    </cdr:from>
    <cdr:to>
      <cdr:x>1</cdr:x>
      <cdr:y>0.99234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2FA47B32-7CA1-7967-724D-F29B4D70B6E2}"/>
            </a:ext>
          </a:extLst>
        </cdr:cNvPr>
        <cdr:cNvSpPr txBox="1"/>
      </cdr:nvSpPr>
      <cdr:spPr>
        <a:xfrm xmlns:a="http://schemas.openxmlformats.org/drawingml/2006/main">
          <a:off x="7305964" y="119268"/>
          <a:ext cx="3742809" cy="3715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lvl="0" algn="ctr">
            <a:tabLst>
              <a:tab pos="457200" algn="l"/>
            </a:tabLst>
          </a:pPr>
          <a:endParaRPr lang="pt-BR" sz="1050" b="1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r>
            <a:rPr lang="pt-BR" sz="1800" b="1" u="sng" dirty="0">
              <a:solidFill>
                <a:schemeClr val="tx1"/>
              </a:solidFill>
              <a:cs typeface="Times New Roman" panose="02020603050405020304" pitchFamily="18" charset="0"/>
            </a:rPr>
            <a:t>Principais Destaques</a:t>
          </a: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1600" b="1" u="sng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lvl="0" algn="ctr">
            <a:tabLst>
              <a:tab pos="457200" algn="l"/>
            </a:tabLst>
          </a:pPr>
          <a:endParaRPr lang="pt-BR" sz="600" b="1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r>
            <a:rPr lang="pt-BR" sz="1600" dirty="0">
              <a:solidFill>
                <a:schemeClr val="tx1"/>
              </a:solidFill>
              <a:cs typeface="Times New Roman" panose="02020603050405020304" pitchFamily="18" charset="0"/>
            </a:rPr>
            <a:t>Crescimento das despesas com serviço da dívida, que subiu R$ 2,5 bi, e despesa de pessoal, com crescimento R$ 3,2 bi</a:t>
          </a:r>
          <a:r>
            <a:rPr lang="pt-BR" sz="1600" kern="1200" dirty="0">
              <a:solidFill>
                <a:schemeClr val="tx1"/>
              </a:solidFill>
              <a:cs typeface="Times New Roman" panose="02020603050405020304" pitchFamily="18" charset="0"/>
            </a:rPr>
            <a:t>.</a:t>
          </a: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r>
            <a:rPr lang="pt-BR" sz="1600" dirty="0">
              <a:solidFill>
                <a:schemeClr val="tx1"/>
              </a:solidFill>
              <a:cs typeface="Times New Roman" panose="02020603050405020304" pitchFamily="18" charset="0"/>
            </a:rPr>
            <a:t>O Estado do Rio de Janeiro iniciou em </a:t>
          </a:r>
          <a:r>
            <a:rPr lang="pt-BR" sz="1600" dirty="0" err="1">
              <a:solidFill>
                <a:schemeClr val="tx1"/>
              </a:solidFill>
              <a:cs typeface="Times New Roman" panose="02020603050405020304" pitchFamily="18" charset="0"/>
            </a:rPr>
            <a:t>fev</a:t>
          </a:r>
          <a:r>
            <a:rPr lang="pt-BR" sz="1600" dirty="0">
              <a:solidFill>
                <a:schemeClr val="tx1"/>
              </a:solidFill>
              <a:cs typeface="Times New Roman" panose="02020603050405020304" pitchFamily="18" charset="0"/>
            </a:rPr>
            <a:t>/2023  o pagamento de 11,11% da dívida sob Lei 9.496/97 e dos contratos garantidos pela União. </a:t>
          </a: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dirty="0">
            <a:solidFill>
              <a:schemeClr val="tx1"/>
            </a:solidFill>
            <a:highlight>
              <a:srgbClr val="FFFF00"/>
            </a:highlight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dirty="0">
            <a:solidFill>
              <a:schemeClr val="tx1"/>
            </a:solidFill>
            <a:cs typeface="Times New Roman" panose="02020603050405020304" pitchFamily="18" charset="0"/>
          </a:endParaRPr>
        </a:p>
        <a:p xmlns:a="http://schemas.openxmlformats.org/drawingml/2006/main">
          <a:pPr algn="just">
            <a:tabLst>
              <a:tab pos="457200" algn="l"/>
            </a:tabLst>
          </a:pPr>
          <a:endParaRPr lang="pt-BR" sz="1600" b="1" kern="1200" dirty="0">
            <a:solidFill>
              <a:schemeClr val="tx1"/>
            </a:solidFill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0.03766</cdr:x>
      <cdr:y>0</cdr:y>
    </cdr:from>
    <cdr:to>
      <cdr:x>0.09661</cdr:x>
      <cdr:y>0.11657</cdr:y>
    </cdr:to>
    <cdr:sp macro="" textlink="">
      <cdr:nvSpPr>
        <cdr:cNvPr id="2" name="CaixaDeTexto 2">
          <a:extLst xmlns:a="http://schemas.openxmlformats.org/drawingml/2006/main">
            <a:ext uri="{FF2B5EF4-FFF2-40B4-BE49-F238E27FC236}">
              <a16:creationId xmlns:a16="http://schemas.microsoft.com/office/drawing/2014/main" id="{46D2F143-AB09-4CCB-913F-390CBCD7012F}"/>
            </a:ext>
          </a:extLst>
        </cdr:cNvPr>
        <cdr:cNvSpPr txBox="1"/>
      </cdr:nvSpPr>
      <cdr:spPr>
        <a:xfrm xmlns:a="http://schemas.openxmlformats.org/drawingml/2006/main">
          <a:off x="428943" y="0"/>
          <a:ext cx="671383" cy="347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∆4%</a:t>
          </a:r>
        </a:p>
      </cdr:txBody>
    </cdr:sp>
  </cdr:relSizeAnchor>
  <cdr:relSizeAnchor xmlns:cdr="http://schemas.openxmlformats.org/drawingml/2006/chartDrawing">
    <cdr:from>
      <cdr:x>0.2918</cdr:x>
      <cdr:y>0.44171</cdr:y>
    </cdr:from>
    <cdr:to>
      <cdr:x>0.36272</cdr:x>
      <cdr:y>0.55828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3323315" y="1358831"/>
          <a:ext cx="807709" cy="358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∆7%</a:t>
          </a:r>
        </a:p>
      </cdr:txBody>
    </cdr:sp>
  </cdr:relSizeAnchor>
  <cdr:relSizeAnchor xmlns:cdr="http://schemas.openxmlformats.org/drawingml/2006/chartDrawing">
    <cdr:from>
      <cdr:x>0.41558</cdr:x>
      <cdr:y>0.45167</cdr:y>
    </cdr:from>
    <cdr:to>
      <cdr:x>0.48649</cdr:x>
      <cdr:y>0.56824</cdr:y>
    </cdr:to>
    <cdr:sp macro="" textlink="">
      <cdr:nvSpPr>
        <cdr:cNvPr id="4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4733048" y="1389448"/>
          <a:ext cx="807595" cy="35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∆-7%</a:t>
          </a:r>
        </a:p>
      </cdr:txBody>
    </cdr:sp>
  </cdr:relSizeAnchor>
  <cdr:relSizeAnchor xmlns:cdr="http://schemas.openxmlformats.org/drawingml/2006/chartDrawing">
    <cdr:from>
      <cdr:x>0.53088</cdr:x>
      <cdr:y>0.46801</cdr:y>
    </cdr:from>
    <cdr:to>
      <cdr:x>0.59837</cdr:x>
      <cdr:y>0.58458</cdr:y>
    </cdr:to>
    <cdr:sp macro="" textlink="">
      <cdr:nvSpPr>
        <cdr:cNvPr id="5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6046196" y="1439726"/>
          <a:ext cx="768645" cy="35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∆171%</a:t>
          </a:r>
        </a:p>
      </cdr:txBody>
    </cdr:sp>
  </cdr:relSizeAnchor>
  <cdr:relSizeAnchor xmlns:cdr="http://schemas.openxmlformats.org/drawingml/2006/chartDrawing">
    <cdr:from>
      <cdr:x>0.66033</cdr:x>
      <cdr:y>0.4246</cdr:y>
    </cdr:from>
    <cdr:to>
      <cdr:x>0.71928</cdr:x>
      <cdr:y>0.54117</cdr:y>
    </cdr:to>
    <cdr:sp macro="" textlink="">
      <cdr:nvSpPr>
        <cdr:cNvPr id="6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7520498" y="1306193"/>
          <a:ext cx="671382" cy="35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∆20%</a:t>
          </a:r>
        </a:p>
      </cdr:txBody>
    </cdr:sp>
  </cdr:relSizeAnchor>
  <cdr:relSizeAnchor xmlns:cdr="http://schemas.openxmlformats.org/drawingml/2006/chartDrawing">
    <cdr:from>
      <cdr:x>0.78243</cdr:x>
      <cdr:y>0.53215</cdr:y>
    </cdr:from>
    <cdr:to>
      <cdr:x>0.85819</cdr:x>
      <cdr:y>0.64872</cdr:y>
    </cdr:to>
    <cdr:sp macro="" textlink="">
      <cdr:nvSpPr>
        <cdr:cNvPr id="7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8911155" y="1588377"/>
          <a:ext cx="862832" cy="3479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∆-11%</a:t>
          </a:r>
        </a:p>
      </cdr:txBody>
    </cdr:sp>
  </cdr:relSizeAnchor>
  <cdr:relSizeAnchor xmlns:cdr="http://schemas.openxmlformats.org/drawingml/2006/chartDrawing">
    <cdr:from>
      <cdr:x>0.91002</cdr:x>
      <cdr:y>0.41692</cdr:y>
    </cdr:from>
    <cdr:to>
      <cdr:x>0.96897</cdr:x>
      <cdr:y>0.53349</cdr:y>
    </cdr:to>
    <cdr:sp macro="" textlink="">
      <cdr:nvSpPr>
        <cdr:cNvPr id="8" name="CaixaDeTexto 2">
          <a:extLst xmlns:a="http://schemas.openxmlformats.org/drawingml/2006/main">
            <a:ext uri="{FF2B5EF4-FFF2-40B4-BE49-F238E27FC236}">
              <a16:creationId xmlns:a16="http://schemas.microsoft.com/office/drawing/2014/main" id="{01626EED-6059-7195-C2D9-3B294566DC58}"/>
            </a:ext>
          </a:extLst>
        </cdr:cNvPr>
        <cdr:cNvSpPr txBox="1"/>
      </cdr:nvSpPr>
      <cdr:spPr>
        <a:xfrm xmlns:a="http://schemas.openxmlformats.org/drawingml/2006/main">
          <a:off x="10364262" y="1282564"/>
          <a:ext cx="671383" cy="358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∆-1%</a:t>
          </a:r>
        </a:p>
      </cdr:txBody>
    </cdr:sp>
  </cdr:relSizeAnchor>
  <cdr:relSizeAnchor xmlns:cdr="http://schemas.openxmlformats.org/drawingml/2006/chartDrawing">
    <cdr:from>
      <cdr:x>0.16139</cdr:x>
      <cdr:y>0.32167</cdr:y>
    </cdr:from>
    <cdr:to>
      <cdr:x>0.22034</cdr:x>
      <cdr:y>0.43824</cdr:y>
    </cdr:to>
    <cdr:sp macro="" textlink="">
      <cdr:nvSpPr>
        <cdr:cNvPr id="9" name="CaixaDeTexto 2">
          <a:extLst xmlns:a="http://schemas.openxmlformats.org/drawingml/2006/main">
            <a:ext uri="{FF2B5EF4-FFF2-40B4-BE49-F238E27FC236}">
              <a16:creationId xmlns:a16="http://schemas.microsoft.com/office/drawing/2014/main" id="{DB2063CF-44F3-1359-F148-E511C6DBEF4B}"/>
            </a:ext>
          </a:extLst>
        </cdr:cNvPr>
        <cdr:cNvSpPr txBox="1"/>
      </cdr:nvSpPr>
      <cdr:spPr>
        <a:xfrm xmlns:a="http://schemas.openxmlformats.org/drawingml/2006/main">
          <a:off x="1838056" y="960138"/>
          <a:ext cx="671383" cy="3479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600" b="1" dirty="0">
              <a:solidFill>
                <a:schemeClr val="bg1">
                  <a:lumMod val="50000"/>
                </a:schemeClr>
              </a:solidFill>
            </a:rPr>
            <a:t>∆11%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9"/>
          </a:xfrm>
          <a:prstGeom prst="rect">
            <a:avLst/>
          </a:prstGeom>
        </p:spPr>
        <p:txBody>
          <a:bodyPr vert="horz" lIns="99070" tIns="49535" rIns="99070" bIns="49535" rtlCol="0"/>
          <a:lstStyle>
            <a:lvl1pPr algn="r">
              <a:defRPr sz="1300"/>
            </a:lvl1pPr>
          </a:lstStyle>
          <a:p>
            <a:fld id="{2D4410EC-7B76-45CD-B0CF-D982096413D0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5" rIns="99070" bIns="4953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5" rIns="99070" bIns="49535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8" cy="513506"/>
          </a:xfrm>
          <a:prstGeom prst="rect">
            <a:avLst/>
          </a:prstGeom>
        </p:spPr>
        <p:txBody>
          <a:bodyPr vert="horz" lIns="99070" tIns="49535" rIns="99070" bIns="49535" rtlCol="0" anchor="b"/>
          <a:lstStyle>
            <a:lvl1pPr algn="r">
              <a:defRPr sz="1300"/>
            </a:lvl1pPr>
          </a:lstStyle>
          <a:p>
            <a:fld id="{3C3CB2FD-119E-4FEB-8FC3-F550743965E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9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37809">
              <a:buFontTx/>
              <a:buNone/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7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839" indent="-175839">
              <a:buFontTx/>
              <a:buChar char="-"/>
            </a:pPr>
            <a:endParaRPr lang="pt-BR" sz="110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371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71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426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44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Limite de alerta do poder executivo é de 44,1% e o prudencial é de 46,5%.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10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174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21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1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57" marR="0" lvl="0" indent="-185757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pt-BR" sz="2000"/>
              <a:t>A receita de R&amp;PE é recebida pelos entes com </a:t>
            </a:r>
            <a:r>
              <a:rPr lang="pt-BR" sz="2000" i="1"/>
              <a:t>delay </a:t>
            </a:r>
            <a:r>
              <a:rPr lang="pt-BR" sz="2000"/>
              <a:t>de aproximadamente 2 meses. No caso de royalties, a produção de janeiro será recebida em março. Para o caso da participação especial, o montante produzido no primeiro trimestre do ano será pago em maio. </a:t>
            </a:r>
            <a:endParaRPr lang="pt-BR" sz="1900"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555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07950" y="877888"/>
            <a:ext cx="7800975" cy="4387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1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4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CB2FD-119E-4FEB-8FC3-F550743965EF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25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61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45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72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>
              <a:highlight>
                <a:srgbClr val="FFFF00"/>
              </a:highlight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CB2FD-119E-4FEB-8FC3-F550743965E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8332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7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7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4733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3456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18E70A-ECE3-471D-A694-322A5EA6A1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39" y="4532434"/>
            <a:ext cx="2448267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6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8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1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31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73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04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1045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8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51DCFE-ED90-402D-B084-9212F836A7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17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F5B410-8279-484D-ADA1-4D84D0E38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457" y="1609888"/>
            <a:ext cx="3638226" cy="3638224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32317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8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7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2945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50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EBADD48-5C29-4614-972E-915B464956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335" y="4547019"/>
            <a:ext cx="2324424" cy="2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46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795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71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6548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9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6137CE-1876-4F35-9BA6-DBBF278C1C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4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624001B-619A-4128-B618-4FDDEC7B1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2" y="685801"/>
            <a:ext cx="10972795" cy="6172198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E52BE673-D1EE-4679-B213-487ECE4A5706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1083AF84-87F8-4C1A-9F45-0B3A0CA4DA2D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02BFEB31-1DCE-4326-9459-1F0CC77FD2B9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7411BF3-14F0-4254-AF90-92EA501B3B19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1717331-F504-4E9A-B97F-3EF19EA5DAD5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4056A6E8-B19A-4F71-A399-2B65B5E6FB54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6F00FE33-4FF4-4E35-B6D5-6AB6315BE274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7352C899-6C94-4B69-8A9D-77DB3A8CFFF4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831C9432-65C4-4F22-BCC1-C182C0655FFA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062D9F4F-28AF-4B32-8FF7-607D72ADFCC6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6DC6E497-9D8D-47E9-85E6-C7F122C62B6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5116B7D7-E3B2-4E48-82C3-31B23F102CDB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F6E45F21-5D5A-4671-B442-30032BFDD809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24A30531-8CBE-48C9-A2EA-054223BAEB3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D5C149D6-26A7-40EF-807D-9964C57C935D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10976CD-71B7-4657-9A34-42ACA2612E57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B86A91D8-433F-4039-9ADC-23FAB31274F5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61E71E3A-8D52-4624-82D4-1B206FA4DA12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535E7C27-8AE9-4146-8907-AD4442B4380B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993FDC98-1D73-404E-B579-842D61862A24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39F1F12C-EDAF-4469-8865-24181258E3D3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2636A58-0756-4BF9-9395-599E7475D541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41099AB8-A375-40FE-A14C-5A386B447B12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676E6C41-4A36-4C99-83E1-9A759A12C638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9D68E69B-C09F-40CD-8888-4069E73B0127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5D1B129B-8AAA-4ACE-BBD9-84ECAC67A6AB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48D8F277-F390-4023-8A54-543EC26790FB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F3B8865E-04C2-4687-9D2C-DEDA1D7BA78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DA67EAC3-7D1F-4396-8EA4-8CFDC7A06B3A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83B1916A-D715-4E1B-A839-7B0617C7ACB8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53DE6FE-C18F-497C-9B15-2614E10321FC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7038A83-5EB5-419A-B24D-90F927FBEC43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4722C5FC-A849-4593-9799-455B8DCA9AA7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0B2F1E01-1493-4FD2-8597-F65EF59FA6E0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7ECE165-F82B-48A3-B3E5-B48011F98645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B5F1D4B6-C183-4572-A223-6E1D1D1CAFE5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8BF80A7D-65CB-4C96-90A4-D99958E16FD2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C2F94C3A-C969-419E-B988-5B874BE7A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7B0E481F-3F69-4529-940A-71A3DBC540D5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AEC300D-D191-4F9E-8F65-423F50571F1C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B9EC585-0722-4AC3-932D-081E685828F2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F45C9ADF-2151-4479-A689-DBC6F5FE0E72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139A4FDE-7828-466B-A9DC-E9C74D24D3DA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C355098-FA65-4A31-AE29-5103E857737F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3301ADF3-01F9-4C1C-A996-0ABB5D4C6783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4B28DF85-7472-4F1D-A87B-263048CC764C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F470117F-2DE9-440C-BEAE-C8B9059EAA66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3F35C7C3-3271-470B-85F4-1A0382F36ADD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E0A11B15-F7E6-4992-9AF8-BD546E5575FF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9333F7CD-2781-4153-860A-8ADB39AD76C8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44A40375-418D-408A-88AD-2B1E779EB2E3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EFD47ACA-B81B-4493-BFF5-93000F27BEAE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4DB57B08-4BE0-468F-B51B-D4F5812CD77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6A59D820-802D-4BC4-A6E7-14B80E4C46E5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B157271A-00E6-4207-85AE-F06C244DE6D2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CEBBBF8-C262-4BD0-9473-8E752A9B0AD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21A8D674-4804-4284-85A9-A8D9CA4CA0C8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13D677B2-F9A1-4910-85A7-5A634F39ECC0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BD77075E-996B-4789-B8C7-B3B0B316A524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243E17D5-DCE6-4E0E-AEED-5A704E24C391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627C81EB-33FF-4505-86D9-962E543B28D5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F16958D4-C10B-4F95-9380-ADC9E183909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09AF812E-C7C1-49F5-A795-6402002D234E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DB60F3DC-CEBD-4FBC-B500-4A1A820DE380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AD8D2243-59BF-4EB5-9610-9844CC652225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AEB83695-4F49-426F-88B0-4C6C636EA715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A8276FC8-3EA7-4E54-958D-B8D26F194EC3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9A54756E-F266-446A-91F7-857E29D1B4B5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13CF296A-4AF3-4CA2-814A-AED1F37C8324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4C56AAC5-70AE-46A2-8ABB-66EE36D98045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A1853DF8-7499-4345-92EC-9F16D48BB634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99367947-4B6C-4C8D-8759-29FD704255CA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DE6A29C3-DA6F-49DF-ABD4-04B5A2B9B2A5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7B41F44A-70D5-4094-8AE2-8C0454314139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B5150F43-AE78-4396-A230-30D15ACBEDA3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5344F30A-80EE-4CD7-8661-F30BAB0B3157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C3CE682A-B5DD-43F8-838F-D4839ED2F166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6BC5D7A5-866C-4EA9-A81A-D600A7891C60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D47E85BB-C9BF-4920-8AAD-FEEFE04C908F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47F5C9EC-0E71-44F5-BF15-5E65B6354586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E929EF65-1081-41C6-9BF7-5E4745DC2C4D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1C84E42F-1D7E-437F-8C6D-814F39F70AFF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35DEC78B-6778-4FBB-B2AF-973B6400103C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301853C3-D0BA-41BD-AE2E-825AD3E98B8B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979DFD7F-D8A1-4ED0-A40A-DEBA31316659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8CE63229-297F-4133-8934-58B46FA1A4B2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D0766E45-E648-4A78-ABBF-EC163E2D78CD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889B59E2-200A-4AC4-885F-B45A3502A56C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949618C1-A8B4-4402-8142-0A05C9E10CF2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20193F9B-8C91-4776-9169-D2637D31846A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4180DE1-EDF3-4D3A-98B0-D79559E9BE86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16136084-43A3-40ED-899C-369A25CE5C2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D9D9F833-7D81-4E98-B9B0-5F76B2119AB7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6B753F2A-96F3-48E5-A811-71284EFCA1D7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7D382CE-29A3-4085-84A6-1DFB0E973A7B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04D2089E-B16E-467B-860D-3025B68D8212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A33C60EB-C768-41D4-BD5B-6268E9A2CA1E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102136CD-2AC0-482D-B122-4B92721ED910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C63BC13-A61C-4082-BB85-136A7C9469E4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A392E454-52E3-4D56-86AA-E38A26845803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AF66A2B5-C7DE-47A1-97B8-BA409BB76926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1289EE53-6E59-45B9-A6CA-E1B11A33FFE1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38D96C73-5E24-44C8-A19F-3256F568ED8D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B1D291E8-D922-40A8-8250-8BC33C8532CE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7D5AB0E1-C728-4BA7-B017-7BCA294AC2CD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E90F9F-207E-40D8-B3E9-F0D628B54C60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3451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A4CCCA-48CD-4B4D-B5F3-E705E9BA4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4E50C16D-FCE6-4752-8967-87D134B09AD7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29BE0FAC-06F0-4A07-8D6A-270097F0B2D7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2798D915-A144-4716-988D-44CE416C8C2C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3068A85C-1808-4A77-ABBC-83DCFBFCF3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2E293958-056D-4D72-82FB-423398FD20B0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DD6B8BE3-5C8A-4AE6-B159-EB6BDF01D61F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87741485-4C1D-468C-BE59-1792C298D5D0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D0CD3A8A-04F7-4E3D-8350-3F84D30C6A48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9165FC0A-0A3A-4ACE-BFE5-857F639C6CFE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DAB1380C-5134-440E-A44E-C5A471CFCC10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4F7E29B1-13A4-4409-AE88-5BD1DF962705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A983BA64-B105-4180-96C5-38F66C0DFE10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5D0039D6-666A-40E3-8133-A4F8F1F05B1C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2" name="Forma Livre: Forma 111">
                <a:extLst>
                  <a:ext uri="{FF2B5EF4-FFF2-40B4-BE49-F238E27FC236}">
                    <a16:creationId xmlns:a16="http://schemas.microsoft.com/office/drawing/2014/main" id="{38FAF9E8-95D4-4415-966F-96C4BC7ECFE6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125AFE10-3142-4C61-9A63-35F384950ECC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CE486171-6594-4FFD-B3AD-3D5B9AC7B14B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CEBA77E8-9863-4129-84A5-9627A50F643A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2BC0467-F2C9-40A7-8903-08D347021945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B2F471EE-CA3F-46F8-9A10-40837ABF9A2C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02EB018B-3774-45ED-86EC-D270B5B074AC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009D8140-74A8-4BAD-BE1A-FA9B31C1D62E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557995D7-E453-44C2-ACFE-7962D54F7786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CB486966-8B4A-4751-93E1-456325F7C90A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941AA05F-529A-4C1A-9A73-C368371419DD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E8FB517A-9B33-4859-806B-23A4D0B4FF5A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FF385B47-CB44-4A50-BFD0-9CE007E344CF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34E67CCD-18AB-4365-825E-DA1DB896D356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0F003446-A372-416D-B059-45FAA5FFC663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8EF61BA5-0089-4AFC-8D1F-C530465C4261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E6048DFD-A989-45EC-8E0C-19281D500DA1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38032BC-14A5-4F1B-AE8A-6610F53CA811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727C47C1-DB32-4584-8166-B65664258F7E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E752D73F-E82D-4865-AF2A-6FDDBB9B0CE3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478FA12F-F52A-4172-8152-DFEE50127943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92D4A051-91C0-4580-B26D-E16147ED917E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2857E66F-3F74-414E-94DB-616910EC0622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16143275-5563-4D80-84B0-E1C7C8417605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73B4F1E5-93FB-4BD3-AE6F-08D355FD1D00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3BBDFAD3-D54E-43A2-8FD4-D2CA93559C67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C347C049-CBF1-4831-A0D2-051246C65349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A3B4438B-BBD7-400E-8DCE-B409924BEED7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7D30F4C1-CCDD-45EE-9DB9-A845C23BB2A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4475AD18-E238-464D-AEA0-B666D21F191F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410DCB44-D293-426C-9F24-1B52D4A8D808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62311225-1BFF-44C3-91C8-2E6F72D2F9B2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89F7ACAD-B218-4135-934F-328C27AF3FA8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1D789C3C-1086-432D-9231-53D03D863870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57103211-30D5-4953-90BE-FF3FA56F1F4E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0A722D07-6888-4A3F-B49B-2DFDF3B9E203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B5D1B143-7718-4BD2-8039-26768A563455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E86C4F39-A9AC-4D48-BCDD-2EAEDD9DD6CF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D1952A7F-A79E-4DA7-9903-DF7F1528D4C1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9078D260-4C2C-43C0-A6A3-1A0B044296E0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8265D7C0-A625-47A2-B09D-D31479386E53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D1583C08-F76A-45FC-A457-79350107BF7E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28D040E4-9C67-4376-931D-577F4272B81D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9A31190-74EE-432B-BDCC-E4F7F78DB5A3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F18A4473-41DC-48FB-B36C-EBAFAF71BE64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90BB8B21-3CCD-48DA-A1B3-602790CAD916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ECE45D32-4A62-477A-8BD2-76F0C313F835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86B245F5-9345-4EBA-BCBB-47C1E586E73C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3B5A087F-C080-453B-9862-5A8CCDD36A4C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E040F648-7452-452A-AF2D-7079A89D79F8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CC8C800A-B994-4A69-BBA8-9ACA16790F6A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364918E9-8327-4B3F-92A0-20A4879C70A1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92B9BC2D-588F-41B6-91A0-3B083329020C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1A2F2642-C3F3-404A-B03A-D8BCB2E9AFFA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78E54B14-3C2D-466D-935A-CF79426EB351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517E4A67-A9EF-4B7E-8E96-9CFF725E9C98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7A57F20A-497C-4608-9B38-519678C3B8E2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744A303B-8EDB-42EE-B3A4-06E2BC9AD7D2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BFE48C60-F36B-4976-9649-B696FB5C7334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032B5E34-3783-4FEA-8A5A-08AC582B9988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1C8DE9A9-270A-472E-A4C9-A5F16C934673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C9F37BDD-0179-48AA-8E95-5FA006B1E0D1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3168CF7B-FB52-4BD4-A515-A128B93D42F2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03CF4E15-1BAA-4294-A210-E608D3BFDD15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1" name="Gráfico 111">
              <a:extLst>
                <a:ext uri="{FF2B5EF4-FFF2-40B4-BE49-F238E27FC236}">
                  <a16:creationId xmlns:a16="http://schemas.microsoft.com/office/drawing/2014/main" id="{81E3F1A4-9997-4A59-B384-7DCA28157AB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8DF17BC1-FD3F-47BE-A595-EA933AC1DB14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3F90B575-6EBC-48D0-808E-A19810FBFE24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D50F801C-440D-4000-8DB5-2343E8A555A3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83BDC18C-D027-48CB-B228-ED7EB341E8F9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97BD6E92-96FB-449A-9F4E-45AF702FC2D2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1F11BAB4-4901-4D65-8A6C-E159878210A9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4A572CC2-D078-42F2-8445-0BFB606B56BE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0CBE2FD0-4C34-4D36-99DF-A4770DAC9D97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940B8B7-6CA9-4906-8499-93BCEDABC3E9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4F3C25AE-6AF1-4465-A008-D2303CA40F17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F9834432-9F3F-4E2C-935E-A91391C8F33D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B523B26E-2343-45E2-AD54-5B7668716D48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D5ECE0C8-1877-4774-A17B-C7D0578D2BC4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39D40EFE-62E1-4BA6-8670-D3F7A6D2568A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68054054-239C-4F32-A464-17709D73A2A3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0A337F9-4180-48E9-AA47-0796294AE524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C1C1D254-334C-477B-BA2E-91D0950908C2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3CA647AE-CE68-4962-87F3-E1BB3BC7ED41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FA1C6F05-E218-4D32-9FCD-DEACB5184114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6992675A-F2FC-4024-A469-048DD1FD1BF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628842BF-C26B-4F7A-8229-49D4BE0C2468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47C1E198-38D2-43B6-B5F1-C79E4241D40B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8DE7E696-D578-4F70-8007-4D44603127E9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7E74E8CA-CFDF-4814-B506-240CC909BE06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0937987E-D137-450A-A57F-3FAE4523AE41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8142EEEE-90A4-42C8-B07E-9B1C48E84B5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2FFCC0A6-D3E8-410A-BF7E-ECED42DF1339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2CDD089E-ACDF-4F2C-900B-AEB1EAFD01EE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2150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>
          <a:xfrm>
            <a:off x="6060000" y="1629000"/>
            <a:ext cx="72000" cy="3600000"/>
            <a:chOff x="675891" y="4577889"/>
            <a:chExt cx="96948" cy="2015208"/>
          </a:xfrm>
          <a:effectLst/>
        </p:grpSpPr>
        <p:sp>
          <p:nvSpPr>
            <p:cNvPr id="8" name="Retângulo 7"/>
            <p:cNvSpPr/>
            <p:nvPr userDrawn="1"/>
          </p:nvSpPr>
          <p:spPr>
            <a:xfrm>
              <a:off x="675891" y="4577889"/>
              <a:ext cx="96948" cy="100760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 userDrawn="1"/>
          </p:nvSpPr>
          <p:spPr>
            <a:xfrm>
              <a:off x="675891" y="5585493"/>
              <a:ext cx="96948" cy="100760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0E8D7FC7-6BF0-4258-95B9-1776ACDA0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623933"/>
            <a:ext cx="3600000" cy="3600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A7F50D-9799-4C3C-AE2A-434001CB57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7562" y="4522617"/>
            <a:ext cx="2915057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E76CDB-0E9B-4F7F-A817-9410D02A5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192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Layout Personalizado">
    <p:bg>
      <p:bgPr>
        <a:pattFill prst="lt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" name="Agrupar 219">
            <a:extLst>
              <a:ext uri="{FF2B5EF4-FFF2-40B4-BE49-F238E27FC236}">
                <a16:creationId xmlns:a16="http://schemas.microsoft.com/office/drawing/2014/main" id="{F6654583-0C13-4A48-9D0A-DA10AECE7905}"/>
              </a:ext>
            </a:extLst>
          </p:cNvPr>
          <p:cNvGrpSpPr/>
          <p:nvPr userDrawn="1"/>
        </p:nvGrpSpPr>
        <p:grpSpPr>
          <a:xfrm>
            <a:off x="576125" y="2397757"/>
            <a:ext cx="2444055" cy="2062486"/>
            <a:chOff x="7542971" y="245726"/>
            <a:chExt cx="4320005" cy="3645560"/>
          </a:xfrm>
        </p:grpSpPr>
        <p:grpSp>
          <p:nvGrpSpPr>
            <p:cNvPr id="117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8952471" y="245726"/>
              <a:ext cx="1507466" cy="178660"/>
              <a:chOff x="2462363" y="1185295"/>
              <a:chExt cx="1507466" cy="178660"/>
            </a:xfrm>
            <a:solidFill>
              <a:schemeClr val="tx1"/>
            </a:solidFill>
          </p:grpSpPr>
          <p:sp>
            <p:nvSpPr>
              <p:cNvPr id="118" name="Forma Livre: Forma 117">
                <a:extLst>
                  <a:ext uri="{FF2B5EF4-FFF2-40B4-BE49-F238E27FC236}">
                    <a16:creationId xmlns:a16="http://schemas.microsoft.com/office/drawing/2014/main" id="{C84AC5FA-562B-4DB8-A892-D87539AF1C3D}"/>
                  </a:ext>
                </a:extLst>
              </p:cNvPr>
              <p:cNvSpPr/>
              <p:nvPr/>
            </p:nvSpPr>
            <p:spPr>
              <a:xfrm>
                <a:off x="2462363" y="1189353"/>
                <a:ext cx="118468" cy="174602"/>
              </a:xfrm>
              <a:custGeom>
                <a:avLst/>
                <a:gdLst>
                  <a:gd name="connsiteX0" fmla="*/ 108528 w 118468"/>
                  <a:gd name="connsiteY0" fmla="*/ 8676 h 174602"/>
                  <a:gd name="connsiteX1" fmla="*/ 108528 w 118468"/>
                  <a:gd name="connsiteY1" fmla="*/ 30882 h 174602"/>
                  <a:gd name="connsiteX2" fmla="*/ 84068 w 118468"/>
                  <a:gd name="connsiteY2" fmla="*/ 21639 h 174602"/>
                  <a:gd name="connsiteX3" fmla="*/ 61862 w 118468"/>
                  <a:gd name="connsiteY3" fmla="*/ 18596 h 174602"/>
                  <a:gd name="connsiteX4" fmla="*/ 33119 w 118468"/>
                  <a:gd name="connsiteY4" fmla="*/ 25810 h 174602"/>
                  <a:gd name="connsiteX5" fmla="*/ 23087 w 118468"/>
                  <a:gd name="connsiteY5" fmla="*/ 46325 h 174602"/>
                  <a:gd name="connsiteX6" fmla="*/ 29737 w 118468"/>
                  <a:gd name="connsiteY6" fmla="*/ 63232 h 174602"/>
                  <a:gd name="connsiteX7" fmla="*/ 55212 w 118468"/>
                  <a:gd name="connsiteY7" fmla="*/ 72363 h 174602"/>
                  <a:gd name="connsiteX8" fmla="*/ 68964 w 118468"/>
                  <a:gd name="connsiteY8" fmla="*/ 75181 h 174602"/>
                  <a:gd name="connsiteX9" fmla="*/ 106499 w 118468"/>
                  <a:gd name="connsiteY9" fmla="*/ 92314 h 174602"/>
                  <a:gd name="connsiteX10" fmla="*/ 118673 w 118468"/>
                  <a:gd name="connsiteY10" fmla="*/ 125003 h 174602"/>
                  <a:gd name="connsiteX11" fmla="*/ 102216 w 118468"/>
                  <a:gd name="connsiteY11" fmla="*/ 162087 h 174602"/>
                  <a:gd name="connsiteX12" fmla="*/ 54198 w 118468"/>
                  <a:gd name="connsiteY12" fmla="*/ 174712 h 174602"/>
                  <a:gd name="connsiteX13" fmla="*/ 28723 w 118468"/>
                  <a:gd name="connsiteY13" fmla="*/ 172007 h 174602"/>
                  <a:gd name="connsiteX14" fmla="*/ 881 w 118468"/>
                  <a:gd name="connsiteY14" fmla="*/ 164004 h 174602"/>
                  <a:gd name="connsiteX15" fmla="*/ 881 w 118468"/>
                  <a:gd name="connsiteY15" fmla="*/ 140558 h 174602"/>
                  <a:gd name="connsiteX16" fmla="*/ 28047 w 118468"/>
                  <a:gd name="connsiteY16" fmla="*/ 152281 h 174602"/>
                  <a:gd name="connsiteX17" fmla="*/ 54198 w 118468"/>
                  <a:gd name="connsiteY17" fmla="*/ 156226 h 174602"/>
                  <a:gd name="connsiteX18" fmla="*/ 84294 w 118468"/>
                  <a:gd name="connsiteY18" fmla="*/ 148561 h 174602"/>
                  <a:gd name="connsiteX19" fmla="*/ 94889 w 118468"/>
                  <a:gd name="connsiteY19" fmla="*/ 126693 h 174602"/>
                  <a:gd name="connsiteX20" fmla="*/ 87224 w 118468"/>
                  <a:gd name="connsiteY20" fmla="*/ 107306 h 174602"/>
                  <a:gd name="connsiteX21" fmla="*/ 62313 w 118468"/>
                  <a:gd name="connsiteY21" fmla="*/ 96823 h 174602"/>
                  <a:gd name="connsiteX22" fmla="*/ 48449 w 118468"/>
                  <a:gd name="connsiteY22" fmla="*/ 94118 h 174602"/>
                  <a:gd name="connsiteX23" fmla="*/ 11590 w 118468"/>
                  <a:gd name="connsiteY23" fmla="*/ 78224 h 174602"/>
                  <a:gd name="connsiteX24" fmla="*/ 205 w 118468"/>
                  <a:gd name="connsiteY24" fmla="*/ 48128 h 174602"/>
                  <a:gd name="connsiteX25" fmla="*/ 15873 w 118468"/>
                  <a:gd name="connsiteY25" fmla="*/ 12960 h 174602"/>
                  <a:gd name="connsiteX26" fmla="*/ 59270 w 118468"/>
                  <a:gd name="connsiteY26" fmla="*/ 110 h 174602"/>
                  <a:gd name="connsiteX27" fmla="*/ 83392 w 118468"/>
                  <a:gd name="connsiteY27" fmla="*/ 2251 h 174602"/>
                  <a:gd name="connsiteX28" fmla="*/ 108528 w 118468"/>
                  <a:gd name="connsiteY28" fmla="*/ 8676 h 174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8468" h="174602">
                    <a:moveTo>
                      <a:pt x="108528" y="8676"/>
                    </a:moveTo>
                    <a:lnTo>
                      <a:pt x="108528" y="30882"/>
                    </a:lnTo>
                    <a:cubicBezTo>
                      <a:pt x="99886" y="26749"/>
                      <a:pt x="91733" y="23668"/>
                      <a:pt x="84068" y="21639"/>
                    </a:cubicBezTo>
                    <a:cubicBezTo>
                      <a:pt x="76403" y="19610"/>
                      <a:pt x="69001" y="18596"/>
                      <a:pt x="61862" y="18596"/>
                    </a:cubicBezTo>
                    <a:cubicBezTo>
                      <a:pt x="49463" y="18596"/>
                      <a:pt x="39882" y="21000"/>
                      <a:pt x="33119" y="25810"/>
                    </a:cubicBezTo>
                    <a:cubicBezTo>
                      <a:pt x="26431" y="30619"/>
                      <a:pt x="23087" y="37457"/>
                      <a:pt x="23087" y="46325"/>
                    </a:cubicBezTo>
                    <a:cubicBezTo>
                      <a:pt x="23087" y="53764"/>
                      <a:pt x="25304" y="59400"/>
                      <a:pt x="29737" y="63232"/>
                    </a:cubicBezTo>
                    <a:cubicBezTo>
                      <a:pt x="34246" y="66990"/>
                      <a:pt x="42738" y="70033"/>
                      <a:pt x="55212" y="72363"/>
                    </a:cubicBezTo>
                    <a:lnTo>
                      <a:pt x="68964" y="75181"/>
                    </a:lnTo>
                    <a:cubicBezTo>
                      <a:pt x="85947" y="78412"/>
                      <a:pt x="98459" y="84123"/>
                      <a:pt x="106499" y="92314"/>
                    </a:cubicBezTo>
                    <a:cubicBezTo>
                      <a:pt x="114615" y="100430"/>
                      <a:pt x="118673" y="111326"/>
                      <a:pt x="118673" y="125003"/>
                    </a:cubicBezTo>
                    <a:cubicBezTo>
                      <a:pt x="118673" y="141309"/>
                      <a:pt x="113187" y="153671"/>
                      <a:pt x="102216" y="162087"/>
                    </a:cubicBezTo>
                    <a:cubicBezTo>
                      <a:pt x="91320" y="170504"/>
                      <a:pt x="75314" y="174712"/>
                      <a:pt x="54198" y="174712"/>
                    </a:cubicBezTo>
                    <a:cubicBezTo>
                      <a:pt x="46232" y="174712"/>
                      <a:pt x="37741" y="173810"/>
                      <a:pt x="28723" y="172007"/>
                    </a:cubicBezTo>
                    <a:cubicBezTo>
                      <a:pt x="19781" y="170203"/>
                      <a:pt x="10500" y="167535"/>
                      <a:pt x="881" y="164004"/>
                    </a:cubicBezTo>
                    <a:lnTo>
                      <a:pt x="881" y="140558"/>
                    </a:lnTo>
                    <a:cubicBezTo>
                      <a:pt x="10124" y="145743"/>
                      <a:pt x="19179" y="149651"/>
                      <a:pt x="28047" y="152281"/>
                    </a:cubicBezTo>
                    <a:cubicBezTo>
                      <a:pt x="36914" y="154911"/>
                      <a:pt x="45631" y="156226"/>
                      <a:pt x="54198" y="156226"/>
                    </a:cubicBezTo>
                    <a:cubicBezTo>
                      <a:pt x="67198" y="156226"/>
                      <a:pt x="77230" y="153671"/>
                      <a:pt x="84294" y="148561"/>
                    </a:cubicBezTo>
                    <a:cubicBezTo>
                      <a:pt x="91357" y="143451"/>
                      <a:pt x="94889" y="136162"/>
                      <a:pt x="94889" y="126693"/>
                    </a:cubicBezTo>
                    <a:cubicBezTo>
                      <a:pt x="94889" y="118427"/>
                      <a:pt x="92334" y="111965"/>
                      <a:pt x="87224" y="107306"/>
                    </a:cubicBezTo>
                    <a:cubicBezTo>
                      <a:pt x="82190" y="102647"/>
                      <a:pt x="73886" y="99152"/>
                      <a:pt x="62313" y="96823"/>
                    </a:cubicBezTo>
                    <a:lnTo>
                      <a:pt x="48449" y="94118"/>
                    </a:lnTo>
                    <a:cubicBezTo>
                      <a:pt x="31466" y="90736"/>
                      <a:pt x="19179" y="85438"/>
                      <a:pt x="11590" y="78224"/>
                    </a:cubicBezTo>
                    <a:cubicBezTo>
                      <a:pt x="4000" y="71010"/>
                      <a:pt x="205" y="60978"/>
                      <a:pt x="205" y="48128"/>
                    </a:cubicBezTo>
                    <a:cubicBezTo>
                      <a:pt x="205" y="33249"/>
                      <a:pt x="5428" y="21526"/>
                      <a:pt x="15873" y="12960"/>
                    </a:cubicBezTo>
                    <a:cubicBezTo>
                      <a:pt x="26393" y="4393"/>
                      <a:pt x="40859" y="110"/>
                      <a:pt x="59270" y="110"/>
                    </a:cubicBezTo>
                    <a:cubicBezTo>
                      <a:pt x="67160" y="110"/>
                      <a:pt x="75201" y="824"/>
                      <a:pt x="83392" y="2251"/>
                    </a:cubicBezTo>
                    <a:cubicBezTo>
                      <a:pt x="91583" y="3679"/>
                      <a:pt x="99962" y="5821"/>
                      <a:pt x="108528" y="867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9" name="Forma Livre: Forma 118">
                <a:extLst>
                  <a:ext uri="{FF2B5EF4-FFF2-40B4-BE49-F238E27FC236}">
                    <a16:creationId xmlns:a16="http://schemas.microsoft.com/office/drawing/2014/main" id="{6DF54C8E-81C7-4C2E-9435-619E04AA800C}"/>
                  </a:ext>
                </a:extLst>
              </p:cNvPr>
              <p:cNvSpPr/>
              <p:nvPr/>
            </p:nvSpPr>
            <p:spPr>
              <a:xfrm>
                <a:off x="2624479" y="1231398"/>
                <a:ext cx="117002" cy="132557"/>
              </a:xfrm>
              <a:custGeom>
                <a:avLst/>
                <a:gdLst>
                  <a:gd name="connsiteX0" fmla="*/ 117212 w 117002"/>
                  <a:gd name="connsiteY0" fmla="*/ 61091 h 132557"/>
                  <a:gd name="connsiteX1" fmla="*/ 117212 w 117002"/>
                  <a:gd name="connsiteY1" fmla="*/ 71236 h 132557"/>
                  <a:gd name="connsiteX2" fmla="*/ 21851 w 117002"/>
                  <a:gd name="connsiteY2" fmla="*/ 71236 h 132557"/>
                  <a:gd name="connsiteX3" fmla="*/ 34701 w 117002"/>
                  <a:gd name="connsiteY3" fmla="*/ 103925 h 132557"/>
                  <a:gd name="connsiteX4" fmla="*/ 66939 w 117002"/>
                  <a:gd name="connsiteY4" fmla="*/ 115084 h 132557"/>
                  <a:gd name="connsiteX5" fmla="*/ 90047 w 117002"/>
                  <a:gd name="connsiteY5" fmla="*/ 112153 h 132557"/>
                  <a:gd name="connsiteX6" fmla="*/ 112365 w 117002"/>
                  <a:gd name="connsiteY6" fmla="*/ 103361 h 132557"/>
                  <a:gd name="connsiteX7" fmla="*/ 112365 w 117002"/>
                  <a:gd name="connsiteY7" fmla="*/ 122974 h 132557"/>
                  <a:gd name="connsiteX8" fmla="*/ 89483 w 117002"/>
                  <a:gd name="connsiteY8" fmla="*/ 130188 h 132557"/>
                  <a:gd name="connsiteX9" fmla="*/ 65699 w 117002"/>
                  <a:gd name="connsiteY9" fmla="*/ 132668 h 132557"/>
                  <a:gd name="connsiteX10" fmla="*/ 17793 w 117002"/>
                  <a:gd name="connsiteY10" fmla="*/ 115084 h 132557"/>
                  <a:gd name="connsiteX11" fmla="*/ 209 w 117002"/>
                  <a:gd name="connsiteY11" fmla="*/ 67516 h 132557"/>
                  <a:gd name="connsiteX12" fmla="*/ 16892 w 117002"/>
                  <a:gd name="connsiteY12" fmla="*/ 18371 h 132557"/>
                  <a:gd name="connsiteX13" fmla="*/ 62092 w 117002"/>
                  <a:gd name="connsiteY13" fmla="*/ 110 h 132557"/>
                  <a:gd name="connsiteX14" fmla="*/ 102333 w 117002"/>
                  <a:gd name="connsiteY14" fmla="*/ 16567 h 132557"/>
                  <a:gd name="connsiteX15" fmla="*/ 117212 w 117002"/>
                  <a:gd name="connsiteY15" fmla="*/ 61091 h 132557"/>
                  <a:gd name="connsiteX16" fmla="*/ 96472 w 117002"/>
                  <a:gd name="connsiteY16" fmla="*/ 55005 h 132557"/>
                  <a:gd name="connsiteX17" fmla="*/ 86890 w 117002"/>
                  <a:gd name="connsiteY17" fmla="*/ 27839 h 132557"/>
                  <a:gd name="connsiteX18" fmla="*/ 62318 w 117002"/>
                  <a:gd name="connsiteY18" fmla="*/ 17694 h 132557"/>
                  <a:gd name="connsiteX19" fmla="*/ 34476 w 117002"/>
                  <a:gd name="connsiteY19" fmla="*/ 27501 h 132557"/>
                  <a:gd name="connsiteX20" fmla="*/ 22528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12" y="61091"/>
                    </a:moveTo>
                    <a:lnTo>
                      <a:pt x="117212" y="71236"/>
                    </a:lnTo>
                    <a:lnTo>
                      <a:pt x="21851" y="71236"/>
                    </a:lnTo>
                    <a:cubicBezTo>
                      <a:pt x="22753" y="85514"/>
                      <a:pt x="27036" y="96410"/>
                      <a:pt x="34701" y="103925"/>
                    </a:cubicBezTo>
                    <a:cubicBezTo>
                      <a:pt x="42441" y="111364"/>
                      <a:pt x="53187" y="115084"/>
                      <a:pt x="66939" y="115084"/>
                    </a:cubicBezTo>
                    <a:cubicBezTo>
                      <a:pt x="74905" y="115084"/>
                      <a:pt x="82607" y="114107"/>
                      <a:pt x="90047" y="112153"/>
                    </a:cubicBezTo>
                    <a:cubicBezTo>
                      <a:pt x="97561" y="110199"/>
                      <a:pt x="105001" y="107269"/>
                      <a:pt x="112365" y="103361"/>
                    </a:cubicBezTo>
                    <a:lnTo>
                      <a:pt x="112365" y="122974"/>
                    </a:lnTo>
                    <a:cubicBezTo>
                      <a:pt x="104926" y="126130"/>
                      <a:pt x="97298" y="128535"/>
                      <a:pt x="89483" y="130188"/>
                    </a:cubicBezTo>
                    <a:cubicBezTo>
                      <a:pt x="81668" y="131842"/>
                      <a:pt x="73740" y="132668"/>
                      <a:pt x="65699" y="132668"/>
                    </a:cubicBezTo>
                    <a:cubicBezTo>
                      <a:pt x="45560" y="132668"/>
                      <a:pt x="29591" y="126807"/>
                      <a:pt x="17793" y="115084"/>
                    </a:cubicBezTo>
                    <a:cubicBezTo>
                      <a:pt x="6071" y="103361"/>
                      <a:pt x="209" y="87505"/>
                      <a:pt x="209" y="67516"/>
                    </a:cubicBezTo>
                    <a:cubicBezTo>
                      <a:pt x="209" y="46851"/>
                      <a:pt x="5770" y="30469"/>
                      <a:pt x="16892" y="18371"/>
                    </a:cubicBezTo>
                    <a:cubicBezTo>
                      <a:pt x="28089" y="6197"/>
                      <a:pt x="43155" y="110"/>
                      <a:pt x="62092" y="110"/>
                    </a:cubicBezTo>
                    <a:cubicBezTo>
                      <a:pt x="79075" y="110"/>
                      <a:pt x="92489" y="5596"/>
                      <a:pt x="102333" y="16567"/>
                    </a:cubicBezTo>
                    <a:cubicBezTo>
                      <a:pt x="112252" y="27463"/>
                      <a:pt x="117212" y="42305"/>
                      <a:pt x="117212" y="61091"/>
                    </a:cubicBezTo>
                    <a:close/>
                    <a:moveTo>
                      <a:pt x="96472" y="55005"/>
                    </a:moveTo>
                    <a:cubicBezTo>
                      <a:pt x="96321" y="43657"/>
                      <a:pt x="93128" y="34602"/>
                      <a:pt x="86890" y="27839"/>
                    </a:cubicBezTo>
                    <a:cubicBezTo>
                      <a:pt x="80728" y="21076"/>
                      <a:pt x="72538" y="17694"/>
                      <a:pt x="62318" y="17694"/>
                    </a:cubicBezTo>
                    <a:cubicBezTo>
                      <a:pt x="50745" y="17694"/>
                      <a:pt x="41465" y="20963"/>
                      <a:pt x="34476" y="27501"/>
                    </a:cubicBezTo>
                    <a:cubicBezTo>
                      <a:pt x="27562" y="34039"/>
                      <a:pt x="23580" y="43244"/>
                      <a:pt x="22528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0" name="Forma Livre: Forma 119">
                <a:extLst>
                  <a:ext uri="{FF2B5EF4-FFF2-40B4-BE49-F238E27FC236}">
                    <a16:creationId xmlns:a16="http://schemas.microsoft.com/office/drawing/2014/main" id="{73448E2B-69CD-48AC-A6D0-21EA20DEBE7F}"/>
                  </a:ext>
                </a:extLst>
              </p:cNvPr>
              <p:cNvSpPr/>
              <p:nvPr/>
            </p:nvSpPr>
            <p:spPr>
              <a:xfrm>
                <a:off x="2762988" y="1231398"/>
                <a:ext cx="99869" cy="132557"/>
              </a:xfrm>
              <a:custGeom>
                <a:avLst/>
                <a:gdLst>
                  <a:gd name="connsiteX0" fmla="*/ 100082 w 99869"/>
                  <a:gd name="connsiteY0" fmla="*/ 8001 h 132557"/>
                  <a:gd name="connsiteX1" fmla="*/ 100082 w 99869"/>
                  <a:gd name="connsiteY1" fmla="*/ 27388 h 132557"/>
                  <a:gd name="connsiteX2" fmla="*/ 82385 w 99869"/>
                  <a:gd name="connsiteY2" fmla="*/ 20174 h 132557"/>
                  <a:gd name="connsiteX3" fmla="*/ 64575 w 99869"/>
                  <a:gd name="connsiteY3" fmla="*/ 17694 h 132557"/>
                  <a:gd name="connsiteX4" fmla="*/ 33239 w 99869"/>
                  <a:gd name="connsiteY4" fmla="*/ 30544 h 132557"/>
                  <a:gd name="connsiteX5" fmla="*/ 22080 w 99869"/>
                  <a:gd name="connsiteY5" fmla="*/ 66389 h 132557"/>
                  <a:gd name="connsiteX6" fmla="*/ 33239 w 99869"/>
                  <a:gd name="connsiteY6" fmla="*/ 102347 h 132557"/>
                  <a:gd name="connsiteX7" fmla="*/ 64575 w 99869"/>
                  <a:gd name="connsiteY7" fmla="*/ 115084 h 132557"/>
                  <a:gd name="connsiteX8" fmla="*/ 82385 w 99869"/>
                  <a:gd name="connsiteY8" fmla="*/ 112717 h 132557"/>
                  <a:gd name="connsiteX9" fmla="*/ 100082 w 99869"/>
                  <a:gd name="connsiteY9" fmla="*/ 105390 h 132557"/>
                  <a:gd name="connsiteX10" fmla="*/ 100082 w 99869"/>
                  <a:gd name="connsiteY10" fmla="*/ 124552 h 132557"/>
                  <a:gd name="connsiteX11" fmla="*/ 82047 w 99869"/>
                  <a:gd name="connsiteY11" fmla="*/ 130639 h 132557"/>
                  <a:gd name="connsiteX12" fmla="*/ 62321 w 99869"/>
                  <a:gd name="connsiteY12" fmla="*/ 132668 h 132557"/>
                  <a:gd name="connsiteX13" fmla="*/ 17008 w 99869"/>
                  <a:gd name="connsiteY13" fmla="*/ 114746 h 132557"/>
                  <a:gd name="connsiteX14" fmla="*/ 213 w 99869"/>
                  <a:gd name="connsiteY14" fmla="*/ 66389 h 132557"/>
                  <a:gd name="connsiteX15" fmla="*/ 17121 w 99869"/>
                  <a:gd name="connsiteY15" fmla="*/ 17807 h 132557"/>
                  <a:gd name="connsiteX16" fmla="*/ 63674 w 99869"/>
                  <a:gd name="connsiteY16" fmla="*/ 110 h 132557"/>
                  <a:gd name="connsiteX17" fmla="*/ 82385 w 99869"/>
                  <a:gd name="connsiteY17" fmla="*/ 2139 h 132557"/>
                  <a:gd name="connsiteX18" fmla="*/ 100082 w 99869"/>
                  <a:gd name="connsiteY18" fmla="*/ 8001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9869" h="132557">
                    <a:moveTo>
                      <a:pt x="100082" y="8001"/>
                    </a:moveTo>
                    <a:lnTo>
                      <a:pt x="100082" y="27388"/>
                    </a:lnTo>
                    <a:cubicBezTo>
                      <a:pt x="94221" y="24157"/>
                      <a:pt x="88322" y="21752"/>
                      <a:pt x="82385" y="20174"/>
                    </a:cubicBezTo>
                    <a:cubicBezTo>
                      <a:pt x="76524" y="18521"/>
                      <a:pt x="70587" y="17694"/>
                      <a:pt x="64575" y="17694"/>
                    </a:cubicBezTo>
                    <a:cubicBezTo>
                      <a:pt x="51124" y="17694"/>
                      <a:pt x="40679" y="21978"/>
                      <a:pt x="33239" y="30544"/>
                    </a:cubicBezTo>
                    <a:cubicBezTo>
                      <a:pt x="25800" y="39036"/>
                      <a:pt x="22080" y="50984"/>
                      <a:pt x="22080" y="66389"/>
                    </a:cubicBezTo>
                    <a:cubicBezTo>
                      <a:pt x="22080" y="81794"/>
                      <a:pt x="25800" y="93780"/>
                      <a:pt x="33239" y="102347"/>
                    </a:cubicBezTo>
                    <a:cubicBezTo>
                      <a:pt x="40679" y="110838"/>
                      <a:pt x="51124" y="115084"/>
                      <a:pt x="64575" y="115084"/>
                    </a:cubicBezTo>
                    <a:cubicBezTo>
                      <a:pt x="70587" y="115084"/>
                      <a:pt x="76524" y="114295"/>
                      <a:pt x="82385" y="112717"/>
                    </a:cubicBezTo>
                    <a:cubicBezTo>
                      <a:pt x="88322" y="111064"/>
                      <a:pt x="94221" y="108621"/>
                      <a:pt x="100082" y="105390"/>
                    </a:cubicBezTo>
                    <a:lnTo>
                      <a:pt x="100082" y="124552"/>
                    </a:lnTo>
                    <a:cubicBezTo>
                      <a:pt x="94296" y="127258"/>
                      <a:pt x="88284" y="129287"/>
                      <a:pt x="82047" y="130639"/>
                    </a:cubicBezTo>
                    <a:cubicBezTo>
                      <a:pt x="75885" y="131992"/>
                      <a:pt x="69310" y="132668"/>
                      <a:pt x="62321" y="132668"/>
                    </a:cubicBezTo>
                    <a:cubicBezTo>
                      <a:pt x="43309" y="132668"/>
                      <a:pt x="28205" y="126694"/>
                      <a:pt x="17008" y="114746"/>
                    </a:cubicBezTo>
                    <a:cubicBezTo>
                      <a:pt x="5811" y="102797"/>
                      <a:pt x="213" y="86679"/>
                      <a:pt x="213" y="66389"/>
                    </a:cubicBezTo>
                    <a:cubicBezTo>
                      <a:pt x="213" y="45799"/>
                      <a:pt x="5849" y="29605"/>
                      <a:pt x="17121" y="17807"/>
                    </a:cubicBezTo>
                    <a:cubicBezTo>
                      <a:pt x="28468" y="6009"/>
                      <a:pt x="43985" y="110"/>
                      <a:pt x="63674" y="110"/>
                    </a:cubicBezTo>
                    <a:cubicBezTo>
                      <a:pt x="70061" y="110"/>
                      <a:pt x="76298" y="787"/>
                      <a:pt x="82385" y="2139"/>
                    </a:cubicBezTo>
                    <a:cubicBezTo>
                      <a:pt x="88472" y="3417"/>
                      <a:pt x="94371" y="5370"/>
                      <a:pt x="100082" y="80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1" name="Forma Livre: Forma 120">
                <a:extLst>
                  <a:ext uri="{FF2B5EF4-FFF2-40B4-BE49-F238E27FC236}">
                    <a16:creationId xmlns:a16="http://schemas.microsoft.com/office/drawing/2014/main" id="{32107654-6C97-4C7A-9888-00C0307FC59D}"/>
                  </a:ext>
                </a:extLst>
              </p:cNvPr>
              <p:cNvSpPr/>
              <p:nvPr/>
            </p:nvSpPr>
            <p:spPr>
              <a:xfrm>
                <a:off x="2902570" y="1231398"/>
                <a:ext cx="73943" cy="129289"/>
              </a:xfrm>
              <a:custGeom>
                <a:avLst/>
                <a:gdLst>
                  <a:gd name="connsiteX0" fmla="*/ 74160 w 73943"/>
                  <a:gd name="connsiteY0" fmla="*/ 22541 h 129289"/>
                  <a:gd name="connsiteX1" fmla="*/ 66495 w 73943"/>
                  <a:gd name="connsiteY1" fmla="*/ 19611 h 129289"/>
                  <a:gd name="connsiteX2" fmla="*/ 57477 w 73943"/>
                  <a:gd name="connsiteY2" fmla="*/ 18596 h 129289"/>
                  <a:gd name="connsiteX3" fmla="*/ 30425 w 73943"/>
                  <a:gd name="connsiteY3" fmla="*/ 30093 h 129289"/>
                  <a:gd name="connsiteX4" fmla="*/ 21069 w 73943"/>
                  <a:gd name="connsiteY4" fmla="*/ 62895 h 129289"/>
                  <a:gd name="connsiteX5" fmla="*/ 21069 w 73943"/>
                  <a:gd name="connsiteY5" fmla="*/ 129399 h 129289"/>
                  <a:gd name="connsiteX6" fmla="*/ 216 w 73943"/>
                  <a:gd name="connsiteY6" fmla="*/ 129399 h 129289"/>
                  <a:gd name="connsiteX7" fmla="*/ 216 w 73943"/>
                  <a:gd name="connsiteY7" fmla="*/ 3154 h 129289"/>
                  <a:gd name="connsiteX8" fmla="*/ 21069 w 73943"/>
                  <a:gd name="connsiteY8" fmla="*/ 3154 h 129289"/>
                  <a:gd name="connsiteX9" fmla="*/ 21069 w 73943"/>
                  <a:gd name="connsiteY9" fmla="*/ 22767 h 129289"/>
                  <a:gd name="connsiteX10" fmla="*/ 38090 w 73943"/>
                  <a:gd name="connsiteY10" fmla="*/ 5746 h 129289"/>
                  <a:gd name="connsiteX11" fmla="*/ 63564 w 73943"/>
                  <a:gd name="connsiteY11" fmla="*/ 110 h 129289"/>
                  <a:gd name="connsiteX12" fmla="*/ 68298 w 73943"/>
                  <a:gd name="connsiteY12" fmla="*/ 448 h 129289"/>
                  <a:gd name="connsiteX13" fmla="*/ 74047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60" y="22541"/>
                    </a:moveTo>
                    <a:cubicBezTo>
                      <a:pt x="71830" y="21189"/>
                      <a:pt x="69275" y="20212"/>
                      <a:pt x="66495" y="19611"/>
                    </a:cubicBezTo>
                    <a:cubicBezTo>
                      <a:pt x="63790" y="18934"/>
                      <a:pt x="60784" y="18596"/>
                      <a:pt x="57477" y="18596"/>
                    </a:cubicBezTo>
                    <a:cubicBezTo>
                      <a:pt x="45755" y="18596"/>
                      <a:pt x="36737" y="22429"/>
                      <a:pt x="30425" y="30093"/>
                    </a:cubicBezTo>
                    <a:cubicBezTo>
                      <a:pt x="24188" y="37683"/>
                      <a:pt x="21069" y="48617"/>
                      <a:pt x="21069" y="62895"/>
                    </a:cubicBezTo>
                    <a:lnTo>
                      <a:pt x="21069" y="129399"/>
                    </a:lnTo>
                    <a:lnTo>
                      <a:pt x="216" y="129399"/>
                    </a:lnTo>
                    <a:lnTo>
                      <a:pt x="216" y="3154"/>
                    </a:lnTo>
                    <a:lnTo>
                      <a:pt x="21069" y="3154"/>
                    </a:lnTo>
                    <a:lnTo>
                      <a:pt x="21069" y="22767"/>
                    </a:lnTo>
                    <a:cubicBezTo>
                      <a:pt x="25428" y="15102"/>
                      <a:pt x="31101" y="9428"/>
                      <a:pt x="38090" y="5746"/>
                    </a:cubicBezTo>
                    <a:cubicBezTo>
                      <a:pt x="45078" y="1989"/>
                      <a:pt x="53570" y="110"/>
                      <a:pt x="63564" y="110"/>
                    </a:cubicBezTo>
                    <a:cubicBezTo>
                      <a:pt x="64992" y="110"/>
                      <a:pt x="66570" y="223"/>
                      <a:pt x="68298" y="448"/>
                    </a:cubicBezTo>
                    <a:cubicBezTo>
                      <a:pt x="70027" y="599"/>
                      <a:pt x="71943" y="862"/>
                      <a:pt x="74047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2" name="Forma Livre: Forma 121">
                <a:extLst>
                  <a:ext uri="{FF2B5EF4-FFF2-40B4-BE49-F238E27FC236}">
                    <a16:creationId xmlns:a16="http://schemas.microsoft.com/office/drawing/2014/main" id="{768722A4-50E0-4D0E-ADDA-AD83551FCEFD}"/>
                  </a:ext>
                </a:extLst>
              </p:cNvPr>
              <p:cNvSpPr/>
              <p:nvPr/>
            </p:nvSpPr>
            <p:spPr>
              <a:xfrm>
                <a:off x="2979987" y="1231398"/>
                <a:ext cx="117002" cy="132557"/>
              </a:xfrm>
              <a:custGeom>
                <a:avLst/>
                <a:gdLst>
                  <a:gd name="connsiteX0" fmla="*/ 117221 w 117002"/>
                  <a:gd name="connsiteY0" fmla="*/ 61091 h 132557"/>
                  <a:gd name="connsiteX1" fmla="*/ 117221 w 117002"/>
                  <a:gd name="connsiteY1" fmla="*/ 71236 h 132557"/>
                  <a:gd name="connsiteX2" fmla="*/ 21861 w 117002"/>
                  <a:gd name="connsiteY2" fmla="*/ 71236 h 132557"/>
                  <a:gd name="connsiteX3" fmla="*/ 34711 w 117002"/>
                  <a:gd name="connsiteY3" fmla="*/ 103925 h 132557"/>
                  <a:gd name="connsiteX4" fmla="*/ 66948 w 117002"/>
                  <a:gd name="connsiteY4" fmla="*/ 115084 h 132557"/>
                  <a:gd name="connsiteX5" fmla="*/ 90056 w 117002"/>
                  <a:gd name="connsiteY5" fmla="*/ 112153 h 132557"/>
                  <a:gd name="connsiteX6" fmla="*/ 112374 w 117002"/>
                  <a:gd name="connsiteY6" fmla="*/ 103361 h 132557"/>
                  <a:gd name="connsiteX7" fmla="*/ 112374 w 117002"/>
                  <a:gd name="connsiteY7" fmla="*/ 122974 h 132557"/>
                  <a:gd name="connsiteX8" fmla="*/ 89492 w 117002"/>
                  <a:gd name="connsiteY8" fmla="*/ 130188 h 132557"/>
                  <a:gd name="connsiteX9" fmla="*/ 65709 w 117002"/>
                  <a:gd name="connsiteY9" fmla="*/ 132668 h 132557"/>
                  <a:gd name="connsiteX10" fmla="*/ 17803 w 117002"/>
                  <a:gd name="connsiteY10" fmla="*/ 115084 h 132557"/>
                  <a:gd name="connsiteX11" fmla="*/ 219 w 117002"/>
                  <a:gd name="connsiteY11" fmla="*/ 67516 h 132557"/>
                  <a:gd name="connsiteX12" fmla="*/ 16901 w 117002"/>
                  <a:gd name="connsiteY12" fmla="*/ 18371 h 132557"/>
                  <a:gd name="connsiteX13" fmla="*/ 62102 w 117002"/>
                  <a:gd name="connsiteY13" fmla="*/ 110 h 132557"/>
                  <a:gd name="connsiteX14" fmla="*/ 102342 w 117002"/>
                  <a:gd name="connsiteY14" fmla="*/ 16567 h 132557"/>
                  <a:gd name="connsiteX15" fmla="*/ 117221 w 117002"/>
                  <a:gd name="connsiteY15" fmla="*/ 61091 h 132557"/>
                  <a:gd name="connsiteX16" fmla="*/ 96481 w 117002"/>
                  <a:gd name="connsiteY16" fmla="*/ 55005 h 132557"/>
                  <a:gd name="connsiteX17" fmla="*/ 86900 w 117002"/>
                  <a:gd name="connsiteY17" fmla="*/ 27839 h 132557"/>
                  <a:gd name="connsiteX18" fmla="*/ 62327 w 117002"/>
                  <a:gd name="connsiteY18" fmla="*/ 17694 h 132557"/>
                  <a:gd name="connsiteX19" fmla="*/ 34485 w 117002"/>
                  <a:gd name="connsiteY19" fmla="*/ 27501 h 132557"/>
                  <a:gd name="connsiteX20" fmla="*/ 22537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21" y="61091"/>
                    </a:moveTo>
                    <a:lnTo>
                      <a:pt x="117221" y="71236"/>
                    </a:lnTo>
                    <a:lnTo>
                      <a:pt x="21861" y="71236"/>
                    </a:lnTo>
                    <a:cubicBezTo>
                      <a:pt x="22762" y="85514"/>
                      <a:pt x="27046" y="96410"/>
                      <a:pt x="34711" y="103925"/>
                    </a:cubicBezTo>
                    <a:cubicBezTo>
                      <a:pt x="42451" y="111364"/>
                      <a:pt x="53197" y="115084"/>
                      <a:pt x="66948" y="115084"/>
                    </a:cubicBezTo>
                    <a:cubicBezTo>
                      <a:pt x="74914" y="115084"/>
                      <a:pt x="82616" y="114107"/>
                      <a:pt x="90056" y="112153"/>
                    </a:cubicBezTo>
                    <a:cubicBezTo>
                      <a:pt x="97571" y="110199"/>
                      <a:pt x="105010" y="107269"/>
                      <a:pt x="112374" y="103361"/>
                    </a:cubicBezTo>
                    <a:lnTo>
                      <a:pt x="112374" y="122974"/>
                    </a:lnTo>
                    <a:cubicBezTo>
                      <a:pt x="104935" y="126130"/>
                      <a:pt x="97308" y="128535"/>
                      <a:pt x="89492" y="130188"/>
                    </a:cubicBezTo>
                    <a:cubicBezTo>
                      <a:pt x="81677" y="131842"/>
                      <a:pt x="73749" y="132668"/>
                      <a:pt x="65709" y="132668"/>
                    </a:cubicBezTo>
                    <a:cubicBezTo>
                      <a:pt x="45569" y="132668"/>
                      <a:pt x="29601" y="126807"/>
                      <a:pt x="17803" y="115084"/>
                    </a:cubicBezTo>
                    <a:cubicBezTo>
                      <a:pt x="6080" y="103361"/>
                      <a:pt x="219" y="87505"/>
                      <a:pt x="219" y="67516"/>
                    </a:cubicBezTo>
                    <a:cubicBezTo>
                      <a:pt x="219" y="46851"/>
                      <a:pt x="5779" y="30469"/>
                      <a:pt x="16901" y="18371"/>
                    </a:cubicBezTo>
                    <a:cubicBezTo>
                      <a:pt x="28098" y="6197"/>
                      <a:pt x="43165" y="110"/>
                      <a:pt x="62102" y="110"/>
                    </a:cubicBezTo>
                    <a:cubicBezTo>
                      <a:pt x="79085" y="110"/>
                      <a:pt x="92498" y="5596"/>
                      <a:pt x="102342" y="16567"/>
                    </a:cubicBezTo>
                    <a:cubicBezTo>
                      <a:pt x="112262" y="27463"/>
                      <a:pt x="117221" y="42305"/>
                      <a:pt x="117221" y="61091"/>
                    </a:cubicBezTo>
                    <a:close/>
                    <a:moveTo>
                      <a:pt x="96481" y="55005"/>
                    </a:moveTo>
                    <a:cubicBezTo>
                      <a:pt x="96331" y="43657"/>
                      <a:pt x="93137" y="34602"/>
                      <a:pt x="86900" y="27839"/>
                    </a:cubicBezTo>
                    <a:cubicBezTo>
                      <a:pt x="80738" y="21076"/>
                      <a:pt x="72547" y="17694"/>
                      <a:pt x="62327" y="17694"/>
                    </a:cubicBezTo>
                    <a:cubicBezTo>
                      <a:pt x="50754" y="17694"/>
                      <a:pt x="41474" y="20963"/>
                      <a:pt x="34485" y="27501"/>
                    </a:cubicBezTo>
                    <a:cubicBezTo>
                      <a:pt x="27572" y="34039"/>
                      <a:pt x="23589" y="43244"/>
                      <a:pt x="22537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3" name="Forma Livre: Forma 122">
                <a:extLst>
                  <a:ext uri="{FF2B5EF4-FFF2-40B4-BE49-F238E27FC236}">
                    <a16:creationId xmlns:a16="http://schemas.microsoft.com/office/drawing/2014/main" id="{090F397F-90EA-4187-86D4-5AA2C3F3E4A9}"/>
                  </a:ext>
                </a:extLst>
              </p:cNvPr>
              <p:cNvSpPr/>
              <p:nvPr/>
            </p:nvSpPr>
            <p:spPr>
              <a:xfrm>
                <a:off x="3111958" y="1198596"/>
                <a:ext cx="78790" cy="162090"/>
              </a:xfrm>
              <a:custGeom>
                <a:avLst/>
                <a:gdLst>
                  <a:gd name="connsiteX0" fmla="*/ 36292 w 78790"/>
                  <a:gd name="connsiteY0" fmla="*/ 110 h 162090"/>
                  <a:gd name="connsiteX1" fmla="*/ 36292 w 78790"/>
                  <a:gd name="connsiteY1" fmla="*/ 35954 h 162090"/>
                  <a:gd name="connsiteX2" fmla="*/ 79012 w 78790"/>
                  <a:gd name="connsiteY2" fmla="*/ 35954 h 162090"/>
                  <a:gd name="connsiteX3" fmla="*/ 79012 w 78790"/>
                  <a:gd name="connsiteY3" fmla="*/ 52073 h 162090"/>
                  <a:gd name="connsiteX4" fmla="*/ 36292 w 78790"/>
                  <a:gd name="connsiteY4" fmla="*/ 52073 h 162090"/>
                  <a:gd name="connsiteX5" fmla="*/ 36292 w 78790"/>
                  <a:gd name="connsiteY5" fmla="*/ 120607 h 162090"/>
                  <a:gd name="connsiteX6" fmla="*/ 40462 w 78790"/>
                  <a:gd name="connsiteY6" fmla="*/ 140445 h 162090"/>
                  <a:gd name="connsiteX7" fmla="*/ 57708 w 78790"/>
                  <a:gd name="connsiteY7" fmla="*/ 144841 h 162090"/>
                  <a:gd name="connsiteX8" fmla="*/ 79012 w 78790"/>
                  <a:gd name="connsiteY8" fmla="*/ 144841 h 162090"/>
                  <a:gd name="connsiteX9" fmla="*/ 79012 w 78790"/>
                  <a:gd name="connsiteY9" fmla="*/ 162200 h 162090"/>
                  <a:gd name="connsiteX10" fmla="*/ 57708 w 78790"/>
                  <a:gd name="connsiteY10" fmla="*/ 162200 h 162090"/>
                  <a:gd name="connsiteX11" fmla="*/ 24569 w 78790"/>
                  <a:gd name="connsiteY11" fmla="*/ 153295 h 162090"/>
                  <a:gd name="connsiteX12" fmla="*/ 15439 w 78790"/>
                  <a:gd name="connsiteY12" fmla="*/ 120607 h 162090"/>
                  <a:gd name="connsiteX13" fmla="*/ 15439 w 78790"/>
                  <a:gd name="connsiteY13" fmla="*/ 52073 h 162090"/>
                  <a:gd name="connsiteX14" fmla="*/ 222 w 78790"/>
                  <a:gd name="connsiteY14" fmla="*/ 52073 h 162090"/>
                  <a:gd name="connsiteX15" fmla="*/ 222 w 78790"/>
                  <a:gd name="connsiteY15" fmla="*/ 35954 h 162090"/>
                  <a:gd name="connsiteX16" fmla="*/ 15439 w 78790"/>
                  <a:gd name="connsiteY16" fmla="*/ 35954 h 162090"/>
                  <a:gd name="connsiteX17" fmla="*/ 15439 w 78790"/>
                  <a:gd name="connsiteY17" fmla="*/ 110 h 16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790" h="162090">
                    <a:moveTo>
                      <a:pt x="36292" y="110"/>
                    </a:moveTo>
                    <a:lnTo>
                      <a:pt x="36292" y="35954"/>
                    </a:lnTo>
                    <a:lnTo>
                      <a:pt x="79012" y="35954"/>
                    </a:lnTo>
                    <a:lnTo>
                      <a:pt x="79012" y="52073"/>
                    </a:lnTo>
                    <a:lnTo>
                      <a:pt x="36292" y="52073"/>
                    </a:lnTo>
                    <a:lnTo>
                      <a:pt x="36292" y="120607"/>
                    </a:lnTo>
                    <a:cubicBezTo>
                      <a:pt x="36292" y="130902"/>
                      <a:pt x="37682" y="137515"/>
                      <a:pt x="40462" y="140445"/>
                    </a:cubicBezTo>
                    <a:cubicBezTo>
                      <a:pt x="43318" y="143376"/>
                      <a:pt x="49067" y="144841"/>
                      <a:pt x="57708" y="144841"/>
                    </a:cubicBezTo>
                    <a:lnTo>
                      <a:pt x="79012" y="144841"/>
                    </a:lnTo>
                    <a:lnTo>
                      <a:pt x="79012" y="162200"/>
                    </a:lnTo>
                    <a:lnTo>
                      <a:pt x="57708" y="162200"/>
                    </a:lnTo>
                    <a:cubicBezTo>
                      <a:pt x="41702" y="162200"/>
                      <a:pt x="30656" y="159232"/>
                      <a:pt x="24569" y="153295"/>
                    </a:cubicBezTo>
                    <a:cubicBezTo>
                      <a:pt x="18482" y="147284"/>
                      <a:pt x="15439" y="136387"/>
                      <a:pt x="15439" y="120607"/>
                    </a:cubicBezTo>
                    <a:lnTo>
                      <a:pt x="15439" y="52073"/>
                    </a:lnTo>
                    <a:lnTo>
                      <a:pt x="222" y="52073"/>
                    </a:lnTo>
                    <a:lnTo>
                      <a:pt x="222" y="35954"/>
                    </a:lnTo>
                    <a:lnTo>
                      <a:pt x="15439" y="35954"/>
                    </a:lnTo>
                    <a:lnTo>
                      <a:pt x="15439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4" name="Forma Livre: Forma 123">
                <a:extLst>
                  <a:ext uri="{FF2B5EF4-FFF2-40B4-BE49-F238E27FC236}">
                    <a16:creationId xmlns:a16="http://schemas.microsoft.com/office/drawing/2014/main" id="{4773E918-D8A0-46D9-82AE-5F667D661A8A}"/>
                  </a:ext>
                </a:extLst>
              </p:cNvPr>
              <p:cNvSpPr/>
              <p:nvPr/>
            </p:nvSpPr>
            <p:spPr>
              <a:xfrm>
                <a:off x="3216118" y="1231398"/>
                <a:ext cx="106632" cy="132557"/>
              </a:xfrm>
              <a:custGeom>
                <a:avLst/>
                <a:gdLst>
                  <a:gd name="connsiteX0" fmla="*/ 65489 w 106632"/>
                  <a:gd name="connsiteY0" fmla="*/ 65938 h 132557"/>
                  <a:gd name="connsiteX1" fmla="*/ 30659 w 106632"/>
                  <a:gd name="connsiteY1" fmla="*/ 71687 h 132557"/>
                  <a:gd name="connsiteX2" fmla="*/ 20965 w 106632"/>
                  <a:gd name="connsiteY2" fmla="*/ 91300 h 132557"/>
                  <a:gd name="connsiteX3" fmla="*/ 28179 w 106632"/>
                  <a:gd name="connsiteY3" fmla="*/ 108884 h 132557"/>
                  <a:gd name="connsiteX4" fmla="*/ 48018 w 106632"/>
                  <a:gd name="connsiteY4" fmla="*/ 115309 h 132557"/>
                  <a:gd name="connsiteX5" fmla="*/ 75634 w 106632"/>
                  <a:gd name="connsiteY5" fmla="*/ 103136 h 132557"/>
                  <a:gd name="connsiteX6" fmla="*/ 86117 w 106632"/>
                  <a:gd name="connsiteY6" fmla="*/ 70560 h 132557"/>
                  <a:gd name="connsiteX7" fmla="*/ 86117 w 106632"/>
                  <a:gd name="connsiteY7" fmla="*/ 65938 h 132557"/>
                  <a:gd name="connsiteX8" fmla="*/ 106857 w 106632"/>
                  <a:gd name="connsiteY8" fmla="*/ 57372 h 132557"/>
                  <a:gd name="connsiteX9" fmla="*/ 106857 w 106632"/>
                  <a:gd name="connsiteY9" fmla="*/ 129399 h 132557"/>
                  <a:gd name="connsiteX10" fmla="*/ 86117 w 106632"/>
                  <a:gd name="connsiteY10" fmla="*/ 129399 h 132557"/>
                  <a:gd name="connsiteX11" fmla="*/ 86117 w 106632"/>
                  <a:gd name="connsiteY11" fmla="*/ 110237 h 132557"/>
                  <a:gd name="connsiteX12" fmla="*/ 68420 w 106632"/>
                  <a:gd name="connsiteY12" fmla="*/ 127258 h 132557"/>
                  <a:gd name="connsiteX13" fmla="*/ 42494 w 106632"/>
                  <a:gd name="connsiteY13" fmla="*/ 132668 h 132557"/>
                  <a:gd name="connsiteX14" fmla="*/ 11609 w 106632"/>
                  <a:gd name="connsiteY14" fmla="*/ 121847 h 132557"/>
                  <a:gd name="connsiteX15" fmla="*/ 225 w 106632"/>
                  <a:gd name="connsiteY15" fmla="*/ 92653 h 132557"/>
                  <a:gd name="connsiteX16" fmla="*/ 14427 w 106632"/>
                  <a:gd name="connsiteY16" fmla="*/ 60528 h 132557"/>
                  <a:gd name="connsiteX17" fmla="*/ 57035 w 106632"/>
                  <a:gd name="connsiteY17" fmla="*/ 49707 h 132557"/>
                  <a:gd name="connsiteX18" fmla="*/ 86117 w 106632"/>
                  <a:gd name="connsiteY18" fmla="*/ 49707 h 132557"/>
                  <a:gd name="connsiteX19" fmla="*/ 86117 w 106632"/>
                  <a:gd name="connsiteY19" fmla="*/ 47678 h 132557"/>
                  <a:gd name="connsiteX20" fmla="*/ 76648 w 106632"/>
                  <a:gd name="connsiteY20" fmla="*/ 25585 h 132557"/>
                  <a:gd name="connsiteX21" fmla="*/ 50272 w 106632"/>
                  <a:gd name="connsiteY21" fmla="*/ 17694 h 132557"/>
                  <a:gd name="connsiteX22" fmla="*/ 29194 w 106632"/>
                  <a:gd name="connsiteY22" fmla="*/ 20287 h 132557"/>
                  <a:gd name="connsiteX23" fmla="*/ 9468 w 106632"/>
                  <a:gd name="connsiteY23" fmla="*/ 28065 h 132557"/>
                  <a:gd name="connsiteX24" fmla="*/ 9468 w 106632"/>
                  <a:gd name="connsiteY24" fmla="*/ 8902 h 132557"/>
                  <a:gd name="connsiteX25" fmla="*/ 31561 w 106632"/>
                  <a:gd name="connsiteY25" fmla="*/ 2365 h 132557"/>
                  <a:gd name="connsiteX26" fmla="*/ 52414 w 106632"/>
                  <a:gd name="connsiteY26" fmla="*/ 110 h 132557"/>
                  <a:gd name="connsiteX27" fmla="*/ 93331 w 106632"/>
                  <a:gd name="connsiteY27" fmla="*/ 14313 h 132557"/>
                  <a:gd name="connsiteX28" fmla="*/ 106857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89" y="65938"/>
                    </a:moveTo>
                    <a:cubicBezTo>
                      <a:pt x="48732" y="65938"/>
                      <a:pt x="37121" y="67855"/>
                      <a:pt x="30659" y="71687"/>
                    </a:cubicBezTo>
                    <a:cubicBezTo>
                      <a:pt x="24196" y="75519"/>
                      <a:pt x="20965" y="82057"/>
                      <a:pt x="20965" y="91300"/>
                    </a:cubicBezTo>
                    <a:cubicBezTo>
                      <a:pt x="20965" y="98664"/>
                      <a:pt x="23370" y="104526"/>
                      <a:pt x="28179" y="108884"/>
                    </a:cubicBezTo>
                    <a:cubicBezTo>
                      <a:pt x="33064" y="113168"/>
                      <a:pt x="39676" y="115309"/>
                      <a:pt x="48018" y="115309"/>
                    </a:cubicBezTo>
                    <a:cubicBezTo>
                      <a:pt x="59515" y="115309"/>
                      <a:pt x="68720" y="111251"/>
                      <a:pt x="75634" y="103136"/>
                    </a:cubicBezTo>
                    <a:cubicBezTo>
                      <a:pt x="82622" y="94945"/>
                      <a:pt x="86117" y="84086"/>
                      <a:pt x="86117" y="70560"/>
                    </a:cubicBezTo>
                    <a:lnTo>
                      <a:pt x="86117" y="65938"/>
                    </a:lnTo>
                    <a:close/>
                    <a:moveTo>
                      <a:pt x="106857" y="57372"/>
                    </a:moveTo>
                    <a:lnTo>
                      <a:pt x="106857" y="129399"/>
                    </a:lnTo>
                    <a:lnTo>
                      <a:pt x="86117" y="129399"/>
                    </a:lnTo>
                    <a:lnTo>
                      <a:pt x="86117" y="110237"/>
                    </a:lnTo>
                    <a:cubicBezTo>
                      <a:pt x="81383" y="117902"/>
                      <a:pt x="75484" y="123575"/>
                      <a:pt x="68420" y="127258"/>
                    </a:cubicBezTo>
                    <a:cubicBezTo>
                      <a:pt x="61356" y="130865"/>
                      <a:pt x="52714" y="132668"/>
                      <a:pt x="42494" y="132668"/>
                    </a:cubicBezTo>
                    <a:cubicBezTo>
                      <a:pt x="29569" y="132668"/>
                      <a:pt x="19274" y="129061"/>
                      <a:pt x="11609" y="121847"/>
                    </a:cubicBezTo>
                    <a:cubicBezTo>
                      <a:pt x="4020" y="114558"/>
                      <a:pt x="225" y="104826"/>
                      <a:pt x="225" y="92653"/>
                    </a:cubicBezTo>
                    <a:cubicBezTo>
                      <a:pt x="225" y="78450"/>
                      <a:pt x="4959" y="67742"/>
                      <a:pt x="14427" y="60528"/>
                    </a:cubicBezTo>
                    <a:cubicBezTo>
                      <a:pt x="23971" y="53314"/>
                      <a:pt x="38174" y="49707"/>
                      <a:pt x="57035" y="49707"/>
                    </a:cubicBezTo>
                    <a:lnTo>
                      <a:pt x="86117" y="49707"/>
                    </a:lnTo>
                    <a:lnTo>
                      <a:pt x="86117" y="47678"/>
                    </a:lnTo>
                    <a:cubicBezTo>
                      <a:pt x="86117" y="38134"/>
                      <a:pt x="82961" y="30770"/>
                      <a:pt x="76648" y="25585"/>
                    </a:cubicBezTo>
                    <a:cubicBezTo>
                      <a:pt x="70411" y="20325"/>
                      <a:pt x="61619" y="17694"/>
                      <a:pt x="50272" y="17694"/>
                    </a:cubicBezTo>
                    <a:cubicBezTo>
                      <a:pt x="43058" y="17694"/>
                      <a:pt x="36032" y="18559"/>
                      <a:pt x="29194" y="20287"/>
                    </a:cubicBezTo>
                    <a:cubicBezTo>
                      <a:pt x="22355" y="22015"/>
                      <a:pt x="15780" y="24608"/>
                      <a:pt x="9468" y="28065"/>
                    </a:cubicBezTo>
                    <a:lnTo>
                      <a:pt x="9468" y="8902"/>
                    </a:lnTo>
                    <a:cubicBezTo>
                      <a:pt x="17057" y="5972"/>
                      <a:pt x="24422" y="3792"/>
                      <a:pt x="31561" y="2365"/>
                    </a:cubicBezTo>
                    <a:cubicBezTo>
                      <a:pt x="38700" y="862"/>
                      <a:pt x="45651" y="110"/>
                      <a:pt x="52414" y="110"/>
                    </a:cubicBezTo>
                    <a:cubicBezTo>
                      <a:pt x="70674" y="110"/>
                      <a:pt x="84313" y="4844"/>
                      <a:pt x="93331" y="14313"/>
                    </a:cubicBezTo>
                    <a:cubicBezTo>
                      <a:pt x="102348" y="23781"/>
                      <a:pt x="106857" y="38134"/>
                      <a:pt x="106857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5" name="Forma Livre: Forma 124">
                <a:extLst>
                  <a:ext uri="{FF2B5EF4-FFF2-40B4-BE49-F238E27FC236}">
                    <a16:creationId xmlns:a16="http://schemas.microsoft.com/office/drawing/2014/main" id="{CA5EAC98-6F83-40D6-AE83-D3B016E66998}"/>
                  </a:ext>
                </a:extLst>
              </p:cNvPr>
              <p:cNvSpPr/>
              <p:nvPr/>
            </p:nvSpPr>
            <p:spPr>
              <a:xfrm>
                <a:off x="3367962" y="1231398"/>
                <a:ext cx="73943" cy="129289"/>
              </a:xfrm>
              <a:custGeom>
                <a:avLst/>
                <a:gdLst>
                  <a:gd name="connsiteX0" fmla="*/ 74172 w 73943"/>
                  <a:gd name="connsiteY0" fmla="*/ 22541 h 129289"/>
                  <a:gd name="connsiteX1" fmla="*/ 66507 w 73943"/>
                  <a:gd name="connsiteY1" fmla="*/ 19611 h 129289"/>
                  <a:gd name="connsiteX2" fmla="*/ 57490 w 73943"/>
                  <a:gd name="connsiteY2" fmla="*/ 18596 h 129289"/>
                  <a:gd name="connsiteX3" fmla="*/ 30437 w 73943"/>
                  <a:gd name="connsiteY3" fmla="*/ 30093 h 129289"/>
                  <a:gd name="connsiteX4" fmla="*/ 21081 w 73943"/>
                  <a:gd name="connsiteY4" fmla="*/ 62895 h 129289"/>
                  <a:gd name="connsiteX5" fmla="*/ 21081 w 73943"/>
                  <a:gd name="connsiteY5" fmla="*/ 129399 h 129289"/>
                  <a:gd name="connsiteX6" fmla="*/ 228 w 73943"/>
                  <a:gd name="connsiteY6" fmla="*/ 129399 h 129289"/>
                  <a:gd name="connsiteX7" fmla="*/ 228 w 73943"/>
                  <a:gd name="connsiteY7" fmla="*/ 3154 h 129289"/>
                  <a:gd name="connsiteX8" fmla="*/ 21081 w 73943"/>
                  <a:gd name="connsiteY8" fmla="*/ 3154 h 129289"/>
                  <a:gd name="connsiteX9" fmla="*/ 21081 w 73943"/>
                  <a:gd name="connsiteY9" fmla="*/ 22767 h 129289"/>
                  <a:gd name="connsiteX10" fmla="*/ 38102 w 73943"/>
                  <a:gd name="connsiteY10" fmla="*/ 5746 h 129289"/>
                  <a:gd name="connsiteX11" fmla="*/ 63576 w 73943"/>
                  <a:gd name="connsiteY11" fmla="*/ 110 h 129289"/>
                  <a:gd name="connsiteX12" fmla="*/ 68311 w 73943"/>
                  <a:gd name="connsiteY12" fmla="*/ 448 h 129289"/>
                  <a:gd name="connsiteX13" fmla="*/ 74059 w 73943"/>
                  <a:gd name="connsiteY13" fmla="*/ 1237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43" h="129289">
                    <a:moveTo>
                      <a:pt x="74172" y="22541"/>
                    </a:moveTo>
                    <a:cubicBezTo>
                      <a:pt x="71843" y="21189"/>
                      <a:pt x="69288" y="20212"/>
                      <a:pt x="66507" y="19611"/>
                    </a:cubicBezTo>
                    <a:cubicBezTo>
                      <a:pt x="63802" y="18934"/>
                      <a:pt x="60796" y="18596"/>
                      <a:pt x="57490" y="18596"/>
                    </a:cubicBezTo>
                    <a:cubicBezTo>
                      <a:pt x="45767" y="18596"/>
                      <a:pt x="36749" y="22429"/>
                      <a:pt x="30437" y="30093"/>
                    </a:cubicBezTo>
                    <a:cubicBezTo>
                      <a:pt x="24200" y="37683"/>
                      <a:pt x="21081" y="48617"/>
                      <a:pt x="21081" y="62895"/>
                    </a:cubicBezTo>
                    <a:lnTo>
                      <a:pt x="21081" y="129399"/>
                    </a:lnTo>
                    <a:lnTo>
                      <a:pt x="228" y="129399"/>
                    </a:lnTo>
                    <a:lnTo>
                      <a:pt x="228" y="3154"/>
                    </a:lnTo>
                    <a:lnTo>
                      <a:pt x="21081" y="3154"/>
                    </a:lnTo>
                    <a:lnTo>
                      <a:pt x="21081" y="22767"/>
                    </a:lnTo>
                    <a:cubicBezTo>
                      <a:pt x="25440" y="15102"/>
                      <a:pt x="31113" y="9428"/>
                      <a:pt x="38102" y="5746"/>
                    </a:cubicBezTo>
                    <a:cubicBezTo>
                      <a:pt x="45090" y="1989"/>
                      <a:pt x="53582" y="110"/>
                      <a:pt x="63576" y="110"/>
                    </a:cubicBezTo>
                    <a:cubicBezTo>
                      <a:pt x="65004" y="110"/>
                      <a:pt x="66582" y="223"/>
                      <a:pt x="68311" y="448"/>
                    </a:cubicBezTo>
                    <a:cubicBezTo>
                      <a:pt x="70039" y="599"/>
                      <a:pt x="71955" y="862"/>
                      <a:pt x="74059" y="123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6" name="Forma Livre: Forma 125">
                <a:extLst>
                  <a:ext uri="{FF2B5EF4-FFF2-40B4-BE49-F238E27FC236}">
                    <a16:creationId xmlns:a16="http://schemas.microsoft.com/office/drawing/2014/main" id="{A46A6776-EEDF-41F7-99CB-8526DF391D6D}"/>
                  </a:ext>
                </a:extLst>
              </p:cNvPr>
              <p:cNvSpPr/>
              <p:nvPr/>
            </p:nvSpPr>
            <p:spPr>
              <a:xfrm>
                <a:off x="3454396" y="1185295"/>
                <a:ext cx="20740" cy="175391"/>
              </a:xfrm>
              <a:custGeom>
                <a:avLst/>
                <a:gdLst>
                  <a:gd name="connsiteX0" fmla="*/ 230 w 20740"/>
                  <a:gd name="connsiteY0" fmla="*/ 49255 h 175391"/>
                  <a:gd name="connsiteX1" fmla="*/ 20970 w 20740"/>
                  <a:gd name="connsiteY1" fmla="*/ 49255 h 175391"/>
                  <a:gd name="connsiteX2" fmla="*/ 20970 w 20740"/>
                  <a:gd name="connsiteY2" fmla="*/ 175501 h 175391"/>
                  <a:gd name="connsiteX3" fmla="*/ 230 w 20740"/>
                  <a:gd name="connsiteY3" fmla="*/ 175501 h 175391"/>
                  <a:gd name="connsiteX4" fmla="*/ 230 w 20740"/>
                  <a:gd name="connsiteY4" fmla="*/ 110 h 175391"/>
                  <a:gd name="connsiteX5" fmla="*/ 20970 w 20740"/>
                  <a:gd name="connsiteY5" fmla="*/ 110 h 175391"/>
                  <a:gd name="connsiteX6" fmla="*/ 20970 w 20740"/>
                  <a:gd name="connsiteY6" fmla="*/ 26373 h 175391"/>
                  <a:gd name="connsiteX7" fmla="*/ 230 w 20740"/>
                  <a:gd name="connsiteY7" fmla="*/ 26373 h 175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40" h="175391">
                    <a:moveTo>
                      <a:pt x="230" y="49255"/>
                    </a:moveTo>
                    <a:lnTo>
                      <a:pt x="20970" y="49255"/>
                    </a:lnTo>
                    <a:lnTo>
                      <a:pt x="20970" y="175501"/>
                    </a:lnTo>
                    <a:lnTo>
                      <a:pt x="230" y="175501"/>
                    </a:lnTo>
                    <a:close/>
                    <a:moveTo>
                      <a:pt x="230" y="110"/>
                    </a:moveTo>
                    <a:lnTo>
                      <a:pt x="20970" y="110"/>
                    </a:lnTo>
                    <a:lnTo>
                      <a:pt x="20970" y="26373"/>
                    </a:lnTo>
                    <a:lnTo>
                      <a:pt x="230" y="263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7" name="Forma Livre: Forma 126">
                <a:extLst>
                  <a:ext uri="{FF2B5EF4-FFF2-40B4-BE49-F238E27FC236}">
                    <a16:creationId xmlns:a16="http://schemas.microsoft.com/office/drawing/2014/main" id="{7DF15ECB-F09A-48A9-864F-6C4190B0A63F}"/>
                  </a:ext>
                </a:extLst>
              </p:cNvPr>
              <p:cNvSpPr/>
              <p:nvPr/>
            </p:nvSpPr>
            <p:spPr>
              <a:xfrm>
                <a:off x="3504680" y="1231398"/>
                <a:ext cx="106632" cy="132557"/>
              </a:xfrm>
              <a:custGeom>
                <a:avLst/>
                <a:gdLst>
                  <a:gd name="connsiteX0" fmla="*/ 65497 w 106632"/>
                  <a:gd name="connsiteY0" fmla="*/ 65938 h 132557"/>
                  <a:gd name="connsiteX1" fmla="*/ 30666 w 106632"/>
                  <a:gd name="connsiteY1" fmla="*/ 71687 h 132557"/>
                  <a:gd name="connsiteX2" fmla="*/ 20973 w 106632"/>
                  <a:gd name="connsiteY2" fmla="*/ 91300 h 132557"/>
                  <a:gd name="connsiteX3" fmla="*/ 28187 w 106632"/>
                  <a:gd name="connsiteY3" fmla="*/ 108884 h 132557"/>
                  <a:gd name="connsiteX4" fmla="*/ 48025 w 106632"/>
                  <a:gd name="connsiteY4" fmla="*/ 115309 h 132557"/>
                  <a:gd name="connsiteX5" fmla="*/ 75641 w 106632"/>
                  <a:gd name="connsiteY5" fmla="*/ 103136 h 132557"/>
                  <a:gd name="connsiteX6" fmla="*/ 86124 w 106632"/>
                  <a:gd name="connsiteY6" fmla="*/ 70560 h 132557"/>
                  <a:gd name="connsiteX7" fmla="*/ 86124 w 106632"/>
                  <a:gd name="connsiteY7" fmla="*/ 65938 h 132557"/>
                  <a:gd name="connsiteX8" fmla="*/ 106865 w 106632"/>
                  <a:gd name="connsiteY8" fmla="*/ 57372 h 132557"/>
                  <a:gd name="connsiteX9" fmla="*/ 106865 w 106632"/>
                  <a:gd name="connsiteY9" fmla="*/ 129399 h 132557"/>
                  <a:gd name="connsiteX10" fmla="*/ 86124 w 106632"/>
                  <a:gd name="connsiteY10" fmla="*/ 129399 h 132557"/>
                  <a:gd name="connsiteX11" fmla="*/ 86124 w 106632"/>
                  <a:gd name="connsiteY11" fmla="*/ 110237 h 132557"/>
                  <a:gd name="connsiteX12" fmla="*/ 68427 w 106632"/>
                  <a:gd name="connsiteY12" fmla="*/ 127258 h 132557"/>
                  <a:gd name="connsiteX13" fmla="*/ 42502 w 106632"/>
                  <a:gd name="connsiteY13" fmla="*/ 132668 h 132557"/>
                  <a:gd name="connsiteX14" fmla="*/ 11617 w 106632"/>
                  <a:gd name="connsiteY14" fmla="*/ 121847 h 132557"/>
                  <a:gd name="connsiteX15" fmla="*/ 232 w 106632"/>
                  <a:gd name="connsiteY15" fmla="*/ 92653 h 132557"/>
                  <a:gd name="connsiteX16" fmla="*/ 14435 w 106632"/>
                  <a:gd name="connsiteY16" fmla="*/ 60528 h 132557"/>
                  <a:gd name="connsiteX17" fmla="*/ 57043 w 106632"/>
                  <a:gd name="connsiteY17" fmla="*/ 49707 h 132557"/>
                  <a:gd name="connsiteX18" fmla="*/ 86124 w 106632"/>
                  <a:gd name="connsiteY18" fmla="*/ 49707 h 132557"/>
                  <a:gd name="connsiteX19" fmla="*/ 86124 w 106632"/>
                  <a:gd name="connsiteY19" fmla="*/ 47678 h 132557"/>
                  <a:gd name="connsiteX20" fmla="*/ 76656 w 106632"/>
                  <a:gd name="connsiteY20" fmla="*/ 25585 h 132557"/>
                  <a:gd name="connsiteX21" fmla="*/ 50280 w 106632"/>
                  <a:gd name="connsiteY21" fmla="*/ 17694 h 132557"/>
                  <a:gd name="connsiteX22" fmla="*/ 29201 w 106632"/>
                  <a:gd name="connsiteY22" fmla="*/ 20287 h 132557"/>
                  <a:gd name="connsiteX23" fmla="*/ 9475 w 106632"/>
                  <a:gd name="connsiteY23" fmla="*/ 28065 h 132557"/>
                  <a:gd name="connsiteX24" fmla="*/ 9475 w 106632"/>
                  <a:gd name="connsiteY24" fmla="*/ 8902 h 132557"/>
                  <a:gd name="connsiteX25" fmla="*/ 31568 w 106632"/>
                  <a:gd name="connsiteY25" fmla="*/ 2365 h 132557"/>
                  <a:gd name="connsiteX26" fmla="*/ 52421 w 106632"/>
                  <a:gd name="connsiteY26" fmla="*/ 110 h 132557"/>
                  <a:gd name="connsiteX27" fmla="*/ 93338 w 106632"/>
                  <a:gd name="connsiteY27" fmla="*/ 14313 h 132557"/>
                  <a:gd name="connsiteX28" fmla="*/ 106865 w 106632"/>
                  <a:gd name="connsiteY28" fmla="*/ 57372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6632" h="132557">
                    <a:moveTo>
                      <a:pt x="65497" y="65938"/>
                    </a:moveTo>
                    <a:cubicBezTo>
                      <a:pt x="48739" y="65938"/>
                      <a:pt x="37129" y="67855"/>
                      <a:pt x="30666" y="71687"/>
                    </a:cubicBezTo>
                    <a:cubicBezTo>
                      <a:pt x="24204" y="75519"/>
                      <a:pt x="20973" y="82057"/>
                      <a:pt x="20973" y="91300"/>
                    </a:cubicBezTo>
                    <a:cubicBezTo>
                      <a:pt x="20973" y="98664"/>
                      <a:pt x="23377" y="104526"/>
                      <a:pt x="28187" y="108884"/>
                    </a:cubicBezTo>
                    <a:cubicBezTo>
                      <a:pt x="33071" y="113168"/>
                      <a:pt x="39684" y="115309"/>
                      <a:pt x="48025" y="115309"/>
                    </a:cubicBezTo>
                    <a:cubicBezTo>
                      <a:pt x="59523" y="115309"/>
                      <a:pt x="68728" y="111251"/>
                      <a:pt x="75641" y="103136"/>
                    </a:cubicBezTo>
                    <a:cubicBezTo>
                      <a:pt x="82630" y="94945"/>
                      <a:pt x="86124" y="84086"/>
                      <a:pt x="86124" y="70560"/>
                    </a:cubicBezTo>
                    <a:lnTo>
                      <a:pt x="86124" y="65938"/>
                    </a:lnTo>
                    <a:close/>
                    <a:moveTo>
                      <a:pt x="106865" y="57372"/>
                    </a:moveTo>
                    <a:lnTo>
                      <a:pt x="106865" y="129399"/>
                    </a:lnTo>
                    <a:lnTo>
                      <a:pt x="86124" y="129399"/>
                    </a:lnTo>
                    <a:lnTo>
                      <a:pt x="86124" y="110237"/>
                    </a:lnTo>
                    <a:cubicBezTo>
                      <a:pt x="81390" y="117902"/>
                      <a:pt x="75491" y="123575"/>
                      <a:pt x="68427" y="127258"/>
                    </a:cubicBezTo>
                    <a:cubicBezTo>
                      <a:pt x="61364" y="130865"/>
                      <a:pt x="52722" y="132668"/>
                      <a:pt x="42502" y="132668"/>
                    </a:cubicBezTo>
                    <a:cubicBezTo>
                      <a:pt x="29577" y="132668"/>
                      <a:pt x="19282" y="129061"/>
                      <a:pt x="11617" y="121847"/>
                    </a:cubicBezTo>
                    <a:cubicBezTo>
                      <a:pt x="4027" y="114558"/>
                      <a:pt x="232" y="104826"/>
                      <a:pt x="232" y="92653"/>
                    </a:cubicBezTo>
                    <a:cubicBezTo>
                      <a:pt x="232" y="78450"/>
                      <a:pt x="4966" y="67742"/>
                      <a:pt x="14435" y="60528"/>
                    </a:cubicBezTo>
                    <a:cubicBezTo>
                      <a:pt x="23978" y="53314"/>
                      <a:pt x="38181" y="49707"/>
                      <a:pt x="57043" y="49707"/>
                    </a:cubicBezTo>
                    <a:lnTo>
                      <a:pt x="86124" y="49707"/>
                    </a:lnTo>
                    <a:lnTo>
                      <a:pt x="86124" y="47678"/>
                    </a:lnTo>
                    <a:cubicBezTo>
                      <a:pt x="86124" y="38134"/>
                      <a:pt x="82968" y="30770"/>
                      <a:pt x="76656" y="25585"/>
                    </a:cubicBezTo>
                    <a:cubicBezTo>
                      <a:pt x="70419" y="20325"/>
                      <a:pt x="61627" y="17694"/>
                      <a:pt x="50280" y="17694"/>
                    </a:cubicBezTo>
                    <a:cubicBezTo>
                      <a:pt x="43066" y="17694"/>
                      <a:pt x="36039" y="18559"/>
                      <a:pt x="29201" y="20287"/>
                    </a:cubicBezTo>
                    <a:cubicBezTo>
                      <a:pt x="22363" y="22015"/>
                      <a:pt x="15787" y="24608"/>
                      <a:pt x="9475" y="28065"/>
                    </a:cubicBezTo>
                    <a:lnTo>
                      <a:pt x="9475" y="8902"/>
                    </a:lnTo>
                    <a:cubicBezTo>
                      <a:pt x="17065" y="5972"/>
                      <a:pt x="24429" y="3792"/>
                      <a:pt x="31568" y="2365"/>
                    </a:cubicBezTo>
                    <a:cubicBezTo>
                      <a:pt x="38707" y="862"/>
                      <a:pt x="45658" y="110"/>
                      <a:pt x="52421" y="110"/>
                    </a:cubicBezTo>
                    <a:cubicBezTo>
                      <a:pt x="70682" y="110"/>
                      <a:pt x="84321" y="4844"/>
                      <a:pt x="93338" y="14313"/>
                    </a:cubicBezTo>
                    <a:cubicBezTo>
                      <a:pt x="102356" y="23781"/>
                      <a:pt x="106865" y="38134"/>
                      <a:pt x="106865" y="5737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8" name="Forma Livre: Forma 127">
                <a:extLst>
                  <a:ext uri="{FF2B5EF4-FFF2-40B4-BE49-F238E27FC236}">
                    <a16:creationId xmlns:a16="http://schemas.microsoft.com/office/drawing/2014/main" id="{C65719F6-C692-4964-A3C6-54840133B757}"/>
                  </a:ext>
                </a:extLst>
              </p:cNvPr>
              <p:cNvSpPr/>
              <p:nvPr/>
            </p:nvSpPr>
            <p:spPr>
              <a:xfrm>
                <a:off x="3701390" y="1185295"/>
                <a:ext cx="112831" cy="178660"/>
              </a:xfrm>
              <a:custGeom>
                <a:avLst/>
                <a:gdLst>
                  <a:gd name="connsiteX0" fmla="*/ 92329 w 112831"/>
                  <a:gd name="connsiteY0" fmla="*/ 68418 h 178660"/>
                  <a:gd name="connsiteX1" fmla="*/ 92329 w 112831"/>
                  <a:gd name="connsiteY1" fmla="*/ 110 h 178660"/>
                  <a:gd name="connsiteX2" fmla="*/ 113069 w 112831"/>
                  <a:gd name="connsiteY2" fmla="*/ 110 h 178660"/>
                  <a:gd name="connsiteX3" fmla="*/ 113069 w 112831"/>
                  <a:gd name="connsiteY3" fmla="*/ 175501 h 178660"/>
                  <a:gd name="connsiteX4" fmla="*/ 92329 w 112831"/>
                  <a:gd name="connsiteY4" fmla="*/ 175501 h 178660"/>
                  <a:gd name="connsiteX5" fmla="*/ 92329 w 112831"/>
                  <a:gd name="connsiteY5" fmla="*/ 156564 h 178660"/>
                  <a:gd name="connsiteX6" fmla="*/ 75759 w 112831"/>
                  <a:gd name="connsiteY6" fmla="*/ 173359 h 178660"/>
                  <a:gd name="connsiteX7" fmla="*/ 51863 w 112831"/>
                  <a:gd name="connsiteY7" fmla="*/ 178770 h 178660"/>
                  <a:gd name="connsiteX8" fmla="*/ 14553 w 112831"/>
                  <a:gd name="connsiteY8" fmla="*/ 160509 h 178660"/>
                  <a:gd name="connsiteX9" fmla="*/ 237 w 112831"/>
                  <a:gd name="connsiteY9" fmla="*/ 112491 h 178660"/>
                  <a:gd name="connsiteX10" fmla="*/ 14553 w 112831"/>
                  <a:gd name="connsiteY10" fmla="*/ 64472 h 178660"/>
                  <a:gd name="connsiteX11" fmla="*/ 51863 w 112831"/>
                  <a:gd name="connsiteY11" fmla="*/ 46212 h 178660"/>
                  <a:gd name="connsiteX12" fmla="*/ 75759 w 112831"/>
                  <a:gd name="connsiteY12" fmla="*/ 51735 h 178660"/>
                  <a:gd name="connsiteX13" fmla="*/ 92329 w 112831"/>
                  <a:gd name="connsiteY13" fmla="*/ 68418 h 178660"/>
                  <a:gd name="connsiteX14" fmla="*/ 21654 w 112831"/>
                  <a:gd name="connsiteY14" fmla="*/ 112491 h 178660"/>
                  <a:gd name="connsiteX15" fmla="*/ 31010 w 112831"/>
                  <a:gd name="connsiteY15" fmla="*/ 148448 h 178660"/>
                  <a:gd name="connsiteX16" fmla="*/ 56935 w 112831"/>
                  <a:gd name="connsiteY16" fmla="*/ 161411 h 178660"/>
                  <a:gd name="connsiteX17" fmla="*/ 82861 w 112831"/>
                  <a:gd name="connsiteY17" fmla="*/ 148448 h 178660"/>
                  <a:gd name="connsiteX18" fmla="*/ 92329 w 112831"/>
                  <a:gd name="connsiteY18" fmla="*/ 112491 h 178660"/>
                  <a:gd name="connsiteX19" fmla="*/ 82861 w 112831"/>
                  <a:gd name="connsiteY19" fmla="*/ 76646 h 178660"/>
                  <a:gd name="connsiteX20" fmla="*/ 56935 w 112831"/>
                  <a:gd name="connsiteY20" fmla="*/ 63571 h 178660"/>
                  <a:gd name="connsiteX21" fmla="*/ 31010 w 112831"/>
                  <a:gd name="connsiteY21" fmla="*/ 76646 h 178660"/>
                  <a:gd name="connsiteX22" fmla="*/ 21654 w 112831"/>
                  <a:gd name="connsiteY22" fmla="*/ 112491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2831" h="178660">
                    <a:moveTo>
                      <a:pt x="92329" y="68418"/>
                    </a:moveTo>
                    <a:lnTo>
                      <a:pt x="92329" y="110"/>
                    </a:lnTo>
                    <a:lnTo>
                      <a:pt x="113069" y="110"/>
                    </a:lnTo>
                    <a:lnTo>
                      <a:pt x="113069" y="175501"/>
                    </a:lnTo>
                    <a:lnTo>
                      <a:pt x="92329" y="175501"/>
                    </a:lnTo>
                    <a:lnTo>
                      <a:pt x="92329" y="156564"/>
                    </a:lnTo>
                    <a:cubicBezTo>
                      <a:pt x="87971" y="164079"/>
                      <a:pt x="82447" y="169677"/>
                      <a:pt x="75759" y="173359"/>
                    </a:cubicBezTo>
                    <a:cubicBezTo>
                      <a:pt x="69146" y="176966"/>
                      <a:pt x="61181" y="178770"/>
                      <a:pt x="51863" y="178770"/>
                    </a:cubicBezTo>
                    <a:cubicBezTo>
                      <a:pt x="36608" y="178770"/>
                      <a:pt x="24171" y="172683"/>
                      <a:pt x="14553" y="160509"/>
                    </a:cubicBezTo>
                    <a:cubicBezTo>
                      <a:pt x="5009" y="148335"/>
                      <a:pt x="237" y="132329"/>
                      <a:pt x="237" y="112491"/>
                    </a:cubicBezTo>
                    <a:cubicBezTo>
                      <a:pt x="237" y="92652"/>
                      <a:pt x="5009" y="76646"/>
                      <a:pt x="14553" y="64472"/>
                    </a:cubicBezTo>
                    <a:cubicBezTo>
                      <a:pt x="24171" y="52299"/>
                      <a:pt x="36608" y="46212"/>
                      <a:pt x="51863" y="46212"/>
                    </a:cubicBezTo>
                    <a:cubicBezTo>
                      <a:pt x="61181" y="46212"/>
                      <a:pt x="69146" y="48053"/>
                      <a:pt x="75759" y="51735"/>
                    </a:cubicBezTo>
                    <a:cubicBezTo>
                      <a:pt x="82447" y="55342"/>
                      <a:pt x="87971" y="60903"/>
                      <a:pt x="92329" y="68418"/>
                    </a:cubicBezTo>
                    <a:close/>
                    <a:moveTo>
                      <a:pt x="21654" y="112491"/>
                    </a:moveTo>
                    <a:cubicBezTo>
                      <a:pt x="21654" y="127745"/>
                      <a:pt x="24773" y="139731"/>
                      <a:pt x="31010" y="148448"/>
                    </a:cubicBezTo>
                    <a:cubicBezTo>
                      <a:pt x="37322" y="157090"/>
                      <a:pt x="45964" y="161411"/>
                      <a:pt x="56935" y="161411"/>
                    </a:cubicBezTo>
                    <a:cubicBezTo>
                      <a:pt x="67907" y="161411"/>
                      <a:pt x="76548" y="157090"/>
                      <a:pt x="82861" y="148448"/>
                    </a:cubicBezTo>
                    <a:cubicBezTo>
                      <a:pt x="89173" y="139731"/>
                      <a:pt x="92329" y="127745"/>
                      <a:pt x="92329" y="112491"/>
                    </a:cubicBezTo>
                    <a:cubicBezTo>
                      <a:pt x="92329" y="97236"/>
                      <a:pt x="89173" y="85288"/>
                      <a:pt x="82861" y="76646"/>
                    </a:cubicBezTo>
                    <a:cubicBezTo>
                      <a:pt x="76549" y="67929"/>
                      <a:pt x="67907" y="63571"/>
                      <a:pt x="56935" y="63571"/>
                    </a:cubicBezTo>
                    <a:cubicBezTo>
                      <a:pt x="45964" y="63571"/>
                      <a:pt x="37322" y="67929"/>
                      <a:pt x="31010" y="76646"/>
                    </a:cubicBezTo>
                    <a:cubicBezTo>
                      <a:pt x="24773" y="85288"/>
                      <a:pt x="21654" y="97236"/>
                      <a:pt x="21654" y="11249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9" name="Forma Livre: Forma 128">
                <a:extLst>
                  <a:ext uri="{FF2B5EF4-FFF2-40B4-BE49-F238E27FC236}">
                    <a16:creationId xmlns:a16="http://schemas.microsoft.com/office/drawing/2014/main" id="{1AB22DB2-551B-4D13-8ED8-18C034DD86F9}"/>
                  </a:ext>
                </a:extLst>
              </p:cNvPr>
              <p:cNvSpPr/>
              <p:nvPr/>
            </p:nvSpPr>
            <p:spPr>
              <a:xfrm>
                <a:off x="3852827" y="1231398"/>
                <a:ext cx="117002" cy="132557"/>
              </a:xfrm>
              <a:custGeom>
                <a:avLst/>
                <a:gdLst>
                  <a:gd name="connsiteX0" fmla="*/ 117244 w 117002"/>
                  <a:gd name="connsiteY0" fmla="*/ 61091 h 132557"/>
                  <a:gd name="connsiteX1" fmla="*/ 117244 w 117002"/>
                  <a:gd name="connsiteY1" fmla="*/ 71236 h 132557"/>
                  <a:gd name="connsiteX2" fmla="*/ 21884 w 117002"/>
                  <a:gd name="connsiteY2" fmla="*/ 71236 h 132557"/>
                  <a:gd name="connsiteX3" fmla="*/ 34734 w 117002"/>
                  <a:gd name="connsiteY3" fmla="*/ 103925 h 132557"/>
                  <a:gd name="connsiteX4" fmla="*/ 66971 w 117002"/>
                  <a:gd name="connsiteY4" fmla="*/ 115084 h 132557"/>
                  <a:gd name="connsiteX5" fmla="*/ 90079 w 117002"/>
                  <a:gd name="connsiteY5" fmla="*/ 112153 h 132557"/>
                  <a:gd name="connsiteX6" fmla="*/ 112397 w 117002"/>
                  <a:gd name="connsiteY6" fmla="*/ 103361 h 132557"/>
                  <a:gd name="connsiteX7" fmla="*/ 112397 w 117002"/>
                  <a:gd name="connsiteY7" fmla="*/ 122974 h 132557"/>
                  <a:gd name="connsiteX8" fmla="*/ 89515 w 117002"/>
                  <a:gd name="connsiteY8" fmla="*/ 130188 h 132557"/>
                  <a:gd name="connsiteX9" fmla="*/ 65732 w 117002"/>
                  <a:gd name="connsiteY9" fmla="*/ 132668 h 132557"/>
                  <a:gd name="connsiteX10" fmla="*/ 17826 w 117002"/>
                  <a:gd name="connsiteY10" fmla="*/ 115084 h 132557"/>
                  <a:gd name="connsiteX11" fmla="*/ 242 w 117002"/>
                  <a:gd name="connsiteY11" fmla="*/ 67516 h 132557"/>
                  <a:gd name="connsiteX12" fmla="*/ 16924 w 117002"/>
                  <a:gd name="connsiteY12" fmla="*/ 18371 h 132557"/>
                  <a:gd name="connsiteX13" fmla="*/ 62124 w 117002"/>
                  <a:gd name="connsiteY13" fmla="*/ 110 h 132557"/>
                  <a:gd name="connsiteX14" fmla="*/ 102365 w 117002"/>
                  <a:gd name="connsiteY14" fmla="*/ 16567 h 132557"/>
                  <a:gd name="connsiteX15" fmla="*/ 117244 w 117002"/>
                  <a:gd name="connsiteY15" fmla="*/ 61091 h 132557"/>
                  <a:gd name="connsiteX16" fmla="*/ 96504 w 117002"/>
                  <a:gd name="connsiteY16" fmla="*/ 55005 h 132557"/>
                  <a:gd name="connsiteX17" fmla="*/ 86923 w 117002"/>
                  <a:gd name="connsiteY17" fmla="*/ 27839 h 132557"/>
                  <a:gd name="connsiteX18" fmla="*/ 62350 w 117002"/>
                  <a:gd name="connsiteY18" fmla="*/ 17694 h 132557"/>
                  <a:gd name="connsiteX19" fmla="*/ 34508 w 117002"/>
                  <a:gd name="connsiteY19" fmla="*/ 27501 h 132557"/>
                  <a:gd name="connsiteX20" fmla="*/ 22560 w 117002"/>
                  <a:gd name="connsiteY20" fmla="*/ 55117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7002" h="132557">
                    <a:moveTo>
                      <a:pt x="117244" y="61091"/>
                    </a:moveTo>
                    <a:lnTo>
                      <a:pt x="117244" y="71236"/>
                    </a:lnTo>
                    <a:lnTo>
                      <a:pt x="21884" y="71236"/>
                    </a:lnTo>
                    <a:cubicBezTo>
                      <a:pt x="22785" y="85514"/>
                      <a:pt x="27069" y="96410"/>
                      <a:pt x="34734" y="103925"/>
                    </a:cubicBezTo>
                    <a:cubicBezTo>
                      <a:pt x="42474" y="111364"/>
                      <a:pt x="53220" y="115084"/>
                      <a:pt x="66971" y="115084"/>
                    </a:cubicBezTo>
                    <a:cubicBezTo>
                      <a:pt x="74937" y="115084"/>
                      <a:pt x="82639" y="114107"/>
                      <a:pt x="90079" y="112153"/>
                    </a:cubicBezTo>
                    <a:cubicBezTo>
                      <a:pt x="97594" y="110199"/>
                      <a:pt x="105033" y="107269"/>
                      <a:pt x="112397" y="103361"/>
                    </a:cubicBezTo>
                    <a:lnTo>
                      <a:pt x="112397" y="122974"/>
                    </a:lnTo>
                    <a:cubicBezTo>
                      <a:pt x="104958" y="126130"/>
                      <a:pt x="97330" y="128535"/>
                      <a:pt x="89515" y="130188"/>
                    </a:cubicBezTo>
                    <a:cubicBezTo>
                      <a:pt x="81700" y="131842"/>
                      <a:pt x="73772" y="132668"/>
                      <a:pt x="65732" y="132668"/>
                    </a:cubicBezTo>
                    <a:cubicBezTo>
                      <a:pt x="45592" y="132668"/>
                      <a:pt x="29624" y="126807"/>
                      <a:pt x="17826" y="115084"/>
                    </a:cubicBezTo>
                    <a:cubicBezTo>
                      <a:pt x="6103" y="103361"/>
                      <a:pt x="242" y="87505"/>
                      <a:pt x="242" y="67516"/>
                    </a:cubicBezTo>
                    <a:cubicBezTo>
                      <a:pt x="242" y="46851"/>
                      <a:pt x="5802" y="30469"/>
                      <a:pt x="16924" y="18371"/>
                    </a:cubicBezTo>
                    <a:cubicBezTo>
                      <a:pt x="28121" y="6197"/>
                      <a:pt x="43188" y="110"/>
                      <a:pt x="62124" y="110"/>
                    </a:cubicBezTo>
                    <a:cubicBezTo>
                      <a:pt x="79108" y="110"/>
                      <a:pt x="92521" y="5596"/>
                      <a:pt x="102365" y="16567"/>
                    </a:cubicBezTo>
                    <a:cubicBezTo>
                      <a:pt x="112285" y="27463"/>
                      <a:pt x="117244" y="42305"/>
                      <a:pt x="117244" y="61091"/>
                    </a:cubicBezTo>
                    <a:close/>
                    <a:moveTo>
                      <a:pt x="96504" y="55005"/>
                    </a:moveTo>
                    <a:cubicBezTo>
                      <a:pt x="96353" y="43657"/>
                      <a:pt x="93159" y="34602"/>
                      <a:pt x="86923" y="27839"/>
                    </a:cubicBezTo>
                    <a:cubicBezTo>
                      <a:pt x="80761" y="21076"/>
                      <a:pt x="72570" y="17694"/>
                      <a:pt x="62350" y="17694"/>
                    </a:cubicBezTo>
                    <a:cubicBezTo>
                      <a:pt x="50777" y="17694"/>
                      <a:pt x="41497" y="20963"/>
                      <a:pt x="34508" y="27501"/>
                    </a:cubicBezTo>
                    <a:cubicBezTo>
                      <a:pt x="27595" y="34039"/>
                      <a:pt x="23612" y="43244"/>
                      <a:pt x="22560" y="5511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0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9210994" y="476576"/>
              <a:ext cx="993896" cy="178660"/>
              <a:chOff x="2720886" y="1416145"/>
              <a:chExt cx="993896" cy="178660"/>
            </a:xfrm>
            <a:solidFill>
              <a:schemeClr val="tx1"/>
            </a:solidFill>
          </p:grpSpPr>
          <p:sp>
            <p:nvSpPr>
              <p:cNvPr id="131" name="Forma Livre: Forma 130">
                <a:extLst>
                  <a:ext uri="{FF2B5EF4-FFF2-40B4-BE49-F238E27FC236}">
                    <a16:creationId xmlns:a16="http://schemas.microsoft.com/office/drawing/2014/main" id="{CE105AF2-495A-4A0A-A9D4-65AD05756D9D}"/>
                  </a:ext>
                </a:extLst>
              </p:cNvPr>
              <p:cNvSpPr/>
              <p:nvPr/>
            </p:nvSpPr>
            <p:spPr>
              <a:xfrm>
                <a:off x="2720886" y="1423246"/>
                <a:ext cx="117115" cy="168289"/>
              </a:xfrm>
              <a:custGeom>
                <a:avLst/>
                <a:gdLst>
                  <a:gd name="connsiteX0" fmla="*/ 232 w 117115"/>
                  <a:gd name="connsiteY0" fmla="*/ 134 h 168289"/>
                  <a:gd name="connsiteX1" fmla="*/ 117347 w 117115"/>
                  <a:gd name="connsiteY1" fmla="*/ 134 h 168289"/>
                  <a:gd name="connsiteX2" fmla="*/ 117347 w 117115"/>
                  <a:gd name="connsiteY2" fmla="*/ 32935 h 168289"/>
                  <a:gd name="connsiteX3" fmla="*/ 43629 w 117115"/>
                  <a:gd name="connsiteY3" fmla="*/ 32935 h 168289"/>
                  <a:gd name="connsiteX4" fmla="*/ 43629 w 117115"/>
                  <a:gd name="connsiteY4" fmla="*/ 64271 h 168289"/>
                  <a:gd name="connsiteX5" fmla="*/ 112951 w 117115"/>
                  <a:gd name="connsiteY5" fmla="*/ 64271 h 168289"/>
                  <a:gd name="connsiteX6" fmla="*/ 112951 w 117115"/>
                  <a:gd name="connsiteY6" fmla="*/ 97072 h 168289"/>
                  <a:gd name="connsiteX7" fmla="*/ 43629 w 117115"/>
                  <a:gd name="connsiteY7" fmla="*/ 97072 h 168289"/>
                  <a:gd name="connsiteX8" fmla="*/ 43629 w 117115"/>
                  <a:gd name="connsiteY8" fmla="*/ 168424 h 168289"/>
                  <a:gd name="connsiteX9" fmla="*/ 232 w 117115"/>
                  <a:gd name="connsiteY9" fmla="*/ 168424 h 168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115" h="168289">
                    <a:moveTo>
                      <a:pt x="232" y="134"/>
                    </a:moveTo>
                    <a:lnTo>
                      <a:pt x="117347" y="134"/>
                    </a:lnTo>
                    <a:lnTo>
                      <a:pt x="117347" y="32935"/>
                    </a:lnTo>
                    <a:lnTo>
                      <a:pt x="43629" y="32935"/>
                    </a:lnTo>
                    <a:lnTo>
                      <a:pt x="43629" y="64271"/>
                    </a:lnTo>
                    <a:lnTo>
                      <a:pt x="112951" y="64271"/>
                    </a:lnTo>
                    <a:lnTo>
                      <a:pt x="112951" y="97072"/>
                    </a:lnTo>
                    <a:lnTo>
                      <a:pt x="43629" y="97072"/>
                    </a:lnTo>
                    <a:lnTo>
                      <a:pt x="43629" y="168424"/>
                    </a:lnTo>
                    <a:lnTo>
                      <a:pt x="232" y="16842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2" name="Forma Livre: Forma 131">
                <a:extLst>
                  <a:ext uri="{FF2B5EF4-FFF2-40B4-BE49-F238E27FC236}">
                    <a16:creationId xmlns:a16="http://schemas.microsoft.com/office/drawing/2014/main" id="{BB2CB03B-4E76-4447-B71F-E5A78D1327F9}"/>
                  </a:ext>
                </a:extLst>
              </p:cNvPr>
              <p:cNvSpPr/>
              <p:nvPr/>
            </p:nvSpPr>
            <p:spPr>
              <a:xfrm>
                <a:off x="2860128" y="1462247"/>
                <a:ext cx="127710" cy="132557"/>
              </a:xfrm>
              <a:custGeom>
                <a:avLst/>
                <a:gdLst>
                  <a:gd name="connsiteX0" fmla="*/ 66289 w 127710"/>
                  <a:gd name="connsiteY0" fmla="*/ 72613 h 132557"/>
                  <a:gd name="connsiteX1" fmla="*/ 47239 w 127710"/>
                  <a:gd name="connsiteY1" fmla="*/ 76896 h 132557"/>
                  <a:gd name="connsiteX2" fmla="*/ 40927 w 127710"/>
                  <a:gd name="connsiteY2" fmla="*/ 89521 h 132557"/>
                  <a:gd name="connsiteX3" fmla="*/ 46000 w 127710"/>
                  <a:gd name="connsiteY3" fmla="*/ 101582 h 132557"/>
                  <a:gd name="connsiteX4" fmla="*/ 60315 w 127710"/>
                  <a:gd name="connsiteY4" fmla="*/ 105865 h 132557"/>
                  <a:gd name="connsiteX5" fmla="*/ 79477 w 127710"/>
                  <a:gd name="connsiteY5" fmla="*/ 97749 h 132557"/>
                  <a:gd name="connsiteX6" fmla="*/ 87255 w 127710"/>
                  <a:gd name="connsiteY6" fmla="*/ 77234 h 132557"/>
                  <a:gd name="connsiteX7" fmla="*/ 87255 w 127710"/>
                  <a:gd name="connsiteY7" fmla="*/ 72613 h 132557"/>
                  <a:gd name="connsiteX8" fmla="*/ 127946 w 127710"/>
                  <a:gd name="connsiteY8" fmla="*/ 57396 h 132557"/>
                  <a:gd name="connsiteX9" fmla="*/ 127946 w 127710"/>
                  <a:gd name="connsiteY9" fmla="*/ 129423 h 132557"/>
                  <a:gd name="connsiteX10" fmla="*/ 87255 w 127710"/>
                  <a:gd name="connsiteY10" fmla="*/ 129423 h 132557"/>
                  <a:gd name="connsiteX11" fmla="*/ 87255 w 127710"/>
                  <a:gd name="connsiteY11" fmla="*/ 110712 h 132557"/>
                  <a:gd name="connsiteX12" fmla="*/ 68994 w 127710"/>
                  <a:gd name="connsiteY12" fmla="*/ 127507 h 132557"/>
                  <a:gd name="connsiteX13" fmla="*/ 44309 w 127710"/>
                  <a:gd name="connsiteY13" fmla="*/ 132692 h 132557"/>
                  <a:gd name="connsiteX14" fmla="*/ 12409 w 127710"/>
                  <a:gd name="connsiteY14" fmla="*/ 121308 h 132557"/>
                  <a:gd name="connsiteX15" fmla="*/ 235 w 127710"/>
                  <a:gd name="connsiteY15" fmla="*/ 91550 h 132557"/>
                  <a:gd name="connsiteX16" fmla="*/ 15453 w 127710"/>
                  <a:gd name="connsiteY16" fmla="*/ 58974 h 132557"/>
                  <a:gd name="connsiteX17" fmla="*/ 63471 w 127710"/>
                  <a:gd name="connsiteY17" fmla="*/ 48604 h 132557"/>
                  <a:gd name="connsiteX18" fmla="*/ 87255 w 127710"/>
                  <a:gd name="connsiteY18" fmla="*/ 48604 h 132557"/>
                  <a:gd name="connsiteX19" fmla="*/ 87255 w 127710"/>
                  <a:gd name="connsiteY19" fmla="*/ 45448 h 132557"/>
                  <a:gd name="connsiteX20" fmla="*/ 79703 w 127710"/>
                  <a:gd name="connsiteY20" fmla="*/ 31470 h 132557"/>
                  <a:gd name="connsiteX21" fmla="*/ 56144 w 127710"/>
                  <a:gd name="connsiteY21" fmla="*/ 26962 h 132557"/>
                  <a:gd name="connsiteX22" fmla="*/ 32022 w 127710"/>
                  <a:gd name="connsiteY22" fmla="*/ 29554 h 132557"/>
                  <a:gd name="connsiteX23" fmla="*/ 11282 w 127710"/>
                  <a:gd name="connsiteY23" fmla="*/ 37332 h 132557"/>
                  <a:gd name="connsiteX24" fmla="*/ 11282 w 127710"/>
                  <a:gd name="connsiteY24" fmla="*/ 6559 h 132557"/>
                  <a:gd name="connsiteX25" fmla="*/ 37320 w 127710"/>
                  <a:gd name="connsiteY25" fmla="*/ 1825 h 132557"/>
                  <a:gd name="connsiteX26" fmla="*/ 63471 w 127710"/>
                  <a:gd name="connsiteY26" fmla="*/ 134 h 132557"/>
                  <a:gd name="connsiteX27" fmla="*/ 112729 w 127710"/>
                  <a:gd name="connsiteY27" fmla="*/ 13661 h 132557"/>
                  <a:gd name="connsiteX28" fmla="*/ 12794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289" y="72613"/>
                    </a:moveTo>
                    <a:cubicBezTo>
                      <a:pt x="57873" y="72613"/>
                      <a:pt x="51523" y="74041"/>
                      <a:pt x="47239" y="76896"/>
                    </a:cubicBezTo>
                    <a:cubicBezTo>
                      <a:pt x="43031" y="79752"/>
                      <a:pt x="40927" y="83960"/>
                      <a:pt x="40927" y="89521"/>
                    </a:cubicBezTo>
                    <a:cubicBezTo>
                      <a:pt x="40927" y="94631"/>
                      <a:pt x="42618" y="98651"/>
                      <a:pt x="46000" y="101582"/>
                    </a:cubicBezTo>
                    <a:cubicBezTo>
                      <a:pt x="49456" y="104437"/>
                      <a:pt x="54228" y="105865"/>
                      <a:pt x="60315" y="105865"/>
                    </a:cubicBezTo>
                    <a:cubicBezTo>
                      <a:pt x="67905" y="105865"/>
                      <a:pt x="74292" y="103160"/>
                      <a:pt x="79477" y="97749"/>
                    </a:cubicBezTo>
                    <a:cubicBezTo>
                      <a:pt x="84662" y="92264"/>
                      <a:pt x="87255" y="85425"/>
                      <a:pt x="87255" y="77234"/>
                    </a:cubicBezTo>
                    <a:lnTo>
                      <a:pt x="87255" y="72613"/>
                    </a:lnTo>
                    <a:close/>
                    <a:moveTo>
                      <a:pt x="127946" y="57396"/>
                    </a:moveTo>
                    <a:lnTo>
                      <a:pt x="127946" y="129423"/>
                    </a:lnTo>
                    <a:lnTo>
                      <a:pt x="87255" y="129423"/>
                    </a:lnTo>
                    <a:lnTo>
                      <a:pt x="87255" y="110712"/>
                    </a:lnTo>
                    <a:cubicBezTo>
                      <a:pt x="81844" y="118377"/>
                      <a:pt x="75757" y="123975"/>
                      <a:pt x="68994" y="127507"/>
                    </a:cubicBezTo>
                    <a:cubicBezTo>
                      <a:pt x="62231" y="130964"/>
                      <a:pt x="54003" y="132692"/>
                      <a:pt x="44309" y="132692"/>
                    </a:cubicBezTo>
                    <a:cubicBezTo>
                      <a:pt x="31233" y="132692"/>
                      <a:pt x="20600" y="128897"/>
                      <a:pt x="12409" y="121308"/>
                    </a:cubicBezTo>
                    <a:cubicBezTo>
                      <a:pt x="4293" y="113643"/>
                      <a:pt x="235" y="103723"/>
                      <a:pt x="235" y="91550"/>
                    </a:cubicBezTo>
                    <a:cubicBezTo>
                      <a:pt x="235" y="76746"/>
                      <a:pt x="5308" y="65887"/>
                      <a:pt x="15453" y="58974"/>
                    </a:cubicBezTo>
                    <a:cubicBezTo>
                      <a:pt x="25672" y="52060"/>
                      <a:pt x="41679" y="48604"/>
                      <a:pt x="63471" y="48604"/>
                    </a:cubicBezTo>
                    <a:lnTo>
                      <a:pt x="87255" y="48604"/>
                    </a:lnTo>
                    <a:lnTo>
                      <a:pt x="87255" y="45448"/>
                    </a:lnTo>
                    <a:cubicBezTo>
                      <a:pt x="87255" y="39060"/>
                      <a:pt x="84737" y="34401"/>
                      <a:pt x="79703" y="31470"/>
                    </a:cubicBezTo>
                    <a:cubicBezTo>
                      <a:pt x="74668" y="28465"/>
                      <a:pt x="66815" y="26962"/>
                      <a:pt x="56144" y="26962"/>
                    </a:cubicBezTo>
                    <a:cubicBezTo>
                      <a:pt x="47502" y="26962"/>
                      <a:pt x="39462" y="27826"/>
                      <a:pt x="32022" y="29554"/>
                    </a:cubicBezTo>
                    <a:cubicBezTo>
                      <a:pt x="24583" y="31283"/>
                      <a:pt x="17669" y="33875"/>
                      <a:pt x="11282" y="37332"/>
                    </a:cubicBezTo>
                    <a:lnTo>
                      <a:pt x="11282" y="6559"/>
                    </a:lnTo>
                    <a:cubicBezTo>
                      <a:pt x="19924" y="4455"/>
                      <a:pt x="28603" y="2877"/>
                      <a:pt x="37320" y="1825"/>
                    </a:cubicBezTo>
                    <a:cubicBezTo>
                      <a:pt x="46037" y="698"/>
                      <a:pt x="54754" y="134"/>
                      <a:pt x="63471" y="134"/>
                    </a:cubicBezTo>
                    <a:cubicBezTo>
                      <a:pt x="86240" y="134"/>
                      <a:pt x="102660" y="4643"/>
                      <a:pt x="112729" y="13661"/>
                    </a:cubicBezTo>
                    <a:cubicBezTo>
                      <a:pt x="122874" y="22603"/>
                      <a:pt x="127946" y="37182"/>
                      <a:pt x="12794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3" name="Forma Livre: Forma 132">
                <a:extLst>
                  <a:ext uri="{FF2B5EF4-FFF2-40B4-BE49-F238E27FC236}">
                    <a16:creationId xmlns:a16="http://schemas.microsoft.com/office/drawing/2014/main" id="{A946DA9F-A84A-4AA7-8FCB-A247BAAE71B2}"/>
                  </a:ext>
                </a:extLst>
              </p:cNvPr>
              <p:cNvSpPr/>
              <p:nvPr/>
            </p:nvSpPr>
            <p:spPr>
              <a:xfrm>
                <a:off x="3009477" y="1465290"/>
                <a:ext cx="112944" cy="126245"/>
              </a:xfrm>
              <a:custGeom>
                <a:avLst/>
                <a:gdLst>
                  <a:gd name="connsiteX0" fmla="*/ 3057 w 112944"/>
                  <a:gd name="connsiteY0" fmla="*/ 134 h 126245"/>
                  <a:gd name="connsiteX1" fmla="*/ 113184 w 112944"/>
                  <a:gd name="connsiteY1" fmla="*/ 134 h 126245"/>
                  <a:gd name="connsiteX2" fmla="*/ 113184 w 112944"/>
                  <a:gd name="connsiteY2" fmla="*/ 28314 h 126245"/>
                  <a:gd name="connsiteX3" fmla="*/ 46680 w 112944"/>
                  <a:gd name="connsiteY3" fmla="*/ 97524 h 126245"/>
                  <a:gd name="connsiteX4" fmla="*/ 113184 w 112944"/>
                  <a:gd name="connsiteY4" fmla="*/ 97524 h 126245"/>
                  <a:gd name="connsiteX5" fmla="*/ 113184 w 112944"/>
                  <a:gd name="connsiteY5" fmla="*/ 126380 h 126245"/>
                  <a:gd name="connsiteX6" fmla="*/ 239 w 112944"/>
                  <a:gd name="connsiteY6" fmla="*/ 126380 h 126245"/>
                  <a:gd name="connsiteX7" fmla="*/ 239 w 112944"/>
                  <a:gd name="connsiteY7" fmla="*/ 98200 h 126245"/>
                  <a:gd name="connsiteX8" fmla="*/ 66744 w 112944"/>
                  <a:gd name="connsiteY8" fmla="*/ 28991 h 126245"/>
                  <a:gd name="connsiteX9" fmla="*/ 3057 w 112944"/>
                  <a:gd name="connsiteY9" fmla="*/ 28991 h 12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944" h="126245">
                    <a:moveTo>
                      <a:pt x="3057" y="134"/>
                    </a:moveTo>
                    <a:lnTo>
                      <a:pt x="113184" y="134"/>
                    </a:lnTo>
                    <a:lnTo>
                      <a:pt x="113184" y="28314"/>
                    </a:lnTo>
                    <a:lnTo>
                      <a:pt x="46680" y="97524"/>
                    </a:lnTo>
                    <a:lnTo>
                      <a:pt x="113184" y="97524"/>
                    </a:lnTo>
                    <a:lnTo>
                      <a:pt x="113184" y="126380"/>
                    </a:lnTo>
                    <a:lnTo>
                      <a:pt x="239" y="126380"/>
                    </a:lnTo>
                    <a:lnTo>
                      <a:pt x="239" y="98200"/>
                    </a:lnTo>
                    <a:lnTo>
                      <a:pt x="66744" y="28991"/>
                    </a:lnTo>
                    <a:lnTo>
                      <a:pt x="3057" y="289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4" name="Forma Livre: Forma 133">
                <a:extLst>
                  <a:ext uri="{FF2B5EF4-FFF2-40B4-BE49-F238E27FC236}">
                    <a16:creationId xmlns:a16="http://schemas.microsoft.com/office/drawing/2014/main" id="{D3AE0801-C34D-4CAD-9AD8-36837F7595C8}"/>
                  </a:ext>
                </a:extLst>
              </p:cNvPr>
              <p:cNvSpPr/>
              <p:nvPr/>
            </p:nvSpPr>
            <p:spPr>
              <a:xfrm>
                <a:off x="3133684" y="1462247"/>
                <a:ext cx="135488" cy="132557"/>
              </a:xfrm>
              <a:custGeom>
                <a:avLst/>
                <a:gdLst>
                  <a:gd name="connsiteX0" fmla="*/ 135731 w 135488"/>
                  <a:gd name="connsiteY0" fmla="*/ 65963 h 132557"/>
                  <a:gd name="connsiteX1" fmla="*/ 135731 w 135488"/>
                  <a:gd name="connsiteY1" fmla="*/ 77460 h 132557"/>
                  <a:gd name="connsiteX2" fmla="*/ 41385 w 135488"/>
                  <a:gd name="connsiteY2" fmla="*/ 77460 h 132557"/>
                  <a:gd name="connsiteX3" fmla="*/ 51643 w 135488"/>
                  <a:gd name="connsiteY3" fmla="*/ 98764 h 132557"/>
                  <a:gd name="connsiteX4" fmla="*/ 76216 w 135488"/>
                  <a:gd name="connsiteY4" fmla="*/ 105865 h 132557"/>
                  <a:gd name="connsiteX5" fmla="*/ 102254 w 135488"/>
                  <a:gd name="connsiteY5" fmla="*/ 102145 h 132557"/>
                  <a:gd name="connsiteX6" fmla="*/ 129757 w 135488"/>
                  <a:gd name="connsiteY6" fmla="*/ 90648 h 132557"/>
                  <a:gd name="connsiteX7" fmla="*/ 129757 w 135488"/>
                  <a:gd name="connsiteY7" fmla="*/ 121759 h 132557"/>
                  <a:gd name="connsiteX8" fmla="*/ 101127 w 135488"/>
                  <a:gd name="connsiteY8" fmla="*/ 129874 h 132557"/>
                  <a:gd name="connsiteX9" fmla="*/ 72496 w 135488"/>
                  <a:gd name="connsiteY9" fmla="*/ 132692 h 132557"/>
                  <a:gd name="connsiteX10" fmla="*/ 19180 w 135488"/>
                  <a:gd name="connsiteY10" fmla="*/ 115334 h 132557"/>
                  <a:gd name="connsiteX11" fmla="*/ 243 w 135488"/>
                  <a:gd name="connsiteY11" fmla="*/ 66413 h 132557"/>
                  <a:gd name="connsiteX12" fmla="*/ 18841 w 135488"/>
                  <a:gd name="connsiteY12" fmla="*/ 17831 h 132557"/>
                  <a:gd name="connsiteX13" fmla="*/ 70241 w 135488"/>
                  <a:gd name="connsiteY13" fmla="*/ 134 h 132557"/>
                  <a:gd name="connsiteX14" fmla="*/ 117809 w 135488"/>
                  <a:gd name="connsiteY14" fmla="*/ 18057 h 132557"/>
                  <a:gd name="connsiteX15" fmla="*/ 135731 w 135488"/>
                  <a:gd name="connsiteY15" fmla="*/ 65963 h 132557"/>
                  <a:gd name="connsiteX16" fmla="*/ 94251 w 135488"/>
                  <a:gd name="connsiteY16" fmla="*/ 52549 h 132557"/>
                  <a:gd name="connsiteX17" fmla="*/ 87487 w 135488"/>
                  <a:gd name="connsiteY17" fmla="*/ 34063 h 132557"/>
                  <a:gd name="connsiteX18" fmla="*/ 70016 w 135488"/>
                  <a:gd name="connsiteY18" fmla="*/ 26962 h 132557"/>
                  <a:gd name="connsiteX19" fmla="*/ 50966 w 135488"/>
                  <a:gd name="connsiteY19" fmla="*/ 33612 h 132557"/>
                  <a:gd name="connsiteX20" fmla="*/ 41836 w 135488"/>
                  <a:gd name="connsiteY20" fmla="*/ 52549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488" h="132557">
                    <a:moveTo>
                      <a:pt x="135731" y="65963"/>
                    </a:moveTo>
                    <a:lnTo>
                      <a:pt x="135731" y="77460"/>
                    </a:lnTo>
                    <a:lnTo>
                      <a:pt x="41385" y="77460"/>
                    </a:lnTo>
                    <a:cubicBezTo>
                      <a:pt x="42362" y="86928"/>
                      <a:pt x="45781" y="94030"/>
                      <a:pt x="51643" y="98764"/>
                    </a:cubicBezTo>
                    <a:cubicBezTo>
                      <a:pt x="57504" y="103498"/>
                      <a:pt x="65695" y="105865"/>
                      <a:pt x="76216" y="105865"/>
                    </a:cubicBezTo>
                    <a:cubicBezTo>
                      <a:pt x="84707" y="105865"/>
                      <a:pt x="93386" y="104625"/>
                      <a:pt x="102254" y="102145"/>
                    </a:cubicBezTo>
                    <a:cubicBezTo>
                      <a:pt x="111196" y="99590"/>
                      <a:pt x="120364" y="95758"/>
                      <a:pt x="129757" y="90648"/>
                    </a:cubicBezTo>
                    <a:lnTo>
                      <a:pt x="129757" y="121759"/>
                    </a:lnTo>
                    <a:cubicBezTo>
                      <a:pt x="120214" y="125366"/>
                      <a:pt x="110670" y="128071"/>
                      <a:pt x="101127" y="129874"/>
                    </a:cubicBezTo>
                    <a:cubicBezTo>
                      <a:pt x="91583" y="131753"/>
                      <a:pt x="82039" y="132692"/>
                      <a:pt x="72496" y="132692"/>
                    </a:cubicBezTo>
                    <a:cubicBezTo>
                      <a:pt x="49651" y="132692"/>
                      <a:pt x="31879" y="126906"/>
                      <a:pt x="19180" y="115334"/>
                    </a:cubicBezTo>
                    <a:cubicBezTo>
                      <a:pt x="6555" y="103686"/>
                      <a:pt x="243" y="87379"/>
                      <a:pt x="243" y="66413"/>
                    </a:cubicBezTo>
                    <a:cubicBezTo>
                      <a:pt x="243" y="45823"/>
                      <a:pt x="6442" y="29629"/>
                      <a:pt x="18841" y="17831"/>
                    </a:cubicBezTo>
                    <a:cubicBezTo>
                      <a:pt x="31316" y="6033"/>
                      <a:pt x="48449" y="134"/>
                      <a:pt x="70241" y="134"/>
                    </a:cubicBezTo>
                    <a:cubicBezTo>
                      <a:pt x="90080" y="134"/>
                      <a:pt x="105936" y="6109"/>
                      <a:pt x="117809" y="18057"/>
                    </a:cubicBezTo>
                    <a:cubicBezTo>
                      <a:pt x="129757" y="30005"/>
                      <a:pt x="135731" y="45974"/>
                      <a:pt x="135731" y="65963"/>
                    </a:cubicBezTo>
                    <a:close/>
                    <a:moveTo>
                      <a:pt x="94251" y="52549"/>
                    </a:moveTo>
                    <a:cubicBezTo>
                      <a:pt x="94251" y="44884"/>
                      <a:pt x="91996" y="38722"/>
                      <a:pt x="87487" y="34063"/>
                    </a:cubicBezTo>
                    <a:cubicBezTo>
                      <a:pt x="83054" y="29329"/>
                      <a:pt x="77230" y="26962"/>
                      <a:pt x="70016" y="26962"/>
                    </a:cubicBezTo>
                    <a:cubicBezTo>
                      <a:pt x="62201" y="26962"/>
                      <a:pt x="55851" y="29178"/>
                      <a:pt x="50966" y="33612"/>
                    </a:cubicBezTo>
                    <a:cubicBezTo>
                      <a:pt x="46082" y="37971"/>
                      <a:pt x="43038" y="44283"/>
                      <a:pt x="41836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5" name="Forma Livre: Forma 134">
                <a:extLst>
                  <a:ext uri="{FF2B5EF4-FFF2-40B4-BE49-F238E27FC236}">
                    <a16:creationId xmlns:a16="http://schemas.microsoft.com/office/drawing/2014/main" id="{02C8B6CC-9970-43DE-B7F9-D80EFA176672}"/>
                  </a:ext>
                </a:extLst>
              </p:cNvPr>
              <p:cNvSpPr/>
              <p:nvPr/>
            </p:nvSpPr>
            <p:spPr>
              <a:xfrm>
                <a:off x="3286048" y="1462247"/>
                <a:ext cx="126921" cy="129289"/>
              </a:xfrm>
              <a:custGeom>
                <a:avLst/>
                <a:gdLst>
                  <a:gd name="connsiteX0" fmla="*/ 127169 w 126921"/>
                  <a:gd name="connsiteY0" fmla="*/ 52549 h 129289"/>
                  <a:gd name="connsiteX1" fmla="*/ 127169 w 126921"/>
                  <a:gd name="connsiteY1" fmla="*/ 129423 h 129289"/>
                  <a:gd name="connsiteX2" fmla="*/ 86590 w 126921"/>
                  <a:gd name="connsiteY2" fmla="*/ 129423 h 129289"/>
                  <a:gd name="connsiteX3" fmla="*/ 86590 w 126921"/>
                  <a:gd name="connsiteY3" fmla="*/ 116912 h 129289"/>
                  <a:gd name="connsiteX4" fmla="*/ 86590 w 126921"/>
                  <a:gd name="connsiteY4" fmla="*/ 70584 h 129289"/>
                  <a:gd name="connsiteX5" fmla="*/ 85801 w 126921"/>
                  <a:gd name="connsiteY5" fmla="*/ 48040 h 129289"/>
                  <a:gd name="connsiteX6" fmla="*/ 83321 w 126921"/>
                  <a:gd name="connsiteY6" fmla="*/ 38910 h 129289"/>
                  <a:gd name="connsiteX7" fmla="*/ 76896 w 126921"/>
                  <a:gd name="connsiteY7" fmla="*/ 32823 h 129289"/>
                  <a:gd name="connsiteX8" fmla="*/ 67653 w 126921"/>
                  <a:gd name="connsiteY8" fmla="*/ 30569 h 129289"/>
                  <a:gd name="connsiteX9" fmla="*/ 47814 w 126921"/>
                  <a:gd name="connsiteY9" fmla="*/ 40375 h 129289"/>
                  <a:gd name="connsiteX10" fmla="*/ 40600 w 126921"/>
                  <a:gd name="connsiteY10" fmla="*/ 67315 h 129289"/>
                  <a:gd name="connsiteX11" fmla="*/ 40600 w 126921"/>
                  <a:gd name="connsiteY11" fmla="*/ 129423 h 129289"/>
                  <a:gd name="connsiteX12" fmla="*/ 247 w 126921"/>
                  <a:gd name="connsiteY12" fmla="*/ 129423 h 129289"/>
                  <a:gd name="connsiteX13" fmla="*/ 247 w 126921"/>
                  <a:gd name="connsiteY13" fmla="*/ 3178 h 129289"/>
                  <a:gd name="connsiteX14" fmla="*/ 40600 w 126921"/>
                  <a:gd name="connsiteY14" fmla="*/ 3178 h 129289"/>
                  <a:gd name="connsiteX15" fmla="*/ 40600 w 126921"/>
                  <a:gd name="connsiteY15" fmla="*/ 21664 h 129289"/>
                  <a:gd name="connsiteX16" fmla="*/ 59988 w 126921"/>
                  <a:gd name="connsiteY16" fmla="*/ 5432 h 129289"/>
                  <a:gd name="connsiteX17" fmla="*/ 82644 w 126921"/>
                  <a:gd name="connsiteY17" fmla="*/ 134 h 129289"/>
                  <a:gd name="connsiteX18" fmla="*/ 115784 w 126921"/>
                  <a:gd name="connsiteY18" fmla="*/ 13548 h 129289"/>
                  <a:gd name="connsiteX19" fmla="*/ 127169 w 126921"/>
                  <a:gd name="connsiteY19" fmla="*/ 52549 h 129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6921" h="129289">
                    <a:moveTo>
                      <a:pt x="127169" y="52549"/>
                    </a:moveTo>
                    <a:lnTo>
                      <a:pt x="127169" y="129423"/>
                    </a:lnTo>
                    <a:lnTo>
                      <a:pt x="86590" y="129423"/>
                    </a:lnTo>
                    <a:lnTo>
                      <a:pt x="86590" y="116912"/>
                    </a:lnTo>
                    <a:lnTo>
                      <a:pt x="86590" y="70584"/>
                    </a:lnTo>
                    <a:cubicBezTo>
                      <a:pt x="86590" y="59688"/>
                      <a:pt x="86327" y="52173"/>
                      <a:pt x="85801" y="48040"/>
                    </a:cubicBezTo>
                    <a:cubicBezTo>
                      <a:pt x="85350" y="43907"/>
                      <a:pt x="84523" y="40864"/>
                      <a:pt x="83321" y="38910"/>
                    </a:cubicBezTo>
                    <a:cubicBezTo>
                      <a:pt x="81743" y="36280"/>
                      <a:pt x="79601" y="34251"/>
                      <a:pt x="76896" y="32823"/>
                    </a:cubicBezTo>
                    <a:cubicBezTo>
                      <a:pt x="74190" y="31320"/>
                      <a:pt x="71110" y="30569"/>
                      <a:pt x="67653" y="30569"/>
                    </a:cubicBezTo>
                    <a:cubicBezTo>
                      <a:pt x="59236" y="30569"/>
                      <a:pt x="52624" y="33837"/>
                      <a:pt x="47814" y="40375"/>
                    </a:cubicBezTo>
                    <a:cubicBezTo>
                      <a:pt x="43005" y="46838"/>
                      <a:pt x="40600" y="55818"/>
                      <a:pt x="40600" y="67315"/>
                    </a:cubicBezTo>
                    <a:lnTo>
                      <a:pt x="40600" y="129423"/>
                    </a:lnTo>
                    <a:lnTo>
                      <a:pt x="247" y="129423"/>
                    </a:lnTo>
                    <a:lnTo>
                      <a:pt x="247" y="3178"/>
                    </a:lnTo>
                    <a:lnTo>
                      <a:pt x="40600" y="3178"/>
                    </a:lnTo>
                    <a:lnTo>
                      <a:pt x="40600" y="21664"/>
                    </a:lnTo>
                    <a:cubicBezTo>
                      <a:pt x="46687" y="14299"/>
                      <a:pt x="53150" y="8889"/>
                      <a:pt x="59988" y="5432"/>
                    </a:cubicBezTo>
                    <a:cubicBezTo>
                      <a:pt x="66826" y="1900"/>
                      <a:pt x="74378" y="134"/>
                      <a:pt x="82644" y="134"/>
                    </a:cubicBezTo>
                    <a:cubicBezTo>
                      <a:pt x="97223" y="134"/>
                      <a:pt x="108269" y="4606"/>
                      <a:pt x="115784" y="13548"/>
                    </a:cubicBezTo>
                    <a:cubicBezTo>
                      <a:pt x="123374" y="22490"/>
                      <a:pt x="127169" y="35491"/>
                      <a:pt x="127169" y="52549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6" name="Forma Livre: Forma 135">
                <a:extLst>
                  <a:ext uri="{FF2B5EF4-FFF2-40B4-BE49-F238E27FC236}">
                    <a16:creationId xmlns:a16="http://schemas.microsoft.com/office/drawing/2014/main" id="{D52CD6FA-E192-463F-A7D3-A1B52BF92115}"/>
                  </a:ext>
                </a:extLst>
              </p:cNvPr>
              <p:cNvSpPr/>
              <p:nvPr/>
            </p:nvSpPr>
            <p:spPr>
              <a:xfrm>
                <a:off x="3430315" y="1416145"/>
                <a:ext cx="135488" cy="178660"/>
              </a:xfrm>
              <a:custGeom>
                <a:avLst/>
                <a:gdLst>
                  <a:gd name="connsiteX0" fmla="*/ 95160 w 135488"/>
                  <a:gd name="connsiteY0" fmla="*/ 67765 h 178660"/>
                  <a:gd name="connsiteX1" fmla="*/ 95160 w 135488"/>
                  <a:gd name="connsiteY1" fmla="*/ 134 h 178660"/>
                  <a:gd name="connsiteX2" fmla="*/ 135739 w 135488"/>
                  <a:gd name="connsiteY2" fmla="*/ 134 h 178660"/>
                  <a:gd name="connsiteX3" fmla="*/ 135739 w 135488"/>
                  <a:gd name="connsiteY3" fmla="*/ 175525 h 178660"/>
                  <a:gd name="connsiteX4" fmla="*/ 95160 w 135488"/>
                  <a:gd name="connsiteY4" fmla="*/ 175525 h 178660"/>
                  <a:gd name="connsiteX5" fmla="*/ 95160 w 135488"/>
                  <a:gd name="connsiteY5" fmla="*/ 157265 h 178660"/>
                  <a:gd name="connsiteX6" fmla="*/ 76787 w 135488"/>
                  <a:gd name="connsiteY6" fmla="*/ 173609 h 178660"/>
                  <a:gd name="connsiteX7" fmla="*/ 53567 w 135488"/>
                  <a:gd name="connsiteY7" fmla="*/ 178794 h 178660"/>
                  <a:gd name="connsiteX8" fmla="*/ 15242 w 135488"/>
                  <a:gd name="connsiteY8" fmla="*/ 160308 h 178660"/>
                  <a:gd name="connsiteX9" fmla="*/ 251 w 135488"/>
                  <a:gd name="connsiteY9" fmla="*/ 112515 h 178660"/>
                  <a:gd name="connsiteX10" fmla="*/ 15242 w 135488"/>
                  <a:gd name="connsiteY10" fmla="*/ 64835 h 178660"/>
                  <a:gd name="connsiteX11" fmla="*/ 53567 w 135488"/>
                  <a:gd name="connsiteY11" fmla="*/ 46236 h 178660"/>
                  <a:gd name="connsiteX12" fmla="*/ 76674 w 135488"/>
                  <a:gd name="connsiteY12" fmla="*/ 51534 h 178660"/>
                  <a:gd name="connsiteX13" fmla="*/ 95160 w 135488"/>
                  <a:gd name="connsiteY13" fmla="*/ 67765 h 178660"/>
                  <a:gd name="connsiteX14" fmla="*/ 68558 w 135488"/>
                  <a:gd name="connsiteY14" fmla="*/ 149487 h 178660"/>
                  <a:gd name="connsiteX15" fmla="*/ 88284 w 135488"/>
                  <a:gd name="connsiteY15" fmla="*/ 140019 h 178660"/>
                  <a:gd name="connsiteX16" fmla="*/ 95160 w 135488"/>
                  <a:gd name="connsiteY16" fmla="*/ 112515 h 178660"/>
                  <a:gd name="connsiteX17" fmla="*/ 88284 w 135488"/>
                  <a:gd name="connsiteY17" fmla="*/ 85011 h 178660"/>
                  <a:gd name="connsiteX18" fmla="*/ 68558 w 135488"/>
                  <a:gd name="connsiteY18" fmla="*/ 75543 h 178660"/>
                  <a:gd name="connsiteX19" fmla="*/ 48833 w 135488"/>
                  <a:gd name="connsiteY19" fmla="*/ 85011 h 178660"/>
                  <a:gd name="connsiteX20" fmla="*/ 42069 w 135488"/>
                  <a:gd name="connsiteY20" fmla="*/ 112515 h 178660"/>
                  <a:gd name="connsiteX21" fmla="*/ 48833 w 135488"/>
                  <a:gd name="connsiteY21" fmla="*/ 140019 h 178660"/>
                  <a:gd name="connsiteX22" fmla="*/ 68558 w 135488"/>
                  <a:gd name="connsiteY22" fmla="*/ 149487 h 17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5488" h="178660">
                    <a:moveTo>
                      <a:pt x="95160" y="67765"/>
                    </a:moveTo>
                    <a:lnTo>
                      <a:pt x="95160" y="134"/>
                    </a:lnTo>
                    <a:lnTo>
                      <a:pt x="135739" y="134"/>
                    </a:lnTo>
                    <a:lnTo>
                      <a:pt x="135739" y="175525"/>
                    </a:lnTo>
                    <a:lnTo>
                      <a:pt x="95160" y="175525"/>
                    </a:lnTo>
                    <a:lnTo>
                      <a:pt x="95160" y="157265"/>
                    </a:lnTo>
                    <a:cubicBezTo>
                      <a:pt x="89599" y="164704"/>
                      <a:pt x="83475" y="170152"/>
                      <a:pt x="76787" y="173609"/>
                    </a:cubicBezTo>
                    <a:cubicBezTo>
                      <a:pt x="70099" y="177066"/>
                      <a:pt x="62359" y="178794"/>
                      <a:pt x="53567" y="178794"/>
                    </a:cubicBezTo>
                    <a:cubicBezTo>
                      <a:pt x="38012" y="178794"/>
                      <a:pt x="25237" y="172632"/>
                      <a:pt x="15242" y="160308"/>
                    </a:cubicBezTo>
                    <a:cubicBezTo>
                      <a:pt x="5248" y="147909"/>
                      <a:pt x="251" y="131978"/>
                      <a:pt x="251" y="112515"/>
                    </a:cubicBezTo>
                    <a:cubicBezTo>
                      <a:pt x="251" y="93052"/>
                      <a:pt x="5248" y="77159"/>
                      <a:pt x="15242" y="64835"/>
                    </a:cubicBezTo>
                    <a:cubicBezTo>
                      <a:pt x="25237" y="52436"/>
                      <a:pt x="38012" y="46236"/>
                      <a:pt x="53567" y="46236"/>
                    </a:cubicBezTo>
                    <a:cubicBezTo>
                      <a:pt x="62284" y="46236"/>
                      <a:pt x="69986" y="48002"/>
                      <a:pt x="76674" y="51534"/>
                    </a:cubicBezTo>
                    <a:cubicBezTo>
                      <a:pt x="83437" y="54991"/>
                      <a:pt x="89599" y="60401"/>
                      <a:pt x="95160" y="67765"/>
                    </a:cubicBezTo>
                    <a:close/>
                    <a:moveTo>
                      <a:pt x="68558" y="149487"/>
                    </a:moveTo>
                    <a:cubicBezTo>
                      <a:pt x="77200" y="149487"/>
                      <a:pt x="83776" y="146331"/>
                      <a:pt x="88284" y="140019"/>
                    </a:cubicBezTo>
                    <a:cubicBezTo>
                      <a:pt x="92868" y="133706"/>
                      <a:pt x="95160" y="124538"/>
                      <a:pt x="95160" y="112515"/>
                    </a:cubicBezTo>
                    <a:cubicBezTo>
                      <a:pt x="95160" y="100492"/>
                      <a:pt x="92868" y="91324"/>
                      <a:pt x="88284" y="85011"/>
                    </a:cubicBezTo>
                    <a:cubicBezTo>
                      <a:pt x="83776" y="78699"/>
                      <a:pt x="77200" y="75543"/>
                      <a:pt x="68558" y="75543"/>
                    </a:cubicBezTo>
                    <a:cubicBezTo>
                      <a:pt x="59992" y="75543"/>
                      <a:pt x="53417" y="78699"/>
                      <a:pt x="48833" y="85011"/>
                    </a:cubicBezTo>
                    <a:cubicBezTo>
                      <a:pt x="44324" y="91324"/>
                      <a:pt x="42069" y="100492"/>
                      <a:pt x="42069" y="112515"/>
                    </a:cubicBezTo>
                    <a:cubicBezTo>
                      <a:pt x="42069" y="124538"/>
                      <a:pt x="44324" y="133706"/>
                      <a:pt x="48833" y="140019"/>
                    </a:cubicBezTo>
                    <a:cubicBezTo>
                      <a:pt x="53417" y="146331"/>
                      <a:pt x="59992" y="149487"/>
                      <a:pt x="68558" y="14948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7" name="Forma Livre: Forma 136">
                <a:extLst>
                  <a:ext uri="{FF2B5EF4-FFF2-40B4-BE49-F238E27FC236}">
                    <a16:creationId xmlns:a16="http://schemas.microsoft.com/office/drawing/2014/main" id="{BBAACF43-C1CF-480F-8400-4873BAC9EFDF}"/>
                  </a:ext>
                </a:extLst>
              </p:cNvPr>
              <p:cNvSpPr/>
              <p:nvPr/>
            </p:nvSpPr>
            <p:spPr>
              <a:xfrm>
                <a:off x="3587072" y="1462247"/>
                <a:ext cx="127710" cy="132557"/>
              </a:xfrm>
              <a:custGeom>
                <a:avLst/>
                <a:gdLst>
                  <a:gd name="connsiteX0" fmla="*/ 66308 w 127710"/>
                  <a:gd name="connsiteY0" fmla="*/ 72613 h 132557"/>
                  <a:gd name="connsiteX1" fmla="*/ 47259 w 127710"/>
                  <a:gd name="connsiteY1" fmla="*/ 76896 h 132557"/>
                  <a:gd name="connsiteX2" fmla="*/ 40946 w 127710"/>
                  <a:gd name="connsiteY2" fmla="*/ 89521 h 132557"/>
                  <a:gd name="connsiteX3" fmla="*/ 46019 w 127710"/>
                  <a:gd name="connsiteY3" fmla="*/ 101582 h 132557"/>
                  <a:gd name="connsiteX4" fmla="*/ 60334 w 127710"/>
                  <a:gd name="connsiteY4" fmla="*/ 105865 h 132557"/>
                  <a:gd name="connsiteX5" fmla="*/ 79496 w 127710"/>
                  <a:gd name="connsiteY5" fmla="*/ 97749 h 132557"/>
                  <a:gd name="connsiteX6" fmla="*/ 87274 w 127710"/>
                  <a:gd name="connsiteY6" fmla="*/ 77234 h 132557"/>
                  <a:gd name="connsiteX7" fmla="*/ 87274 w 127710"/>
                  <a:gd name="connsiteY7" fmla="*/ 72613 h 132557"/>
                  <a:gd name="connsiteX8" fmla="*/ 127966 w 127710"/>
                  <a:gd name="connsiteY8" fmla="*/ 57396 h 132557"/>
                  <a:gd name="connsiteX9" fmla="*/ 127966 w 127710"/>
                  <a:gd name="connsiteY9" fmla="*/ 129423 h 132557"/>
                  <a:gd name="connsiteX10" fmla="*/ 87274 w 127710"/>
                  <a:gd name="connsiteY10" fmla="*/ 129423 h 132557"/>
                  <a:gd name="connsiteX11" fmla="*/ 87274 w 127710"/>
                  <a:gd name="connsiteY11" fmla="*/ 110712 h 132557"/>
                  <a:gd name="connsiteX12" fmla="*/ 69013 w 127710"/>
                  <a:gd name="connsiteY12" fmla="*/ 127507 h 132557"/>
                  <a:gd name="connsiteX13" fmla="*/ 44328 w 127710"/>
                  <a:gd name="connsiteY13" fmla="*/ 132692 h 132557"/>
                  <a:gd name="connsiteX14" fmla="*/ 12428 w 127710"/>
                  <a:gd name="connsiteY14" fmla="*/ 121308 h 132557"/>
                  <a:gd name="connsiteX15" fmla="*/ 255 w 127710"/>
                  <a:gd name="connsiteY15" fmla="*/ 91550 h 132557"/>
                  <a:gd name="connsiteX16" fmla="*/ 15472 w 127710"/>
                  <a:gd name="connsiteY16" fmla="*/ 58974 h 132557"/>
                  <a:gd name="connsiteX17" fmla="*/ 63490 w 127710"/>
                  <a:gd name="connsiteY17" fmla="*/ 48604 h 132557"/>
                  <a:gd name="connsiteX18" fmla="*/ 87274 w 127710"/>
                  <a:gd name="connsiteY18" fmla="*/ 48604 h 132557"/>
                  <a:gd name="connsiteX19" fmla="*/ 87274 w 127710"/>
                  <a:gd name="connsiteY19" fmla="*/ 45448 h 132557"/>
                  <a:gd name="connsiteX20" fmla="*/ 79722 w 127710"/>
                  <a:gd name="connsiteY20" fmla="*/ 31470 h 132557"/>
                  <a:gd name="connsiteX21" fmla="*/ 56163 w 127710"/>
                  <a:gd name="connsiteY21" fmla="*/ 26962 h 132557"/>
                  <a:gd name="connsiteX22" fmla="*/ 32041 w 127710"/>
                  <a:gd name="connsiteY22" fmla="*/ 29554 h 132557"/>
                  <a:gd name="connsiteX23" fmla="*/ 11301 w 127710"/>
                  <a:gd name="connsiteY23" fmla="*/ 37332 h 132557"/>
                  <a:gd name="connsiteX24" fmla="*/ 11301 w 127710"/>
                  <a:gd name="connsiteY24" fmla="*/ 6559 h 132557"/>
                  <a:gd name="connsiteX25" fmla="*/ 37339 w 127710"/>
                  <a:gd name="connsiteY25" fmla="*/ 1825 h 132557"/>
                  <a:gd name="connsiteX26" fmla="*/ 63490 w 127710"/>
                  <a:gd name="connsiteY26" fmla="*/ 134 h 132557"/>
                  <a:gd name="connsiteX27" fmla="*/ 112748 w 127710"/>
                  <a:gd name="connsiteY27" fmla="*/ 13661 h 132557"/>
                  <a:gd name="connsiteX28" fmla="*/ 127966 w 127710"/>
                  <a:gd name="connsiteY28" fmla="*/ 57396 h 132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27710" h="132557">
                    <a:moveTo>
                      <a:pt x="66308" y="72613"/>
                    </a:moveTo>
                    <a:cubicBezTo>
                      <a:pt x="57892" y="72613"/>
                      <a:pt x="51542" y="74041"/>
                      <a:pt x="47259" y="76896"/>
                    </a:cubicBezTo>
                    <a:cubicBezTo>
                      <a:pt x="43050" y="79752"/>
                      <a:pt x="40946" y="83960"/>
                      <a:pt x="40946" y="89521"/>
                    </a:cubicBezTo>
                    <a:cubicBezTo>
                      <a:pt x="40946" y="94631"/>
                      <a:pt x="42637" y="98651"/>
                      <a:pt x="46019" y="101582"/>
                    </a:cubicBezTo>
                    <a:cubicBezTo>
                      <a:pt x="49475" y="104437"/>
                      <a:pt x="54247" y="105865"/>
                      <a:pt x="60334" y="105865"/>
                    </a:cubicBezTo>
                    <a:cubicBezTo>
                      <a:pt x="67924" y="105865"/>
                      <a:pt x="74311" y="103160"/>
                      <a:pt x="79496" y="97749"/>
                    </a:cubicBezTo>
                    <a:cubicBezTo>
                      <a:pt x="84681" y="92264"/>
                      <a:pt x="87274" y="85425"/>
                      <a:pt x="87274" y="77234"/>
                    </a:cubicBezTo>
                    <a:lnTo>
                      <a:pt x="87274" y="72613"/>
                    </a:lnTo>
                    <a:close/>
                    <a:moveTo>
                      <a:pt x="127966" y="57396"/>
                    </a:moveTo>
                    <a:lnTo>
                      <a:pt x="127966" y="129423"/>
                    </a:lnTo>
                    <a:lnTo>
                      <a:pt x="87274" y="129423"/>
                    </a:lnTo>
                    <a:lnTo>
                      <a:pt x="87274" y="110712"/>
                    </a:lnTo>
                    <a:cubicBezTo>
                      <a:pt x="81863" y="118377"/>
                      <a:pt x="75776" y="123975"/>
                      <a:pt x="69013" y="127507"/>
                    </a:cubicBezTo>
                    <a:cubicBezTo>
                      <a:pt x="62250" y="130964"/>
                      <a:pt x="54022" y="132692"/>
                      <a:pt x="44328" y="132692"/>
                    </a:cubicBezTo>
                    <a:cubicBezTo>
                      <a:pt x="31252" y="132692"/>
                      <a:pt x="20619" y="128897"/>
                      <a:pt x="12428" y="121308"/>
                    </a:cubicBezTo>
                    <a:cubicBezTo>
                      <a:pt x="4313" y="113643"/>
                      <a:pt x="255" y="103723"/>
                      <a:pt x="255" y="91550"/>
                    </a:cubicBezTo>
                    <a:cubicBezTo>
                      <a:pt x="255" y="76746"/>
                      <a:pt x="5327" y="65887"/>
                      <a:pt x="15472" y="58974"/>
                    </a:cubicBezTo>
                    <a:cubicBezTo>
                      <a:pt x="25692" y="52060"/>
                      <a:pt x="41698" y="48604"/>
                      <a:pt x="63490" y="48604"/>
                    </a:cubicBezTo>
                    <a:lnTo>
                      <a:pt x="87274" y="48604"/>
                    </a:lnTo>
                    <a:lnTo>
                      <a:pt x="87274" y="45448"/>
                    </a:lnTo>
                    <a:cubicBezTo>
                      <a:pt x="87274" y="39060"/>
                      <a:pt x="84756" y="34401"/>
                      <a:pt x="79722" y="31470"/>
                    </a:cubicBezTo>
                    <a:cubicBezTo>
                      <a:pt x="74687" y="28465"/>
                      <a:pt x="66834" y="26962"/>
                      <a:pt x="56163" y="26962"/>
                    </a:cubicBezTo>
                    <a:cubicBezTo>
                      <a:pt x="47522" y="26962"/>
                      <a:pt x="39481" y="27826"/>
                      <a:pt x="32041" y="29554"/>
                    </a:cubicBezTo>
                    <a:cubicBezTo>
                      <a:pt x="24602" y="31283"/>
                      <a:pt x="17688" y="33875"/>
                      <a:pt x="11301" y="37332"/>
                    </a:cubicBezTo>
                    <a:lnTo>
                      <a:pt x="11301" y="6559"/>
                    </a:lnTo>
                    <a:cubicBezTo>
                      <a:pt x="19943" y="4455"/>
                      <a:pt x="28622" y="2877"/>
                      <a:pt x="37339" y="1825"/>
                    </a:cubicBezTo>
                    <a:cubicBezTo>
                      <a:pt x="46056" y="698"/>
                      <a:pt x="54773" y="134"/>
                      <a:pt x="63490" y="134"/>
                    </a:cubicBezTo>
                    <a:cubicBezTo>
                      <a:pt x="86259" y="134"/>
                      <a:pt x="102679" y="4643"/>
                      <a:pt x="112748" y="13661"/>
                    </a:cubicBezTo>
                    <a:cubicBezTo>
                      <a:pt x="122893" y="22603"/>
                      <a:pt x="127966" y="37182"/>
                      <a:pt x="127966" y="573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38" name="Gráfico 113">
              <a:extLst>
                <a:ext uri="{FF2B5EF4-FFF2-40B4-BE49-F238E27FC236}">
                  <a16:creationId xmlns:a16="http://schemas.microsoft.com/office/drawing/2014/main" id="{52E13C26-E90E-4695-9931-3A4F17D16BD1}"/>
                </a:ext>
              </a:extLst>
            </p:cNvPr>
            <p:cNvGrpSpPr/>
            <p:nvPr/>
          </p:nvGrpSpPr>
          <p:grpSpPr>
            <a:xfrm>
              <a:off x="7542971" y="1062205"/>
              <a:ext cx="4320005" cy="2829081"/>
              <a:chOff x="1052863" y="2001774"/>
              <a:chExt cx="4320005" cy="2829081"/>
            </a:xfrm>
            <a:solidFill>
              <a:schemeClr val="tx1"/>
            </a:solidFill>
          </p:grpSpPr>
          <p:sp>
            <p:nvSpPr>
              <p:cNvPr id="139" name="Forma Livre: Forma 138">
                <a:extLst>
                  <a:ext uri="{FF2B5EF4-FFF2-40B4-BE49-F238E27FC236}">
                    <a16:creationId xmlns:a16="http://schemas.microsoft.com/office/drawing/2014/main" id="{8AA3EB9A-83FB-4A79-92E3-C2B2526908BC}"/>
                  </a:ext>
                </a:extLst>
              </p:cNvPr>
              <p:cNvSpPr/>
              <p:nvPr/>
            </p:nvSpPr>
            <p:spPr>
              <a:xfrm flipV="1">
                <a:off x="1707712" y="4688560"/>
                <a:ext cx="116065" cy="141922"/>
              </a:xfrm>
              <a:custGeom>
                <a:avLst/>
                <a:gdLst>
                  <a:gd name="connsiteX0" fmla="*/ 127 w 116065"/>
                  <a:gd name="connsiteY0" fmla="*/ 16822 h 141922"/>
                  <a:gd name="connsiteX1" fmla="*/ 9614 w 116065"/>
                  <a:gd name="connsiteY1" fmla="*/ 31351 h 141922"/>
                  <a:gd name="connsiteX2" fmla="*/ 58903 w 116065"/>
                  <a:gd name="connsiteY2" fmla="*/ 17012 h 141922"/>
                  <a:gd name="connsiteX3" fmla="*/ 97587 w 116065"/>
                  <a:gd name="connsiteY3" fmla="*/ 41003 h 141922"/>
                  <a:gd name="connsiteX4" fmla="*/ 58712 w 116065"/>
                  <a:gd name="connsiteY4" fmla="*/ 64815 h 141922"/>
                  <a:gd name="connsiteX5" fmla="*/ 7379 w 116065"/>
                  <a:gd name="connsiteY5" fmla="*/ 104058 h 141922"/>
                  <a:gd name="connsiteX6" fmla="*/ 59093 w 116065"/>
                  <a:gd name="connsiteY6" fmla="*/ 142387 h 141922"/>
                  <a:gd name="connsiteX7" fmla="*/ 109309 w 116065"/>
                  <a:gd name="connsiteY7" fmla="*/ 129738 h 141922"/>
                  <a:gd name="connsiteX8" fmla="*/ 99085 w 116065"/>
                  <a:gd name="connsiteY8" fmla="*/ 114294 h 141922"/>
                  <a:gd name="connsiteX9" fmla="*/ 59093 w 116065"/>
                  <a:gd name="connsiteY9" fmla="*/ 125077 h 141922"/>
                  <a:gd name="connsiteX10" fmla="*/ 25984 w 116065"/>
                  <a:gd name="connsiteY10" fmla="*/ 104427 h 141922"/>
                  <a:gd name="connsiteX11" fmla="*/ 63360 w 116065"/>
                  <a:gd name="connsiteY11" fmla="*/ 81744 h 141922"/>
                  <a:gd name="connsiteX12" fmla="*/ 116192 w 116065"/>
                  <a:gd name="connsiteY12" fmla="*/ 41943 h 141922"/>
                  <a:gd name="connsiteX13" fmla="*/ 59461 w 116065"/>
                  <a:gd name="connsiteY13" fmla="*/ 464 h 141922"/>
                  <a:gd name="connsiteX14" fmla="*/ 127 w 116065"/>
                  <a:gd name="connsiteY14" fmla="*/ 16822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6065" h="141922">
                    <a:moveTo>
                      <a:pt x="127" y="16822"/>
                    </a:moveTo>
                    <a:lnTo>
                      <a:pt x="9614" y="31351"/>
                    </a:lnTo>
                    <a:cubicBezTo>
                      <a:pt x="25603" y="20911"/>
                      <a:pt x="42164" y="17012"/>
                      <a:pt x="58903" y="17012"/>
                    </a:cubicBezTo>
                    <a:cubicBezTo>
                      <a:pt x="86982" y="17012"/>
                      <a:pt x="97587" y="24264"/>
                      <a:pt x="97587" y="41003"/>
                    </a:cubicBezTo>
                    <a:cubicBezTo>
                      <a:pt x="97587" y="58122"/>
                      <a:pt x="82525" y="60916"/>
                      <a:pt x="58712" y="64815"/>
                    </a:cubicBezTo>
                    <a:cubicBezTo>
                      <a:pt x="27102" y="70022"/>
                      <a:pt x="7379" y="75420"/>
                      <a:pt x="7379" y="104058"/>
                    </a:cubicBezTo>
                    <a:cubicBezTo>
                      <a:pt x="7379" y="131782"/>
                      <a:pt x="24676" y="142387"/>
                      <a:pt x="59093" y="142387"/>
                    </a:cubicBezTo>
                    <a:cubicBezTo>
                      <a:pt x="82347" y="142387"/>
                      <a:pt x="98336" y="136989"/>
                      <a:pt x="109309" y="129738"/>
                    </a:cubicBezTo>
                    <a:lnTo>
                      <a:pt x="99085" y="114294"/>
                    </a:lnTo>
                    <a:cubicBezTo>
                      <a:pt x="89586" y="120632"/>
                      <a:pt x="74524" y="125077"/>
                      <a:pt x="59093" y="125077"/>
                    </a:cubicBezTo>
                    <a:cubicBezTo>
                      <a:pt x="35281" y="125077"/>
                      <a:pt x="25984" y="118943"/>
                      <a:pt x="25984" y="104427"/>
                    </a:cubicBezTo>
                    <a:cubicBezTo>
                      <a:pt x="25984" y="88818"/>
                      <a:pt x="39548" y="85846"/>
                      <a:pt x="63360" y="81744"/>
                    </a:cubicBezTo>
                    <a:cubicBezTo>
                      <a:pt x="94247" y="76537"/>
                      <a:pt x="116192" y="71889"/>
                      <a:pt x="116192" y="41943"/>
                    </a:cubicBezTo>
                    <a:cubicBezTo>
                      <a:pt x="116192" y="14422"/>
                      <a:pt x="99263" y="464"/>
                      <a:pt x="59461" y="464"/>
                    </a:cubicBezTo>
                    <a:cubicBezTo>
                      <a:pt x="36957" y="464"/>
                      <a:pt x="17234" y="5290"/>
                      <a:pt x="127" y="1682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0" name="Forma Livre: Forma 139">
                <a:extLst>
                  <a:ext uri="{FF2B5EF4-FFF2-40B4-BE49-F238E27FC236}">
                    <a16:creationId xmlns:a16="http://schemas.microsoft.com/office/drawing/2014/main" id="{676AF1D5-E72F-4979-812B-73672884FBDB}"/>
                  </a:ext>
                </a:extLst>
              </p:cNvPr>
              <p:cNvSpPr/>
              <p:nvPr/>
            </p:nvSpPr>
            <p:spPr>
              <a:xfrm flipV="1">
                <a:off x="1895793" y="4690797"/>
                <a:ext cx="95046" cy="137833"/>
              </a:xfrm>
              <a:custGeom>
                <a:avLst/>
                <a:gdLst>
                  <a:gd name="connsiteX0" fmla="*/ 146 w 95046"/>
                  <a:gd name="connsiteY0" fmla="*/ 138307 h 137833"/>
                  <a:gd name="connsiteX1" fmla="*/ 94457 w 95046"/>
                  <a:gd name="connsiteY1" fmla="*/ 138307 h 137833"/>
                  <a:gd name="connsiteX2" fmla="*/ 94457 w 95046"/>
                  <a:gd name="connsiteY2" fmla="*/ 120261 h 137833"/>
                  <a:gd name="connsiteX3" fmla="*/ 18930 w 95046"/>
                  <a:gd name="connsiteY3" fmla="*/ 120261 h 137833"/>
                  <a:gd name="connsiteX4" fmla="*/ 18930 w 95046"/>
                  <a:gd name="connsiteY4" fmla="*/ 80649 h 137833"/>
                  <a:gd name="connsiteX5" fmla="*/ 92590 w 95046"/>
                  <a:gd name="connsiteY5" fmla="*/ 80649 h 137833"/>
                  <a:gd name="connsiteX6" fmla="*/ 92590 w 95046"/>
                  <a:gd name="connsiteY6" fmla="*/ 62793 h 137833"/>
                  <a:gd name="connsiteX7" fmla="*/ 18930 w 95046"/>
                  <a:gd name="connsiteY7" fmla="*/ 62793 h 137833"/>
                  <a:gd name="connsiteX8" fmla="*/ 18930 w 95046"/>
                  <a:gd name="connsiteY8" fmla="*/ 17784 h 137833"/>
                  <a:gd name="connsiteX9" fmla="*/ 95193 w 95046"/>
                  <a:gd name="connsiteY9" fmla="*/ 17784 h 137833"/>
                  <a:gd name="connsiteX10" fmla="*/ 95193 w 95046"/>
                  <a:gd name="connsiteY10" fmla="*/ 474 h 137833"/>
                  <a:gd name="connsiteX11" fmla="*/ 146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146" y="138307"/>
                    </a:moveTo>
                    <a:lnTo>
                      <a:pt x="94457" y="138307"/>
                    </a:lnTo>
                    <a:lnTo>
                      <a:pt x="94457" y="120261"/>
                    </a:lnTo>
                    <a:lnTo>
                      <a:pt x="18930" y="120261"/>
                    </a:lnTo>
                    <a:lnTo>
                      <a:pt x="18930" y="80649"/>
                    </a:lnTo>
                    <a:lnTo>
                      <a:pt x="92590" y="80649"/>
                    </a:lnTo>
                    <a:lnTo>
                      <a:pt x="92590" y="62793"/>
                    </a:lnTo>
                    <a:lnTo>
                      <a:pt x="18930" y="62793"/>
                    </a:lnTo>
                    <a:lnTo>
                      <a:pt x="18930" y="17784"/>
                    </a:lnTo>
                    <a:lnTo>
                      <a:pt x="95193" y="17784"/>
                    </a:lnTo>
                    <a:lnTo>
                      <a:pt x="95193" y="474"/>
                    </a:lnTo>
                    <a:lnTo>
                      <a:pt x="146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1" name="Forma Livre: Forma 140">
                <a:extLst>
                  <a:ext uri="{FF2B5EF4-FFF2-40B4-BE49-F238E27FC236}">
                    <a16:creationId xmlns:a16="http://schemas.microsoft.com/office/drawing/2014/main" id="{2EFD6059-CFAD-4812-9E36-8EB53A0C4EB8}"/>
                  </a:ext>
                </a:extLst>
              </p:cNvPr>
              <p:cNvSpPr/>
              <p:nvPr/>
            </p:nvSpPr>
            <p:spPr>
              <a:xfrm flipV="1">
                <a:off x="2063604" y="4690797"/>
                <a:ext cx="141922" cy="137833"/>
              </a:xfrm>
              <a:custGeom>
                <a:avLst/>
                <a:gdLst>
                  <a:gd name="connsiteX0" fmla="*/ 165 w 141922"/>
                  <a:gd name="connsiteY0" fmla="*/ 138307 h 137833"/>
                  <a:gd name="connsiteX1" fmla="*/ 24726 w 141922"/>
                  <a:gd name="connsiteY1" fmla="*/ 138307 h 137833"/>
                  <a:gd name="connsiteX2" fmla="*/ 71221 w 141922"/>
                  <a:gd name="connsiteY2" fmla="*/ 26890 h 137833"/>
                  <a:gd name="connsiteX3" fmla="*/ 117906 w 141922"/>
                  <a:gd name="connsiteY3" fmla="*/ 138307 h 137833"/>
                  <a:gd name="connsiteX4" fmla="*/ 142087 w 141922"/>
                  <a:gd name="connsiteY4" fmla="*/ 138307 h 137833"/>
                  <a:gd name="connsiteX5" fmla="*/ 142087 w 141922"/>
                  <a:gd name="connsiteY5" fmla="*/ 474 h 137833"/>
                  <a:gd name="connsiteX6" fmla="*/ 123672 w 141922"/>
                  <a:gd name="connsiteY6" fmla="*/ 474 h 137833"/>
                  <a:gd name="connsiteX7" fmla="*/ 123672 w 141922"/>
                  <a:gd name="connsiteY7" fmla="*/ 106875 h 137833"/>
                  <a:gd name="connsiteX8" fmla="*/ 78663 w 141922"/>
                  <a:gd name="connsiteY8" fmla="*/ 474 h 137833"/>
                  <a:gd name="connsiteX9" fmla="*/ 63042 w 141922"/>
                  <a:gd name="connsiteY9" fmla="*/ 474 h 137833"/>
                  <a:gd name="connsiteX10" fmla="*/ 18211 w 141922"/>
                  <a:gd name="connsiteY10" fmla="*/ 106697 h 137833"/>
                  <a:gd name="connsiteX11" fmla="*/ 18211 w 141922"/>
                  <a:gd name="connsiteY11" fmla="*/ 474 h 137833"/>
                  <a:gd name="connsiteX12" fmla="*/ 165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165" y="138307"/>
                    </a:moveTo>
                    <a:lnTo>
                      <a:pt x="24726" y="138307"/>
                    </a:lnTo>
                    <a:lnTo>
                      <a:pt x="71221" y="26890"/>
                    </a:lnTo>
                    <a:lnTo>
                      <a:pt x="117906" y="138307"/>
                    </a:lnTo>
                    <a:lnTo>
                      <a:pt x="142087" y="138307"/>
                    </a:lnTo>
                    <a:lnTo>
                      <a:pt x="142087" y="474"/>
                    </a:lnTo>
                    <a:lnTo>
                      <a:pt x="123672" y="474"/>
                    </a:lnTo>
                    <a:lnTo>
                      <a:pt x="123672" y="106875"/>
                    </a:lnTo>
                    <a:lnTo>
                      <a:pt x="78663" y="474"/>
                    </a:lnTo>
                    <a:lnTo>
                      <a:pt x="63042" y="474"/>
                    </a:lnTo>
                    <a:lnTo>
                      <a:pt x="18211" y="106697"/>
                    </a:lnTo>
                    <a:lnTo>
                      <a:pt x="18211" y="474"/>
                    </a:lnTo>
                    <a:lnTo>
                      <a:pt x="16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2" name="Forma Livre: Forma 141">
                <a:extLst>
                  <a:ext uri="{FF2B5EF4-FFF2-40B4-BE49-F238E27FC236}">
                    <a16:creationId xmlns:a16="http://schemas.microsoft.com/office/drawing/2014/main" id="{05502A4A-159B-4B6E-A3E2-3E6498A4582A}"/>
                  </a:ext>
                </a:extLst>
              </p:cNvPr>
              <p:cNvSpPr/>
              <p:nvPr/>
            </p:nvSpPr>
            <p:spPr>
              <a:xfrm flipV="1">
                <a:off x="2361457" y="4690795"/>
                <a:ext cx="120167" cy="137833"/>
              </a:xfrm>
              <a:custGeom>
                <a:avLst/>
                <a:gdLst>
                  <a:gd name="connsiteX0" fmla="*/ 50796 w 120167"/>
                  <a:gd name="connsiteY0" fmla="*/ 120259 h 137833"/>
                  <a:gd name="connsiteX1" fmla="*/ 200 w 120167"/>
                  <a:gd name="connsiteY1" fmla="*/ 120259 h 137833"/>
                  <a:gd name="connsiteX2" fmla="*/ 200 w 120167"/>
                  <a:gd name="connsiteY2" fmla="*/ 138306 h 137833"/>
                  <a:gd name="connsiteX3" fmla="*/ 120367 w 120167"/>
                  <a:gd name="connsiteY3" fmla="*/ 138306 h 137833"/>
                  <a:gd name="connsiteX4" fmla="*/ 120367 w 120167"/>
                  <a:gd name="connsiteY4" fmla="*/ 120259 h 137833"/>
                  <a:gd name="connsiteX5" fmla="*/ 69770 w 120167"/>
                  <a:gd name="connsiteY5" fmla="*/ 120259 h 137833"/>
                  <a:gd name="connsiteX6" fmla="*/ 69770 w 120167"/>
                  <a:gd name="connsiteY6" fmla="*/ 473 h 137833"/>
                  <a:gd name="connsiteX7" fmla="*/ 50796 w 120167"/>
                  <a:gd name="connsiteY7" fmla="*/ 473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0167" h="137833">
                    <a:moveTo>
                      <a:pt x="50796" y="120259"/>
                    </a:moveTo>
                    <a:lnTo>
                      <a:pt x="200" y="120259"/>
                    </a:lnTo>
                    <a:lnTo>
                      <a:pt x="200" y="138306"/>
                    </a:lnTo>
                    <a:lnTo>
                      <a:pt x="120367" y="138306"/>
                    </a:lnTo>
                    <a:lnTo>
                      <a:pt x="120367" y="120259"/>
                    </a:lnTo>
                    <a:lnTo>
                      <a:pt x="69770" y="120259"/>
                    </a:lnTo>
                    <a:lnTo>
                      <a:pt x="69770" y="473"/>
                    </a:lnTo>
                    <a:lnTo>
                      <a:pt x="50796" y="4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3" name="Forma Livre: Forma 142">
                <a:extLst>
                  <a:ext uri="{FF2B5EF4-FFF2-40B4-BE49-F238E27FC236}">
                    <a16:creationId xmlns:a16="http://schemas.microsoft.com/office/drawing/2014/main" id="{72948328-1F27-47D5-A9C2-8D14D4A7C0B0}"/>
                  </a:ext>
                </a:extLst>
              </p:cNvPr>
              <p:cNvSpPr/>
              <p:nvPr/>
            </p:nvSpPr>
            <p:spPr>
              <a:xfrm flipV="1">
                <a:off x="2548058" y="4690797"/>
                <a:ext cx="95046" cy="137833"/>
              </a:xfrm>
              <a:custGeom>
                <a:avLst/>
                <a:gdLst>
                  <a:gd name="connsiteX0" fmla="*/ 215 w 95046"/>
                  <a:gd name="connsiteY0" fmla="*/ 138307 h 137833"/>
                  <a:gd name="connsiteX1" fmla="*/ 94512 w 95046"/>
                  <a:gd name="connsiteY1" fmla="*/ 138307 h 137833"/>
                  <a:gd name="connsiteX2" fmla="*/ 94512 w 95046"/>
                  <a:gd name="connsiteY2" fmla="*/ 120261 h 137833"/>
                  <a:gd name="connsiteX3" fmla="*/ 18998 w 95046"/>
                  <a:gd name="connsiteY3" fmla="*/ 120261 h 137833"/>
                  <a:gd name="connsiteX4" fmla="*/ 18998 w 95046"/>
                  <a:gd name="connsiteY4" fmla="*/ 80649 h 137833"/>
                  <a:gd name="connsiteX5" fmla="*/ 92658 w 95046"/>
                  <a:gd name="connsiteY5" fmla="*/ 80649 h 137833"/>
                  <a:gd name="connsiteX6" fmla="*/ 92658 w 95046"/>
                  <a:gd name="connsiteY6" fmla="*/ 62793 h 137833"/>
                  <a:gd name="connsiteX7" fmla="*/ 18998 w 95046"/>
                  <a:gd name="connsiteY7" fmla="*/ 62793 h 137833"/>
                  <a:gd name="connsiteX8" fmla="*/ 18998 w 95046"/>
                  <a:gd name="connsiteY8" fmla="*/ 17784 h 137833"/>
                  <a:gd name="connsiteX9" fmla="*/ 95262 w 95046"/>
                  <a:gd name="connsiteY9" fmla="*/ 17784 h 137833"/>
                  <a:gd name="connsiteX10" fmla="*/ 95262 w 95046"/>
                  <a:gd name="connsiteY10" fmla="*/ 474 h 137833"/>
                  <a:gd name="connsiteX11" fmla="*/ 215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215" y="138307"/>
                    </a:moveTo>
                    <a:lnTo>
                      <a:pt x="94512" y="138307"/>
                    </a:lnTo>
                    <a:lnTo>
                      <a:pt x="94512" y="120261"/>
                    </a:lnTo>
                    <a:lnTo>
                      <a:pt x="18998" y="120261"/>
                    </a:lnTo>
                    <a:lnTo>
                      <a:pt x="18998" y="80649"/>
                    </a:lnTo>
                    <a:lnTo>
                      <a:pt x="92658" y="80649"/>
                    </a:lnTo>
                    <a:lnTo>
                      <a:pt x="92658" y="62793"/>
                    </a:lnTo>
                    <a:lnTo>
                      <a:pt x="18998" y="62793"/>
                    </a:lnTo>
                    <a:lnTo>
                      <a:pt x="18998" y="17784"/>
                    </a:lnTo>
                    <a:lnTo>
                      <a:pt x="95262" y="17784"/>
                    </a:lnTo>
                    <a:lnTo>
                      <a:pt x="95262" y="474"/>
                    </a:lnTo>
                    <a:lnTo>
                      <a:pt x="215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4" name="Forma Livre: Forma 143">
                <a:extLst>
                  <a:ext uri="{FF2B5EF4-FFF2-40B4-BE49-F238E27FC236}">
                    <a16:creationId xmlns:a16="http://schemas.microsoft.com/office/drawing/2014/main" id="{E6009439-7B6D-42BC-A03D-D2F94318D52D}"/>
                  </a:ext>
                </a:extLst>
              </p:cNvPr>
              <p:cNvSpPr/>
              <p:nvPr/>
            </p:nvSpPr>
            <p:spPr>
              <a:xfrm flipV="1">
                <a:off x="2715868" y="4690797"/>
                <a:ext cx="141922" cy="137833"/>
              </a:xfrm>
              <a:custGeom>
                <a:avLst/>
                <a:gdLst>
                  <a:gd name="connsiteX0" fmla="*/ 233 w 141922"/>
                  <a:gd name="connsiteY0" fmla="*/ 138307 h 137833"/>
                  <a:gd name="connsiteX1" fmla="*/ 24782 w 141922"/>
                  <a:gd name="connsiteY1" fmla="*/ 138307 h 137833"/>
                  <a:gd name="connsiteX2" fmla="*/ 71290 w 141922"/>
                  <a:gd name="connsiteY2" fmla="*/ 26890 h 137833"/>
                  <a:gd name="connsiteX3" fmla="*/ 117975 w 141922"/>
                  <a:gd name="connsiteY3" fmla="*/ 138307 h 137833"/>
                  <a:gd name="connsiteX4" fmla="*/ 142156 w 141922"/>
                  <a:gd name="connsiteY4" fmla="*/ 138307 h 137833"/>
                  <a:gd name="connsiteX5" fmla="*/ 142156 w 141922"/>
                  <a:gd name="connsiteY5" fmla="*/ 474 h 137833"/>
                  <a:gd name="connsiteX6" fmla="*/ 123741 w 141922"/>
                  <a:gd name="connsiteY6" fmla="*/ 474 h 137833"/>
                  <a:gd name="connsiteX7" fmla="*/ 123741 w 141922"/>
                  <a:gd name="connsiteY7" fmla="*/ 106875 h 137833"/>
                  <a:gd name="connsiteX8" fmla="*/ 78732 w 141922"/>
                  <a:gd name="connsiteY8" fmla="*/ 474 h 137833"/>
                  <a:gd name="connsiteX9" fmla="*/ 63098 w 141922"/>
                  <a:gd name="connsiteY9" fmla="*/ 474 h 137833"/>
                  <a:gd name="connsiteX10" fmla="*/ 18267 w 141922"/>
                  <a:gd name="connsiteY10" fmla="*/ 106697 h 137833"/>
                  <a:gd name="connsiteX11" fmla="*/ 18267 w 141922"/>
                  <a:gd name="connsiteY11" fmla="*/ 474 h 137833"/>
                  <a:gd name="connsiteX12" fmla="*/ 233 w 141922"/>
                  <a:gd name="connsiteY12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922" h="137833">
                    <a:moveTo>
                      <a:pt x="233" y="138307"/>
                    </a:moveTo>
                    <a:lnTo>
                      <a:pt x="24782" y="138307"/>
                    </a:lnTo>
                    <a:lnTo>
                      <a:pt x="71290" y="26890"/>
                    </a:lnTo>
                    <a:lnTo>
                      <a:pt x="117975" y="138307"/>
                    </a:lnTo>
                    <a:lnTo>
                      <a:pt x="142156" y="138307"/>
                    </a:lnTo>
                    <a:lnTo>
                      <a:pt x="142156" y="474"/>
                    </a:lnTo>
                    <a:lnTo>
                      <a:pt x="123741" y="474"/>
                    </a:lnTo>
                    <a:lnTo>
                      <a:pt x="123741" y="106875"/>
                    </a:lnTo>
                    <a:lnTo>
                      <a:pt x="78732" y="474"/>
                    </a:lnTo>
                    <a:lnTo>
                      <a:pt x="63098" y="474"/>
                    </a:lnTo>
                    <a:lnTo>
                      <a:pt x="18267" y="106697"/>
                    </a:lnTo>
                    <a:lnTo>
                      <a:pt x="18267" y="474"/>
                    </a:lnTo>
                    <a:lnTo>
                      <a:pt x="23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5" name="Forma Livre: Forma 144">
                <a:extLst>
                  <a:ext uri="{FF2B5EF4-FFF2-40B4-BE49-F238E27FC236}">
                    <a16:creationId xmlns:a16="http://schemas.microsoft.com/office/drawing/2014/main" id="{9104D479-69FF-4D34-86EC-15EF184E57D5}"/>
                  </a:ext>
                </a:extLst>
              </p:cNvPr>
              <p:cNvSpPr/>
              <p:nvPr/>
            </p:nvSpPr>
            <p:spPr>
              <a:xfrm flipV="1">
                <a:off x="2935581" y="4690794"/>
                <a:ext cx="110667" cy="137833"/>
              </a:xfrm>
              <a:custGeom>
                <a:avLst/>
                <a:gdLst>
                  <a:gd name="connsiteX0" fmla="*/ 62199 w 110667"/>
                  <a:gd name="connsiteY0" fmla="*/ 67804 h 137833"/>
                  <a:gd name="connsiteX1" fmla="*/ 92145 w 110667"/>
                  <a:gd name="connsiteY1" fmla="*/ 94779 h 137833"/>
                  <a:gd name="connsiteX2" fmla="*/ 61830 w 110667"/>
                  <a:gd name="connsiteY2" fmla="*/ 120826 h 137833"/>
                  <a:gd name="connsiteX3" fmla="*/ 18676 w 110667"/>
                  <a:gd name="connsiteY3" fmla="*/ 120826 h 137833"/>
                  <a:gd name="connsiteX4" fmla="*/ 18676 w 110667"/>
                  <a:gd name="connsiteY4" fmla="*/ 67804 h 137833"/>
                  <a:gd name="connsiteX5" fmla="*/ 261 w 110667"/>
                  <a:gd name="connsiteY5" fmla="*/ 138302 h 137833"/>
                  <a:gd name="connsiteX6" fmla="*/ 62199 w 110667"/>
                  <a:gd name="connsiteY6" fmla="*/ 138302 h 137833"/>
                  <a:gd name="connsiteX7" fmla="*/ 110928 w 110667"/>
                  <a:gd name="connsiteY7" fmla="*/ 95706 h 137833"/>
                  <a:gd name="connsiteX8" fmla="*/ 61652 w 110667"/>
                  <a:gd name="connsiteY8" fmla="*/ 50316 h 137833"/>
                  <a:gd name="connsiteX9" fmla="*/ 18676 w 110667"/>
                  <a:gd name="connsiteY9" fmla="*/ 50316 h 137833"/>
                  <a:gd name="connsiteX10" fmla="*/ 18676 w 110667"/>
                  <a:gd name="connsiteY10" fmla="*/ 469 h 137833"/>
                  <a:gd name="connsiteX11" fmla="*/ 261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199" y="67804"/>
                    </a:moveTo>
                    <a:cubicBezTo>
                      <a:pt x="81922" y="67804"/>
                      <a:pt x="92145" y="74878"/>
                      <a:pt x="92145" y="94779"/>
                    </a:cubicBezTo>
                    <a:cubicBezTo>
                      <a:pt x="92145" y="115061"/>
                      <a:pt x="82290" y="120826"/>
                      <a:pt x="61830" y="120826"/>
                    </a:cubicBezTo>
                    <a:lnTo>
                      <a:pt x="18676" y="120826"/>
                    </a:lnTo>
                    <a:lnTo>
                      <a:pt x="18676" y="67804"/>
                    </a:lnTo>
                    <a:close/>
                    <a:moveTo>
                      <a:pt x="261" y="138302"/>
                    </a:moveTo>
                    <a:lnTo>
                      <a:pt x="62199" y="138302"/>
                    </a:lnTo>
                    <a:cubicBezTo>
                      <a:pt x="96984" y="138302"/>
                      <a:pt x="110928" y="123976"/>
                      <a:pt x="110928" y="95706"/>
                    </a:cubicBezTo>
                    <a:cubicBezTo>
                      <a:pt x="110928" y="67245"/>
                      <a:pt x="97365" y="50316"/>
                      <a:pt x="61652" y="50316"/>
                    </a:cubicBezTo>
                    <a:lnTo>
                      <a:pt x="18676" y="50316"/>
                    </a:lnTo>
                    <a:lnTo>
                      <a:pt x="18676" y="469"/>
                    </a:lnTo>
                    <a:lnTo>
                      <a:pt x="261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6" name="Forma Livre: Forma 145">
                <a:extLst>
                  <a:ext uri="{FF2B5EF4-FFF2-40B4-BE49-F238E27FC236}">
                    <a16:creationId xmlns:a16="http://schemas.microsoft.com/office/drawing/2014/main" id="{551B8B7C-9B61-4348-BE8E-531E057E7DE2}"/>
                  </a:ext>
                </a:extLst>
              </p:cNvPr>
              <p:cNvSpPr/>
              <p:nvPr/>
            </p:nvSpPr>
            <p:spPr>
              <a:xfrm flipV="1">
                <a:off x="3106744" y="4688564"/>
                <a:ext cx="140614" cy="142290"/>
              </a:xfrm>
              <a:custGeom>
                <a:avLst/>
                <a:gdLst>
                  <a:gd name="connsiteX0" fmla="*/ 122115 w 140614"/>
                  <a:gd name="connsiteY0" fmla="*/ 71335 h 142290"/>
                  <a:gd name="connsiteX1" fmla="*/ 70591 w 140614"/>
                  <a:gd name="connsiteY1" fmla="*/ 124713 h 142290"/>
                  <a:gd name="connsiteX2" fmla="*/ 19258 w 140614"/>
                  <a:gd name="connsiteY2" fmla="*/ 71335 h 142290"/>
                  <a:gd name="connsiteX3" fmla="*/ 70591 w 140614"/>
                  <a:gd name="connsiteY3" fmla="*/ 17957 h 142290"/>
                  <a:gd name="connsiteX4" fmla="*/ 122115 w 140614"/>
                  <a:gd name="connsiteY4" fmla="*/ 71335 h 142290"/>
                  <a:gd name="connsiteX5" fmla="*/ 284 w 140614"/>
                  <a:gd name="connsiteY5" fmla="*/ 71703 h 142290"/>
                  <a:gd name="connsiteX6" fmla="*/ 70591 w 140614"/>
                  <a:gd name="connsiteY6" fmla="*/ 142759 h 142290"/>
                  <a:gd name="connsiteX7" fmla="*/ 140898 w 140614"/>
                  <a:gd name="connsiteY7" fmla="*/ 71703 h 142290"/>
                  <a:gd name="connsiteX8" fmla="*/ 70591 w 140614"/>
                  <a:gd name="connsiteY8" fmla="*/ 469 h 142290"/>
                  <a:gd name="connsiteX9" fmla="*/ 284 w 140614"/>
                  <a:gd name="connsiteY9" fmla="*/ 71703 h 1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14" h="142290">
                    <a:moveTo>
                      <a:pt x="122115" y="71335"/>
                    </a:moveTo>
                    <a:cubicBezTo>
                      <a:pt x="122115" y="105561"/>
                      <a:pt x="106494" y="124713"/>
                      <a:pt x="70591" y="124713"/>
                    </a:cubicBezTo>
                    <a:cubicBezTo>
                      <a:pt x="34688" y="124713"/>
                      <a:pt x="19258" y="105561"/>
                      <a:pt x="19258" y="71335"/>
                    </a:cubicBezTo>
                    <a:cubicBezTo>
                      <a:pt x="19258" y="37108"/>
                      <a:pt x="34688" y="17957"/>
                      <a:pt x="70591" y="17957"/>
                    </a:cubicBezTo>
                    <a:cubicBezTo>
                      <a:pt x="106494" y="17957"/>
                      <a:pt x="122115" y="37108"/>
                      <a:pt x="122115" y="71335"/>
                    </a:cubicBezTo>
                    <a:moveTo>
                      <a:pt x="284" y="71703"/>
                    </a:moveTo>
                    <a:cubicBezTo>
                      <a:pt x="284" y="121550"/>
                      <a:pt x="26509" y="142759"/>
                      <a:pt x="70591" y="142759"/>
                    </a:cubicBezTo>
                    <a:cubicBezTo>
                      <a:pt x="114673" y="142759"/>
                      <a:pt x="140898" y="121550"/>
                      <a:pt x="140898" y="71703"/>
                    </a:cubicBezTo>
                    <a:cubicBezTo>
                      <a:pt x="140898" y="21678"/>
                      <a:pt x="114673" y="469"/>
                      <a:pt x="70591" y="469"/>
                    </a:cubicBezTo>
                    <a:cubicBezTo>
                      <a:pt x="26509" y="469"/>
                      <a:pt x="284" y="21678"/>
                      <a:pt x="284" y="717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7" name="Forma Livre: Forma 146">
                <a:extLst>
                  <a:ext uri="{FF2B5EF4-FFF2-40B4-BE49-F238E27FC236}">
                    <a16:creationId xmlns:a16="http://schemas.microsoft.com/office/drawing/2014/main" id="{BD0BC13E-06B2-4411-9D14-207C4AA03A04}"/>
                  </a:ext>
                </a:extLst>
              </p:cNvPr>
              <p:cNvSpPr/>
              <p:nvPr/>
            </p:nvSpPr>
            <p:spPr>
              <a:xfrm flipV="1">
                <a:off x="3395096" y="4689870"/>
                <a:ext cx="129654" cy="138747"/>
              </a:xfrm>
              <a:custGeom>
                <a:avLst/>
                <a:gdLst>
                  <a:gd name="connsiteX0" fmla="*/ 92590 w 129654"/>
                  <a:gd name="connsiteY0" fmla="*/ 46771 h 138747"/>
                  <a:gd name="connsiteX1" fmla="*/ 64675 w 129654"/>
                  <a:gd name="connsiteY1" fmla="*/ 116723 h 138747"/>
                  <a:gd name="connsiteX2" fmla="*/ 36773 w 129654"/>
                  <a:gd name="connsiteY2" fmla="*/ 46771 h 138747"/>
                  <a:gd name="connsiteX3" fmla="*/ 55569 w 129654"/>
                  <a:gd name="connsiteY3" fmla="*/ 139214 h 138747"/>
                  <a:gd name="connsiteX4" fmla="*/ 74734 w 129654"/>
                  <a:gd name="connsiteY4" fmla="*/ 139214 h 138747"/>
                  <a:gd name="connsiteX5" fmla="*/ 129966 w 129654"/>
                  <a:gd name="connsiteY5" fmla="*/ 467 h 138747"/>
                  <a:gd name="connsiteX6" fmla="*/ 110624 w 129654"/>
                  <a:gd name="connsiteY6" fmla="*/ 467 h 138747"/>
                  <a:gd name="connsiteX7" fmla="*/ 99270 w 129654"/>
                  <a:gd name="connsiteY7" fmla="*/ 29486 h 138747"/>
                  <a:gd name="connsiteX8" fmla="*/ 30449 w 129654"/>
                  <a:gd name="connsiteY8" fmla="*/ 29486 h 138747"/>
                  <a:gd name="connsiteX9" fmla="*/ 19120 w 129654"/>
                  <a:gd name="connsiteY9" fmla="*/ 467 h 138747"/>
                  <a:gd name="connsiteX10" fmla="*/ 312 w 129654"/>
                  <a:gd name="connsiteY10" fmla="*/ 467 h 138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654" h="138747">
                    <a:moveTo>
                      <a:pt x="92590" y="46771"/>
                    </a:moveTo>
                    <a:lnTo>
                      <a:pt x="64675" y="116723"/>
                    </a:lnTo>
                    <a:lnTo>
                      <a:pt x="36773" y="46771"/>
                    </a:lnTo>
                    <a:close/>
                    <a:moveTo>
                      <a:pt x="55569" y="139214"/>
                    </a:moveTo>
                    <a:lnTo>
                      <a:pt x="74734" y="139214"/>
                    </a:lnTo>
                    <a:lnTo>
                      <a:pt x="129966" y="467"/>
                    </a:lnTo>
                    <a:lnTo>
                      <a:pt x="110624" y="467"/>
                    </a:lnTo>
                    <a:lnTo>
                      <a:pt x="99270" y="29486"/>
                    </a:lnTo>
                    <a:lnTo>
                      <a:pt x="30449" y="29486"/>
                    </a:lnTo>
                    <a:lnTo>
                      <a:pt x="19120" y="467"/>
                    </a:lnTo>
                    <a:lnTo>
                      <a:pt x="312" y="46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8" name="Forma Livre: Forma 147">
                <a:extLst>
                  <a:ext uri="{FF2B5EF4-FFF2-40B4-BE49-F238E27FC236}">
                    <a16:creationId xmlns:a16="http://schemas.microsoft.com/office/drawing/2014/main" id="{CEB120D5-5366-442D-9B04-50C4FA2B5A0B}"/>
                  </a:ext>
                </a:extLst>
              </p:cNvPr>
              <p:cNvSpPr/>
              <p:nvPr/>
            </p:nvSpPr>
            <p:spPr>
              <a:xfrm flipV="1">
                <a:off x="3680305" y="4690794"/>
                <a:ext cx="110667" cy="137833"/>
              </a:xfrm>
              <a:custGeom>
                <a:avLst/>
                <a:gdLst>
                  <a:gd name="connsiteX0" fmla="*/ 62277 w 110667"/>
                  <a:gd name="connsiteY0" fmla="*/ 67804 h 137833"/>
                  <a:gd name="connsiteX1" fmla="*/ 92211 w 110667"/>
                  <a:gd name="connsiteY1" fmla="*/ 94779 h 137833"/>
                  <a:gd name="connsiteX2" fmla="*/ 61908 w 110667"/>
                  <a:gd name="connsiteY2" fmla="*/ 120826 h 137833"/>
                  <a:gd name="connsiteX3" fmla="*/ 18741 w 110667"/>
                  <a:gd name="connsiteY3" fmla="*/ 120826 h 137833"/>
                  <a:gd name="connsiteX4" fmla="*/ 18741 w 110667"/>
                  <a:gd name="connsiteY4" fmla="*/ 67804 h 137833"/>
                  <a:gd name="connsiteX5" fmla="*/ 339 w 110667"/>
                  <a:gd name="connsiteY5" fmla="*/ 138302 h 137833"/>
                  <a:gd name="connsiteX6" fmla="*/ 62277 w 110667"/>
                  <a:gd name="connsiteY6" fmla="*/ 138302 h 137833"/>
                  <a:gd name="connsiteX7" fmla="*/ 111007 w 110667"/>
                  <a:gd name="connsiteY7" fmla="*/ 95706 h 137833"/>
                  <a:gd name="connsiteX8" fmla="*/ 61718 w 110667"/>
                  <a:gd name="connsiteY8" fmla="*/ 50316 h 137833"/>
                  <a:gd name="connsiteX9" fmla="*/ 18741 w 110667"/>
                  <a:gd name="connsiteY9" fmla="*/ 50316 h 137833"/>
                  <a:gd name="connsiteX10" fmla="*/ 18741 w 110667"/>
                  <a:gd name="connsiteY10" fmla="*/ 469 h 137833"/>
                  <a:gd name="connsiteX11" fmla="*/ 339 w 110667"/>
                  <a:gd name="connsiteY11" fmla="*/ 469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667" h="137833">
                    <a:moveTo>
                      <a:pt x="62277" y="67804"/>
                    </a:moveTo>
                    <a:cubicBezTo>
                      <a:pt x="81987" y="67804"/>
                      <a:pt x="92211" y="74878"/>
                      <a:pt x="92211" y="94779"/>
                    </a:cubicBezTo>
                    <a:cubicBezTo>
                      <a:pt x="92211" y="115061"/>
                      <a:pt x="82355" y="120826"/>
                      <a:pt x="61908" y="120826"/>
                    </a:cubicBezTo>
                    <a:lnTo>
                      <a:pt x="18741" y="120826"/>
                    </a:lnTo>
                    <a:lnTo>
                      <a:pt x="18741" y="67804"/>
                    </a:lnTo>
                    <a:close/>
                    <a:moveTo>
                      <a:pt x="339" y="138302"/>
                    </a:moveTo>
                    <a:lnTo>
                      <a:pt x="62277" y="138302"/>
                    </a:lnTo>
                    <a:cubicBezTo>
                      <a:pt x="97062" y="138302"/>
                      <a:pt x="111007" y="123976"/>
                      <a:pt x="111007" y="95706"/>
                    </a:cubicBezTo>
                    <a:cubicBezTo>
                      <a:pt x="111007" y="67245"/>
                      <a:pt x="97430" y="50316"/>
                      <a:pt x="61718" y="50316"/>
                    </a:cubicBezTo>
                    <a:lnTo>
                      <a:pt x="18741" y="50316"/>
                    </a:lnTo>
                    <a:lnTo>
                      <a:pt x="18741" y="469"/>
                    </a:lnTo>
                    <a:lnTo>
                      <a:pt x="339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9" name="Forma Livre: Forma 148">
                <a:extLst>
                  <a:ext uri="{FF2B5EF4-FFF2-40B4-BE49-F238E27FC236}">
                    <a16:creationId xmlns:a16="http://schemas.microsoft.com/office/drawing/2014/main" id="{3301FD51-00B9-4323-BEC5-61B33C13F866}"/>
                  </a:ext>
                </a:extLst>
              </p:cNvPr>
              <p:cNvSpPr/>
              <p:nvPr/>
            </p:nvSpPr>
            <p:spPr>
              <a:xfrm flipV="1">
                <a:off x="3860759" y="4690797"/>
                <a:ext cx="95046" cy="137833"/>
              </a:xfrm>
              <a:custGeom>
                <a:avLst/>
                <a:gdLst>
                  <a:gd name="connsiteX0" fmla="*/ 353 w 95046"/>
                  <a:gd name="connsiteY0" fmla="*/ 138307 h 137833"/>
                  <a:gd name="connsiteX1" fmla="*/ 94663 w 95046"/>
                  <a:gd name="connsiteY1" fmla="*/ 138307 h 137833"/>
                  <a:gd name="connsiteX2" fmla="*/ 94663 w 95046"/>
                  <a:gd name="connsiteY2" fmla="*/ 120261 h 137833"/>
                  <a:gd name="connsiteX3" fmla="*/ 19136 w 95046"/>
                  <a:gd name="connsiteY3" fmla="*/ 120261 h 137833"/>
                  <a:gd name="connsiteX4" fmla="*/ 19136 w 95046"/>
                  <a:gd name="connsiteY4" fmla="*/ 80649 h 137833"/>
                  <a:gd name="connsiteX5" fmla="*/ 92796 w 95046"/>
                  <a:gd name="connsiteY5" fmla="*/ 80649 h 137833"/>
                  <a:gd name="connsiteX6" fmla="*/ 92796 w 95046"/>
                  <a:gd name="connsiteY6" fmla="*/ 62793 h 137833"/>
                  <a:gd name="connsiteX7" fmla="*/ 19136 w 95046"/>
                  <a:gd name="connsiteY7" fmla="*/ 62793 h 137833"/>
                  <a:gd name="connsiteX8" fmla="*/ 19136 w 95046"/>
                  <a:gd name="connsiteY8" fmla="*/ 17784 h 137833"/>
                  <a:gd name="connsiteX9" fmla="*/ 95400 w 95046"/>
                  <a:gd name="connsiteY9" fmla="*/ 17784 h 137833"/>
                  <a:gd name="connsiteX10" fmla="*/ 95400 w 95046"/>
                  <a:gd name="connsiteY10" fmla="*/ 474 h 137833"/>
                  <a:gd name="connsiteX11" fmla="*/ 353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353" y="138307"/>
                    </a:moveTo>
                    <a:lnTo>
                      <a:pt x="94663" y="138307"/>
                    </a:lnTo>
                    <a:lnTo>
                      <a:pt x="94663" y="120261"/>
                    </a:lnTo>
                    <a:lnTo>
                      <a:pt x="19136" y="120261"/>
                    </a:lnTo>
                    <a:lnTo>
                      <a:pt x="19136" y="80649"/>
                    </a:lnTo>
                    <a:lnTo>
                      <a:pt x="92796" y="80649"/>
                    </a:lnTo>
                    <a:lnTo>
                      <a:pt x="92796" y="62793"/>
                    </a:lnTo>
                    <a:lnTo>
                      <a:pt x="19136" y="62793"/>
                    </a:lnTo>
                    <a:lnTo>
                      <a:pt x="19136" y="17784"/>
                    </a:lnTo>
                    <a:lnTo>
                      <a:pt x="95400" y="17784"/>
                    </a:lnTo>
                    <a:lnTo>
                      <a:pt x="95400" y="474"/>
                    </a:lnTo>
                    <a:lnTo>
                      <a:pt x="353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0" name="Forma Livre: Forma 149">
                <a:extLst>
                  <a:ext uri="{FF2B5EF4-FFF2-40B4-BE49-F238E27FC236}">
                    <a16:creationId xmlns:a16="http://schemas.microsoft.com/office/drawing/2014/main" id="{7CFB65CA-1696-4F76-BD36-E263EFF23B65}"/>
                  </a:ext>
                </a:extLst>
              </p:cNvPr>
              <p:cNvSpPr/>
              <p:nvPr/>
            </p:nvSpPr>
            <p:spPr>
              <a:xfrm flipV="1">
                <a:off x="4028567" y="4690802"/>
                <a:ext cx="109740" cy="137820"/>
              </a:xfrm>
              <a:custGeom>
                <a:avLst/>
                <a:gdLst>
                  <a:gd name="connsiteX0" fmla="*/ 61577 w 109740"/>
                  <a:gd name="connsiteY0" fmla="*/ 70776 h 137820"/>
                  <a:gd name="connsiteX1" fmla="*/ 91142 w 109740"/>
                  <a:gd name="connsiteY1" fmla="*/ 95897 h 137820"/>
                  <a:gd name="connsiteX2" fmla="*/ 61005 w 109740"/>
                  <a:gd name="connsiteY2" fmla="*/ 120814 h 137820"/>
                  <a:gd name="connsiteX3" fmla="*/ 18790 w 109740"/>
                  <a:gd name="connsiteY3" fmla="*/ 120814 h 137820"/>
                  <a:gd name="connsiteX4" fmla="*/ 18790 w 109740"/>
                  <a:gd name="connsiteY4" fmla="*/ 70776 h 137820"/>
                  <a:gd name="connsiteX5" fmla="*/ 57297 w 109740"/>
                  <a:gd name="connsiteY5" fmla="*/ 53479 h 137820"/>
                  <a:gd name="connsiteX6" fmla="*/ 18790 w 109740"/>
                  <a:gd name="connsiteY6" fmla="*/ 53479 h 137820"/>
                  <a:gd name="connsiteX7" fmla="*/ 18790 w 109740"/>
                  <a:gd name="connsiteY7" fmla="*/ 469 h 137820"/>
                  <a:gd name="connsiteX8" fmla="*/ 375 w 109740"/>
                  <a:gd name="connsiteY8" fmla="*/ 469 h 137820"/>
                  <a:gd name="connsiteX9" fmla="*/ 375 w 109740"/>
                  <a:gd name="connsiteY9" fmla="*/ 138289 h 137820"/>
                  <a:gd name="connsiteX10" fmla="*/ 61767 w 109740"/>
                  <a:gd name="connsiteY10" fmla="*/ 138289 h 137820"/>
                  <a:gd name="connsiteX11" fmla="*/ 110116 w 109740"/>
                  <a:gd name="connsiteY11" fmla="*/ 96621 h 137820"/>
                  <a:gd name="connsiteX12" fmla="*/ 76817 w 109740"/>
                  <a:gd name="connsiteY12" fmla="*/ 54774 h 137820"/>
                  <a:gd name="connsiteX13" fmla="*/ 108071 w 109740"/>
                  <a:gd name="connsiteY13" fmla="*/ 469 h 137820"/>
                  <a:gd name="connsiteX14" fmla="*/ 87980 w 109740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40" h="137820">
                    <a:moveTo>
                      <a:pt x="61577" y="70776"/>
                    </a:moveTo>
                    <a:cubicBezTo>
                      <a:pt x="80360" y="70776"/>
                      <a:pt x="91142" y="76174"/>
                      <a:pt x="91142" y="95897"/>
                    </a:cubicBezTo>
                    <a:cubicBezTo>
                      <a:pt x="91142" y="115594"/>
                      <a:pt x="80728" y="120814"/>
                      <a:pt x="61005" y="120814"/>
                    </a:cubicBezTo>
                    <a:lnTo>
                      <a:pt x="18790" y="120814"/>
                    </a:lnTo>
                    <a:lnTo>
                      <a:pt x="18790" y="70776"/>
                    </a:lnTo>
                    <a:close/>
                    <a:moveTo>
                      <a:pt x="57297" y="53479"/>
                    </a:moveTo>
                    <a:lnTo>
                      <a:pt x="18790" y="53479"/>
                    </a:lnTo>
                    <a:lnTo>
                      <a:pt x="18790" y="469"/>
                    </a:lnTo>
                    <a:lnTo>
                      <a:pt x="375" y="469"/>
                    </a:lnTo>
                    <a:lnTo>
                      <a:pt x="375" y="138289"/>
                    </a:lnTo>
                    <a:lnTo>
                      <a:pt x="61767" y="138289"/>
                    </a:lnTo>
                    <a:cubicBezTo>
                      <a:pt x="96730" y="138289"/>
                      <a:pt x="110116" y="123595"/>
                      <a:pt x="110116" y="96621"/>
                    </a:cubicBezTo>
                    <a:cubicBezTo>
                      <a:pt x="110116" y="74307"/>
                      <a:pt x="100629" y="59054"/>
                      <a:pt x="76817" y="54774"/>
                    </a:cubicBezTo>
                    <a:lnTo>
                      <a:pt x="108071" y="469"/>
                    </a:lnTo>
                    <a:lnTo>
                      <a:pt x="87980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1" name="Forma Livre: Forma 150">
                <a:extLst>
                  <a:ext uri="{FF2B5EF4-FFF2-40B4-BE49-F238E27FC236}">
                    <a16:creationId xmlns:a16="http://schemas.microsoft.com/office/drawing/2014/main" id="{CEC4313D-E733-4069-93E2-345F0453EE62}"/>
                  </a:ext>
                </a:extLst>
              </p:cNvPr>
              <p:cNvSpPr/>
              <p:nvPr/>
            </p:nvSpPr>
            <p:spPr>
              <a:xfrm flipV="1">
                <a:off x="4211260" y="4690799"/>
                <a:ext cx="118490" cy="137820"/>
              </a:xfrm>
              <a:custGeom>
                <a:avLst/>
                <a:gdLst>
                  <a:gd name="connsiteX0" fmla="*/ 45415 w 118490"/>
                  <a:gd name="connsiteY0" fmla="*/ 17762 h 137820"/>
                  <a:gd name="connsiteX1" fmla="*/ 99911 w 118490"/>
                  <a:gd name="connsiteY1" fmla="*/ 69464 h 137820"/>
                  <a:gd name="connsiteX2" fmla="*/ 46710 w 118490"/>
                  <a:gd name="connsiteY2" fmla="*/ 120429 h 137820"/>
                  <a:gd name="connsiteX3" fmla="*/ 19177 w 118490"/>
                  <a:gd name="connsiteY3" fmla="*/ 120429 h 137820"/>
                  <a:gd name="connsiteX4" fmla="*/ 19177 w 118490"/>
                  <a:gd name="connsiteY4" fmla="*/ 17762 h 137820"/>
                  <a:gd name="connsiteX5" fmla="*/ 393 w 118490"/>
                  <a:gd name="connsiteY5" fmla="*/ 138285 h 137820"/>
                  <a:gd name="connsiteX6" fmla="*/ 46520 w 118490"/>
                  <a:gd name="connsiteY6" fmla="*/ 138285 h 137820"/>
                  <a:gd name="connsiteX7" fmla="*/ 118884 w 118490"/>
                  <a:gd name="connsiteY7" fmla="*/ 69464 h 137820"/>
                  <a:gd name="connsiteX8" fmla="*/ 44475 w 118490"/>
                  <a:gd name="connsiteY8" fmla="*/ 465 h 137820"/>
                  <a:gd name="connsiteX9" fmla="*/ 393 w 118490"/>
                  <a:gd name="connsiteY9" fmla="*/ 465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490" h="137820">
                    <a:moveTo>
                      <a:pt x="45415" y="17762"/>
                    </a:moveTo>
                    <a:cubicBezTo>
                      <a:pt x="87261" y="17762"/>
                      <a:pt x="99911" y="31529"/>
                      <a:pt x="99911" y="69464"/>
                    </a:cubicBezTo>
                    <a:cubicBezTo>
                      <a:pt x="99911" y="107970"/>
                      <a:pt x="89306" y="120429"/>
                      <a:pt x="46710" y="120429"/>
                    </a:cubicBezTo>
                    <a:lnTo>
                      <a:pt x="19177" y="120429"/>
                    </a:lnTo>
                    <a:lnTo>
                      <a:pt x="19177" y="17762"/>
                    </a:lnTo>
                    <a:close/>
                    <a:moveTo>
                      <a:pt x="393" y="138285"/>
                    </a:moveTo>
                    <a:lnTo>
                      <a:pt x="46520" y="138285"/>
                    </a:lnTo>
                    <a:cubicBezTo>
                      <a:pt x="98983" y="138285"/>
                      <a:pt x="118884" y="123032"/>
                      <a:pt x="118884" y="69464"/>
                    </a:cubicBezTo>
                    <a:cubicBezTo>
                      <a:pt x="118884" y="16822"/>
                      <a:pt x="97117" y="465"/>
                      <a:pt x="44475" y="465"/>
                    </a:cubicBezTo>
                    <a:lnTo>
                      <a:pt x="393" y="4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2" name="Forma Livre: Forma 151">
                <a:extLst>
                  <a:ext uri="{FF2B5EF4-FFF2-40B4-BE49-F238E27FC236}">
                    <a16:creationId xmlns:a16="http://schemas.microsoft.com/office/drawing/2014/main" id="{D13137D8-EA87-4C1D-8E23-17552B9A3AFA}"/>
                  </a:ext>
                </a:extLst>
              </p:cNvPr>
              <p:cNvSpPr/>
              <p:nvPr/>
            </p:nvSpPr>
            <p:spPr>
              <a:xfrm flipV="1">
                <a:off x="4399343" y="4690797"/>
                <a:ext cx="95046" cy="137833"/>
              </a:xfrm>
              <a:custGeom>
                <a:avLst/>
                <a:gdLst>
                  <a:gd name="connsiteX0" fmla="*/ 409 w 95046"/>
                  <a:gd name="connsiteY0" fmla="*/ 138307 h 137833"/>
                  <a:gd name="connsiteX1" fmla="*/ 94719 w 95046"/>
                  <a:gd name="connsiteY1" fmla="*/ 138307 h 137833"/>
                  <a:gd name="connsiteX2" fmla="*/ 94719 w 95046"/>
                  <a:gd name="connsiteY2" fmla="*/ 120261 h 137833"/>
                  <a:gd name="connsiteX3" fmla="*/ 19193 w 95046"/>
                  <a:gd name="connsiteY3" fmla="*/ 120261 h 137833"/>
                  <a:gd name="connsiteX4" fmla="*/ 19193 w 95046"/>
                  <a:gd name="connsiteY4" fmla="*/ 80649 h 137833"/>
                  <a:gd name="connsiteX5" fmla="*/ 92853 w 95046"/>
                  <a:gd name="connsiteY5" fmla="*/ 80649 h 137833"/>
                  <a:gd name="connsiteX6" fmla="*/ 92853 w 95046"/>
                  <a:gd name="connsiteY6" fmla="*/ 62793 h 137833"/>
                  <a:gd name="connsiteX7" fmla="*/ 19193 w 95046"/>
                  <a:gd name="connsiteY7" fmla="*/ 62793 h 137833"/>
                  <a:gd name="connsiteX8" fmla="*/ 19193 w 95046"/>
                  <a:gd name="connsiteY8" fmla="*/ 17784 h 137833"/>
                  <a:gd name="connsiteX9" fmla="*/ 95456 w 95046"/>
                  <a:gd name="connsiteY9" fmla="*/ 17784 h 137833"/>
                  <a:gd name="connsiteX10" fmla="*/ 95456 w 95046"/>
                  <a:gd name="connsiteY10" fmla="*/ 474 h 137833"/>
                  <a:gd name="connsiteX11" fmla="*/ 409 w 95046"/>
                  <a:gd name="connsiteY11" fmla="*/ 474 h 137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046" h="137833">
                    <a:moveTo>
                      <a:pt x="409" y="138307"/>
                    </a:moveTo>
                    <a:lnTo>
                      <a:pt x="94719" y="138307"/>
                    </a:lnTo>
                    <a:lnTo>
                      <a:pt x="94719" y="120261"/>
                    </a:lnTo>
                    <a:lnTo>
                      <a:pt x="19193" y="120261"/>
                    </a:lnTo>
                    <a:lnTo>
                      <a:pt x="19193" y="80649"/>
                    </a:lnTo>
                    <a:lnTo>
                      <a:pt x="92853" y="80649"/>
                    </a:lnTo>
                    <a:lnTo>
                      <a:pt x="92853" y="62793"/>
                    </a:lnTo>
                    <a:lnTo>
                      <a:pt x="19193" y="62793"/>
                    </a:lnTo>
                    <a:lnTo>
                      <a:pt x="19193" y="17784"/>
                    </a:lnTo>
                    <a:lnTo>
                      <a:pt x="95456" y="17784"/>
                    </a:lnTo>
                    <a:lnTo>
                      <a:pt x="95456" y="474"/>
                    </a:lnTo>
                    <a:lnTo>
                      <a:pt x="409" y="4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3" name="Forma Livre: Forma 152">
                <a:extLst>
                  <a:ext uri="{FF2B5EF4-FFF2-40B4-BE49-F238E27FC236}">
                    <a16:creationId xmlns:a16="http://schemas.microsoft.com/office/drawing/2014/main" id="{CA285D13-57D5-4BA6-8F66-723111E65C23}"/>
                  </a:ext>
                </a:extLst>
              </p:cNvPr>
              <p:cNvSpPr/>
              <p:nvPr/>
            </p:nvSpPr>
            <p:spPr>
              <a:xfrm flipV="1">
                <a:off x="4567163" y="4690802"/>
                <a:ext cx="109727" cy="137820"/>
              </a:xfrm>
              <a:custGeom>
                <a:avLst/>
                <a:gdLst>
                  <a:gd name="connsiteX0" fmla="*/ 61621 w 109727"/>
                  <a:gd name="connsiteY0" fmla="*/ 70776 h 137820"/>
                  <a:gd name="connsiteX1" fmla="*/ 91199 w 109727"/>
                  <a:gd name="connsiteY1" fmla="*/ 95897 h 137820"/>
                  <a:gd name="connsiteX2" fmla="*/ 61062 w 109727"/>
                  <a:gd name="connsiteY2" fmla="*/ 120814 h 137820"/>
                  <a:gd name="connsiteX3" fmla="*/ 18834 w 109727"/>
                  <a:gd name="connsiteY3" fmla="*/ 120814 h 137820"/>
                  <a:gd name="connsiteX4" fmla="*/ 18834 w 109727"/>
                  <a:gd name="connsiteY4" fmla="*/ 70776 h 137820"/>
                  <a:gd name="connsiteX5" fmla="*/ 57341 w 109727"/>
                  <a:gd name="connsiteY5" fmla="*/ 53479 h 137820"/>
                  <a:gd name="connsiteX6" fmla="*/ 18834 w 109727"/>
                  <a:gd name="connsiteY6" fmla="*/ 53479 h 137820"/>
                  <a:gd name="connsiteX7" fmla="*/ 18834 w 109727"/>
                  <a:gd name="connsiteY7" fmla="*/ 469 h 137820"/>
                  <a:gd name="connsiteX8" fmla="*/ 432 w 109727"/>
                  <a:gd name="connsiteY8" fmla="*/ 469 h 137820"/>
                  <a:gd name="connsiteX9" fmla="*/ 432 w 109727"/>
                  <a:gd name="connsiteY9" fmla="*/ 138289 h 137820"/>
                  <a:gd name="connsiteX10" fmla="*/ 61811 w 109727"/>
                  <a:gd name="connsiteY10" fmla="*/ 138289 h 137820"/>
                  <a:gd name="connsiteX11" fmla="*/ 110160 w 109727"/>
                  <a:gd name="connsiteY11" fmla="*/ 96621 h 137820"/>
                  <a:gd name="connsiteX12" fmla="*/ 76861 w 109727"/>
                  <a:gd name="connsiteY12" fmla="*/ 54774 h 137820"/>
                  <a:gd name="connsiteX13" fmla="*/ 108115 w 109727"/>
                  <a:gd name="connsiteY13" fmla="*/ 469 h 137820"/>
                  <a:gd name="connsiteX14" fmla="*/ 88037 w 109727"/>
                  <a:gd name="connsiteY14" fmla="*/ 469 h 13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727" h="137820">
                    <a:moveTo>
                      <a:pt x="61621" y="70776"/>
                    </a:moveTo>
                    <a:cubicBezTo>
                      <a:pt x="80404" y="70776"/>
                      <a:pt x="91199" y="76174"/>
                      <a:pt x="91199" y="95897"/>
                    </a:cubicBezTo>
                    <a:cubicBezTo>
                      <a:pt x="91199" y="115594"/>
                      <a:pt x="80772" y="120814"/>
                      <a:pt x="61062" y="120814"/>
                    </a:cubicBezTo>
                    <a:lnTo>
                      <a:pt x="18834" y="120814"/>
                    </a:lnTo>
                    <a:lnTo>
                      <a:pt x="18834" y="70776"/>
                    </a:lnTo>
                    <a:close/>
                    <a:moveTo>
                      <a:pt x="57341" y="53479"/>
                    </a:moveTo>
                    <a:lnTo>
                      <a:pt x="18834" y="53479"/>
                    </a:lnTo>
                    <a:lnTo>
                      <a:pt x="18834" y="469"/>
                    </a:lnTo>
                    <a:lnTo>
                      <a:pt x="432" y="469"/>
                    </a:lnTo>
                    <a:lnTo>
                      <a:pt x="432" y="138289"/>
                    </a:lnTo>
                    <a:lnTo>
                      <a:pt x="61811" y="138289"/>
                    </a:lnTo>
                    <a:cubicBezTo>
                      <a:pt x="96774" y="138289"/>
                      <a:pt x="110160" y="123595"/>
                      <a:pt x="110160" y="96621"/>
                    </a:cubicBezTo>
                    <a:cubicBezTo>
                      <a:pt x="110160" y="74307"/>
                      <a:pt x="100673" y="59054"/>
                      <a:pt x="76861" y="54774"/>
                    </a:cubicBezTo>
                    <a:lnTo>
                      <a:pt x="108115" y="469"/>
                    </a:lnTo>
                    <a:lnTo>
                      <a:pt x="88037" y="46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4" name="Forma Livre: Forma 153">
                <a:extLst>
                  <a:ext uri="{FF2B5EF4-FFF2-40B4-BE49-F238E27FC236}">
                    <a16:creationId xmlns:a16="http://schemas.microsoft.com/office/drawing/2014/main" id="{11ED668C-9F87-486B-9200-35538DF05B52}"/>
                  </a:ext>
                </a:extLst>
              </p:cNvPr>
              <p:cNvSpPr/>
              <p:nvPr/>
            </p:nvSpPr>
            <p:spPr>
              <a:xfrm flipV="1">
                <a:off x="1053648" y="4069943"/>
                <a:ext cx="403938" cy="391375"/>
              </a:xfrm>
              <a:custGeom>
                <a:avLst/>
                <a:gdLst>
                  <a:gd name="connsiteX0" fmla="*/ 127174 w 403938"/>
                  <a:gd name="connsiteY0" fmla="*/ 138677 h 391375"/>
                  <a:gd name="connsiteX1" fmla="*/ 127174 w 403938"/>
                  <a:gd name="connsiteY1" fmla="*/ 15360 h 391375"/>
                  <a:gd name="connsiteX2" fmla="*/ 123122 w 403938"/>
                  <a:gd name="connsiteY2" fmla="*/ 4883 h 391375"/>
                  <a:gd name="connsiteX3" fmla="*/ 113242 w 403938"/>
                  <a:gd name="connsiteY3" fmla="*/ 412 h 391375"/>
                  <a:gd name="connsiteX4" fmla="*/ 13547 w 403938"/>
                  <a:gd name="connsiteY4" fmla="*/ 412 h 391375"/>
                  <a:gd name="connsiteX5" fmla="*/ 4111 w 403938"/>
                  <a:gd name="connsiteY5" fmla="*/ 4883 h 391375"/>
                  <a:gd name="connsiteX6" fmla="*/ 72 w 403938"/>
                  <a:gd name="connsiteY6" fmla="*/ 15360 h 391375"/>
                  <a:gd name="connsiteX7" fmla="*/ 72 w 403938"/>
                  <a:gd name="connsiteY7" fmla="*/ 376777 h 391375"/>
                  <a:gd name="connsiteX8" fmla="*/ 4111 w 403938"/>
                  <a:gd name="connsiteY8" fmla="*/ 387280 h 391375"/>
                  <a:gd name="connsiteX9" fmla="*/ 13547 w 403938"/>
                  <a:gd name="connsiteY9" fmla="*/ 391788 h 391375"/>
                  <a:gd name="connsiteX10" fmla="*/ 239023 w 403938"/>
                  <a:gd name="connsiteY10" fmla="*/ 391788 h 391375"/>
                  <a:gd name="connsiteX11" fmla="*/ 331974 w 403938"/>
                  <a:gd name="connsiteY11" fmla="*/ 363302 h 391375"/>
                  <a:gd name="connsiteX12" fmla="*/ 369706 w 403938"/>
                  <a:gd name="connsiteY12" fmla="*/ 281946 h 391375"/>
                  <a:gd name="connsiteX13" fmla="*/ 338718 w 403938"/>
                  <a:gd name="connsiteY13" fmla="*/ 199586 h 391375"/>
                  <a:gd name="connsiteX14" fmla="*/ 320963 w 403938"/>
                  <a:gd name="connsiteY14" fmla="*/ 187344 h 391375"/>
                  <a:gd name="connsiteX15" fmla="*/ 298738 w 403938"/>
                  <a:gd name="connsiteY15" fmla="*/ 177107 h 391375"/>
                  <a:gd name="connsiteX16" fmla="*/ 323224 w 403938"/>
                  <a:gd name="connsiteY16" fmla="*/ 158642 h 391375"/>
                  <a:gd name="connsiteX17" fmla="*/ 340051 w 403938"/>
                  <a:gd name="connsiteY17" fmla="*/ 138677 h 391375"/>
                  <a:gd name="connsiteX18" fmla="*/ 401595 w 403938"/>
                  <a:gd name="connsiteY18" fmla="*/ 23387 h 391375"/>
                  <a:gd name="connsiteX19" fmla="*/ 402256 w 403938"/>
                  <a:gd name="connsiteY19" fmla="*/ 7651 h 391375"/>
                  <a:gd name="connsiteX20" fmla="*/ 389911 w 403938"/>
                  <a:gd name="connsiteY20" fmla="*/ 412 h 391375"/>
                  <a:gd name="connsiteX21" fmla="*/ 275840 w 403938"/>
                  <a:gd name="connsiteY21" fmla="*/ 412 h 391375"/>
                  <a:gd name="connsiteX22" fmla="*/ 268868 w 403938"/>
                  <a:gd name="connsiteY22" fmla="*/ 2902 h 391375"/>
                  <a:gd name="connsiteX23" fmla="*/ 263711 w 403938"/>
                  <a:gd name="connsiteY23" fmla="*/ 8883 h 391375"/>
                  <a:gd name="connsiteX24" fmla="*/ 206218 w 403938"/>
                  <a:gd name="connsiteY24" fmla="*/ 127717 h 391375"/>
                  <a:gd name="connsiteX25" fmla="*/ 206663 w 403938"/>
                  <a:gd name="connsiteY25" fmla="*/ 126688 h 391375"/>
                  <a:gd name="connsiteX26" fmla="*/ 202840 w 403938"/>
                  <a:gd name="connsiteY26" fmla="*/ 131680 h 391375"/>
                  <a:gd name="connsiteX27" fmla="*/ 198586 w 403938"/>
                  <a:gd name="connsiteY27" fmla="*/ 135667 h 391375"/>
                  <a:gd name="connsiteX28" fmla="*/ 170722 w 403938"/>
                  <a:gd name="connsiteY28" fmla="*/ 138677 h 391375"/>
                  <a:gd name="connsiteX29" fmla="*/ 124481 w 403938"/>
                  <a:gd name="connsiteY29" fmla="*/ 302418 h 391375"/>
                  <a:gd name="connsiteX30" fmla="*/ 124481 w 403938"/>
                  <a:gd name="connsiteY30" fmla="*/ 302418 h 391375"/>
                  <a:gd name="connsiteX31" fmla="*/ 124481 w 403938"/>
                  <a:gd name="connsiteY31" fmla="*/ 228022 h 391375"/>
                  <a:gd name="connsiteX32" fmla="*/ 178380 w 403938"/>
                  <a:gd name="connsiteY32" fmla="*/ 228022 h 391375"/>
                  <a:gd name="connsiteX33" fmla="*/ 228228 w 403938"/>
                  <a:gd name="connsiteY33" fmla="*/ 236518 h 391375"/>
                  <a:gd name="connsiteX34" fmla="*/ 245296 w 403938"/>
                  <a:gd name="connsiteY34" fmla="*/ 266973 h 391375"/>
                  <a:gd name="connsiteX35" fmla="*/ 232266 w 403938"/>
                  <a:gd name="connsiteY35" fmla="*/ 293935 h 391375"/>
                  <a:gd name="connsiteX36" fmla="*/ 194534 w 403938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38" h="391375">
                    <a:moveTo>
                      <a:pt x="127174" y="138677"/>
                    </a:moveTo>
                    <a:lnTo>
                      <a:pt x="127174" y="15360"/>
                    </a:lnTo>
                    <a:cubicBezTo>
                      <a:pt x="127174" y="11372"/>
                      <a:pt x="125827" y="7880"/>
                      <a:pt x="123122" y="4883"/>
                    </a:cubicBezTo>
                    <a:cubicBezTo>
                      <a:pt x="120430" y="1886"/>
                      <a:pt x="117128" y="412"/>
                      <a:pt x="113242" y="412"/>
                    </a:cubicBezTo>
                    <a:lnTo>
                      <a:pt x="13547" y="412"/>
                    </a:lnTo>
                    <a:cubicBezTo>
                      <a:pt x="9940" y="412"/>
                      <a:pt x="6803" y="1886"/>
                      <a:pt x="4111" y="4883"/>
                    </a:cubicBezTo>
                    <a:cubicBezTo>
                      <a:pt x="1418" y="7880"/>
                      <a:pt x="72" y="11372"/>
                      <a:pt x="72" y="15360"/>
                    </a:cubicBezTo>
                    <a:lnTo>
                      <a:pt x="72" y="376777"/>
                    </a:lnTo>
                    <a:cubicBezTo>
                      <a:pt x="72" y="380790"/>
                      <a:pt x="1418" y="384295"/>
                      <a:pt x="4111" y="387280"/>
                    </a:cubicBezTo>
                    <a:cubicBezTo>
                      <a:pt x="6803" y="390277"/>
                      <a:pt x="9940" y="391788"/>
                      <a:pt x="13547" y="391788"/>
                    </a:cubicBezTo>
                    <a:lnTo>
                      <a:pt x="239023" y="391788"/>
                    </a:lnTo>
                    <a:cubicBezTo>
                      <a:pt x="277631" y="391788"/>
                      <a:pt x="308619" y="382289"/>
                      <a:pt x="331974" y="363302"/>
                    </a:cubicBezTo>
                    <a:cubicBezTo>
                      <a:pt x="357120" y="342665"/>
                      <a:pt x="369706" y="315563"/>
                      <a:pt x="369706" y="281946"/>
                    </a:cubicBezTo>
                    <a:cubicBezTo>
                      <a:pt x="369706" y="243998"/>
                      <a:pt x="359368" y="216554"/>
                      <a:pt x="338718" y="199586"/>
                    </a:cubicBezTo>
                    <a:cubicBezTo>
                      <a:pt x="333612" y="195256"/>
                      <a:pt x="327707" y="191179"/>
                      <a:pt x="320963" y="187344"/>
                    </a:cubicBezTo>
                    <a:cubicBezTo>
                      <a:pt x="314232" y="183496"/>
                      <a:pt x="306828" y="180117"/>
                      <a:pt x="298738" y="177107"/>
                    </a:cubicBezTo>
                    <a:cubicBezTo>
                      <a:pt x="308314" y="171456"/>
                      <a:pt x="316480" y="165296"/>
                      <a:pt x="323224" y="158642"/>
                    </a:cubicBezTo>
                    <a:cubicBezTo>
                      <a:pt x="329955" y="151987"/>
                      <a:pt x="335568" y="145319"/>
                      <a:pt x="340051" y="138677"/>
                    </a:cubicBezTo>
                    <a:lnTo>
                      <a:pt x="401595" y="23387"/>
                    </a:lnTo>
                    <a:cubicBezTo>
                      <a:pt x="404580" y="17697"/>
                      <a:pt x="404796" y="12439"/>
                      <a:pt x="402256" y="7651"/>
                    </a:cubicBezTo>
                    <a:cubicBezTo>
                      <a:pt x="399703" y="2813"/>
                      <a:pt x="395601" y="412"/>
                      <a:pt x="389911" y="412"/>
                    </a:cubicBezTo>
                    <a:lnTo>
                      <a:pt x="275840" y="412"/>
                    </a:lnTo>
                    <a:cubicBezTo>
                      <a:pt x="273427" y="412"/>
                      <a:pt x="271115" y="1212"/>
                      <a:pt x="268868" y="2902"/>
                    </a:cubicBezTo>
                    <a:cubicBezTo>
                      <a:pt x="266620" y="4540"/>
                      <a:pt x="264905" y="6559"/>
                      <a:pt x="263711" y="8883"/>
                    </a:cubicBezTo>
                    <a:lnTo>
                      <a:pt x="206218" y="127717"/>
                    </a:lnTo>
                    <a:lnTo>
                      <a:pt x="206663" y="126688"/>
                    </a:lnTo>
                    <a:cubicBezTo>
                      <a:pt x="205482" y="128365"/>
                      <a:pt x="204199" y="130003"/>
                      <a:pt x="202840" y="131680"/>
                    </a:cubicBezTo>
                    <a:cubicBezTo>
                      <a:pt x="201507" y="133343"/>
                      <a:pt x="200084" y="134689"/>
                      <a:pt x="198586" y="135667"/>
                    </a:cubicBezTo>
                    <a:cubicBezTo>
                      <a:pt x="196173" y="137674"/>
                      <a:pt x="186902" y="138677"/>
                      <a:pt x="170722" y="138677"/>
                    </a:cubicBezTo>
                    <a:close/>
                    <a:moveTo>
                      <a:pt x="124481" y="302418"/>
                    </a:moveTo>
                    <a:lnTo>
                      <a:pt x="124481" y="302418"/>
                    </a:lnTo>
                    <a:lnTo>
                      <a:pt x="124481" y="228022"/>
                    </a:lnTo>
                    <a:lnTo>
                      <a:pt x="178380" y="228022"/>
                    </a:lnTo>
                    <a:cubicBezTo>
                      <a:pt x="200224" y="228022"/>
                      <a:pt x="216836" y="230867"/>
                      <a:pt x="228228" y="236518"/>
                    </a:cubicBezTo>
                    <a:cubicBezTo>
                      <a:pt x="239607" y="242182"/>
                      <a:pt x="245296" y="252304"/>
                      <a:pt x="245296" y="266973"/>
                    </a:cubicBezTo>
                    <a:cubicBezTo>
                      <a:pt x="245296" y="279279"/>
                      <a:pt x="240953" y="288271"/>
                      <a:pt x="232266" y="293935"/>
                    </a:cubicBezTo>
                    <a:cubicBezTo>
                      <a:pt x="223579" y="299586"/>
                      <a:pt x="211006" y="302418"/>
                      <a:pt x="194534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5" name="Forma Livre: Forma 154">
                <a:extLst>
                  <a:ext uri="{FF2B5EF4-FFF2-40B4-BE49-F238E27FC236}">
                    <a16:creationId xmlns:a16="http://schemas.microsoft.com/office/drawing/2014/main" id="{5863F08E-8ACF-4100-A148-AFD5213CAD56}"/>
                  </a:ext>
                </a:extLst>
              </p:cNvPr>
              <p:cNvSpPr/>
              <p:nvPr/>
            </p:nvSpPr>
            <p:spPr>
              <a:xfrm flipV="1">
                <a:off x="1477165" y="4069952"/>
                <a:ext cx="106895" cy="391388"/>
              </a:xfrm>
              <a:custGeom>
                <a:avLst/>
                <a:gdLst>
                  <a:gd name="connsiteX0" fmla="*/ 11775 w 106895"/>
                  <a:gd name="connsiteY0" fmla="*/ 401 h 391388"/>
                  <a:gd name="connsiteX1" fmla="*/ 3482 w 106895"/>
                  <a:gd name="connsiteY1" fmla="*/ 4897 h 391388"/>
                  <a:gd name="connsiteX2" fmla="*/ 104 w 106895"/>
                  <a:gd name="connsiteY2" fmla="*/ 15375 h 391388"/>
                  <a:gd name="connsiteX3" fmla="*/ 104 w 106895"/>
                  <a:gd name="connsiteY3" fmla="*/ 376817 h 391388"/>
                  <a:gd name="connsiteX4" fmla="*/ 3482 w 106895"/>
                  <a:gd name="connsiteY4" fmla="*/ 387294 h 391388"/>
                  <a:gd name="connsiteX5" fmla="*/ 11775 w 106895"/>
                  <a:gd name="connsiteY5" fmla="*/ 391790 h 391388"/>
                  <a:gd name="connsiteX6" fmla="*/ 95328 w 106895"/>
                  <a:gd name="connsiteY6" fmla="*/ 391790 h 391388"/>
                  <a:gd name="connsiteX7" fmla="*/ 103634 w 106895"/>
                  <a:gd name="connsiteY7" fmla="*/ 387294 h 391388"/>
                  <a:gd name="connsiteX8" fmla="*/ 106999 w 106895"/>
                  <a:gd name="connsiteY8" fmla="*/ 376817 h 391388"/>
                  <a:gd name="connsiteX9" fmla="*/ 106999 w 106895"/>
                  <a:gd name="connsiteY9" fmla="*/ 15375 h 391388"/>
                  <a:gd name="connsiteX10" fmla="*/ 103634 w 106895"/>
                  <a:gd name="connsiteY10" fmla="*/ 4897 h 391388"/>
                  <a:gd name="connsiteX11" fmla="*/ 95328 w 106895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895" h="391388">
                    <a:moveTo>
                      <a:pt x="11775" y="401"/>
                    </a:moveTo>
                    <a:cubicBezTo>
                      <a:pt x="8486" y="401"/>
                      <a:pt x="5717" y="1900"/>
                      <a:pt x="3482" y="4897"/>
                    </a:cubicBezTo>
                    <a:cubicBezTo>
                      <a:pt x="1221" y="7894"/>
                      <a:pt x="104" y="11374"/>
                      <a:pt x="104" y="15375"/>
                    </a:cubicBezTo>
                    <a:lnTo>
                      <a:pt x="104" y="376817"/>
                    </a:lnTo>
                    <a:cubicBezTo>
                      <a:pt x="104" y="380805"/>
                      <a:pt x="1221" y="384310"/>
                      <a:pt x="3482" y="387294"/>
                    </a:cubicBezTo>
                    <a:cubicBezTo>
                      <a:pt x="5717" y="390279"/>
                      <a:pt x="8486" y="391790"/>
                      <a:pt x="11775" y="391790"/>
                    </a:cubicBezTo>
                    <a:lnTo>
                      <a:pt x="95328" y="391790"/>
                    </a:lnTo>
                    <a:cubicBezTo>
                      <a:pt x="98605" y="391790"/>
                      <a:pt x="101373" y="390279"/>
                      <a:pt x="103634" y="387294"/>
                    </a:cubicBezTo>
                    <a:cubicBezTo>
                      <a:pt x="105869" y="384310"/>
                      <a:pt x="106999" y="380805"/>
                      <a:pt x="106999" y="376817"/>
                    </a:cubicBezTo>
                    <a:lnTo>
                      <a:pt x="106999" y="15375"/>
                    </a:lnTo>
                    <a:cubicBezTo>
                      <a:pt x="106999" y="11374"/>
                      <a:pt x="105869" y="7894"/>
                      <a:pt x="103634" y="4897"/>
                    </a:cubicBezTo>
                    <a:cubicBezTo>
                      <a:pt x="101373" y="1900"/>
                      <a:pt x="98605" y="401"/>
                      <a:pt x="95328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6" name="Forma Livre: Forma 155">
                <a:extLst>
                  <a:ext uri="{FF2B5EF4-FFF2-40B4-BE49-F238E27FC236}">
                    <a16:creationId xmlns:a16="http://schemas.microsoft.com/office/drawing/2014/main" id="{546A5014-46DA-4A65-BE90-494385BFE3DB}"/>
                  </a:ext>
                </a:extLst>
              </p:cNvPr>
              <p:cNvSpPr/>
              <p:nvPr/>
            </p:nvSpPr>
            <p:spPr>
              <a:xfrm flipV="1">
                <a:off x="1603820" y="4062472"/>
                <a:ext cx="422173" cy="404875"/>
              </a:xfrm>
              <a:custGeom>
                <a:avLst/>
                <a:gdLst>
                  <a:gd name="connsiteX0" fmla="*/ 368881 w 422173"/>
                  <a:gd name="connsiteY0" fmla="*/ 50341 h 404875"/>
                  <a:gd name="connsiteX1" fmla="*/ 211236 w 422173"/>
                  <a:gd name="connsiteY1" fmla="*/ 405 h 404875"/>
                  <a:gd name="connsiteX2" fmla="*/ 53591 w 422173"/>
                  <a:gd name="connsiteY2" fmla="*/ 50341 h 404875"/>
                  <a:gd name="connsiteX3" fmla="*/ 149 w 422173"/>
                  <a:gd name="connsiteY3" fmla="*/ 202601 h 404875"/>
                  <a:gd name="connsiteX4" fmla="*/ 53591 w 422173"/>
                  <a:gd name="connsiteY4" fmla="*/ 355116 h 404875"/>
                  <a:gd name="connsiteX5" fmla="*/ 211236 w 422173"/>
                  <a:gd name="connsiteY5" fmla="*/ 405281 h 404875"/>
                  <a:gd name="connsiteX6" fmla="*/ 368881 w 422173"/>
                  <a:gd name="connsiteY6" fmla="*/ 355116 h 404875"/>
                  <a:gd name="connsiteX7" fmla="*/ 422323 w 422173"/>
                  <a:gd name="connsiteY7" fmla="*/ 202601 h 404875"/>
                  <a:gd name="connsiteX8" fmla="*/ 368881 w 422173"/>
                  <a:gd name="connsiteY8" fmla="*/ 50341 h 404875"/>
                  <a:gd name="connsiteX9" fmla="*/ 275688 w 422173"/>
                  <a:gd name="connsiteY9" fmla="*/ 267244 h 404875"/>
                  <a:gd name="connsiteX10" fmla="*/ 275688 w 422173"/>
                  <a:gd name="connsiteY10" fmla="*/ 267244 h 404875"/>
                  <a:gd name="connsiteX11" fmla="*/ 211236 w 422173"/>
                  <a:gd name="connsiteY11" fmla="*/ 288974 h 404875"/>
                  <a:gd name="connsiteX12" fmla="*/ 147012 w 422173"/>
                  <a:gd name="connsiteY12" fmla="*/ 267244 h 404875"/>
                  <a:gd name="connsiteX13" fmla="*/ 125003 w 422173"/>
                  <a:gd name="connsiteY13" fmla="*/ 202601 h 404875"/>
                  <a:gd name="connsiteX14" fmla="*/ 147012 w 422173"/>
                  <a:gd name="connsiteY14" fmla="*/ 137958 h 404875"/>
                  <a:gd name="connsiteX15" fmla="*/ 211236 w 422173"/>
                  <a:gd name="connsiteY15" fmla="*/ 116241 h 404875"/>
                  <a:gd name="connsiteX16" fmla="*/ 275688 w 422173"/>
                  <a:gd name="connsiteY16" fmla="*/ 137958 h 404875"/>
                  <a:gd name="connsiteX17" fmla="*/ 297926 w 422173"/>
                  <a:gd name="connsiteY17" fmla="*/ 202601 h 404875"/>
                  <a:gd name="connsiteX18" fmla="*/ 275688 w 422173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73" h="404875">
                    <a:moveTo>
                      <a:pt x="368881" y="50341"/>
                    </a:moveTo>
                    <a:cubicBezTo>
                      <a:pt x="333245" y="17080"/>
                      <a:pt x="280705" y="405"/>
                      <a:pt x="211236" y="405"/>
                    </a:cubicBezTo>
                    <a:cubicBezTo>
                      <a:pt x="141780" y="405"/>
                      <a:pt x="89214" y="17080"/>
                      <a:pt x="53591" y="50341"/>
                    </a:cubicBezTo>
                    <a:cubicBezTo>
                      <a:pt x="17955" y="83615"/>
                      <a:pt x="149" y="134364"/>
                      <a:pt x="149" y="202601"/>
                    </a:cubicBezTo>
                    <a:cubicBezTo>
                      <a:pt x="149" y="270839"/>
                      <a:pt x="17955" y="321664"/>
                      <a:pt x="53591" y="355116"/>
                    </a:cubicBezTo>
                    <a:cubicBezTo>
                      <a:pt x="89214" y="388555"/>
                      <a:pt x="141780" y="405281"/>
                      <a:pt x="211236" y="405281"/>
                    </a:cubicBezTo>
                    <a:cubicBezTo>
                      <a:pt x="280705" y="405281"/>
                      <a:pt x="333245" y="388555"/>
                      <a:pt x="368881" y="355116"/>
                    </a:cubicBezTo>
                    <a:cubicBezTo>
                      <a:pt x="404504" y="321664"/>
                      <a:pt x="422323" y="270839"/>
                      <a:pt x="422323" y="202601"/>
                    </a:cubicBezTo>
                    <a:cubicBezTo>
                      <a:pt x="422323" y="134364"/>
                      <a:pt x="404504" y="83615"/>
                      <a:pt x="368881" y="50341"/>
                    </a:cubicBezTo>
                    <a:moveTo>
                      <a:pt x="275688" y="267244"/>
                    </a:moveTo>
                    <a:lnTo>
                      <a:pt x="275688" y="267244"/>
                    </a:lnTo>
                    <a:cubicBezTo>
                      <a:pt x="260867" y="281748"/>
                      <a:pt x="239379" y="288974"/>
                      <a:pt x="211236" y="288974"/>
                    </a:cubicBezTo>
                    <a:cubicBezTo>
                      <a:pt x="183093" y="288974"/>
                      <a:pt x="161680" y="281748"/>
                      <a:pt x="147012" y="267244"/>
                    </a:cubicBezTo>
                    <a:cubicBezTo>
                      <a:pt x="132343" y="252754"/>
                      <a:pt x="125003" y="231215"/>
                      <a:pt x="125003" y="202601"/>
                    </a:cubicBezTo>
                    <a:cubicBezTo>
                      <a:pt x="125003" y="173963"/>
                      <a:pt x="132343" y="152424"/>
                      <a:pt x="147012" y="137958"/>
                    </a:cubicBezTo>
                    <a:cubicBezTo>
                      <a:pt x="161680" y="123480"/>
                      <a:pt x="183093" y="116241"/>
                      <a:pt x="211236" y="116241"/>
                    </a:cubicBezTo>
                    <a:cubicBezTo>
                      <a:pt x="239379" y="116241"/>
                      <a:pt x="260867" y="123480"/>
                      <a:pt x="275688" y="137958"/>
                    </a:cubicBezTo>
                    <a:cubicBezTo>
                      <a:pt x="290509" y="152424"/>
                      <a:pt x="297926" y="173963"/>
                      <a:pt x="297926" y="202601"/>
                    </a:cubicBezTo>
                    <a:cubicBezTo>
                      <a:pt x="297926" y="231215"/>
                      <a:pt x="290509" y="252754"/>
                      <a:pt x="275688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7" name="Forma Livre: Forma 156">
                <a:extLst>
                  <a:ext uri="{FF2B5EF4-FFF2-40B4-BE49-F238E27FC236}">
                    <a16:creationId xmlns:a16="http://schemas.microsoft.com/office/drawing/2014/main" id="{90D2F42C-4724-4B70-AB6E-EB037CAB8B6F}"/>
                  </a:ext>
                </a:extLst>
              </p:cNvPr>
              <p:cNvSpPr/>
              <p:nvPr/>
            </p:nvSpPr>
            <p:spPr>
              <a:xfrm flipV="1">
                <a:off x="2165224" y="4069947"/>
                <a:ext cx="390283" cy="391363"/>
              </a:xfrm>
              <a:custGeom>
                <a:avLst/>
                <a:gdLst>
                  <a:gd name="connsiteX0" fmla="*/ 209948 w 390283"/>
                  <a:gd name="connsiteY0" fmla="*/ 391795 h 391363"/>
                  <a:gd name="connsiteX1" fmla="*/ 340631 w 390283"/>
                  <a:gd name="connsiteY1" fmla="*/ 337376 h 391363"/>
                  <a:gd name="connsiteX2" fmla="*/ 390479 w 390283"/>
                  <a:gd name="connsiteY2" fmla="*/ 196101 h 391363"/>
                  <a:gd name="connsiteX3" fmla="*/ 340174 w 390283"/>
                  <a:gd name="connsiteY3" fmla="*/ 55347 h 391363"/>
                  <a:gd name="connsiteX4" fmla="*/ 211726 w 390283"/>
                  <a:gd name="connsiteY4" fmla="*/ 432 h 391363"/>
                  <a:gd name="connsiteX5" fmla="*/ 14127 w 390283"/>
                  <a:gd name="connsiteY5" fmla="*/ 432 h 391363"/>
                  <a:gd name="connsiteX6" fmla="*/ 4234 w 390283"/>
                  <a:gd name="connsiteY6" fmla="*/ 4890 h 391363"/>
                  <a:gd name="connsiteX7" fmla="*/ 195 w 390283"/>
                  <a:gd name="connsiteY7" fmla="*/ 15367 h 391363"/>
                  <a:gd name="connsiteX8" fmla="*/ 195 w 390283"/>
                  <a:gd name="connsiteY8" fmla="*/ 376784 h 391363"/>
                  <a:gd name="connsiteX9" fmla="*/ 4234 w 390283"/>
                  <a:gd name="connsiteY9" fmla="*/ 387300 h 391363"/>
                  <a:gd name="connsiteX10" fmla="*/ 14127 w 390283"/>
                  <a:gd name="connsiteY10" fmla="*/ 391795 h 391363"/>
                  <a:gd name="connsiteX11" fmla="*/ 252608 w 390283"/>
                  <a:gd name="connsiteY11" fmla="*/ 253518 h 391363"/>
                  <a:gd name="connsiteX12" fmla="*/ 252608 w 390283"/>
                  <a:gd name="connsiteY12" fmla="*/ 253518 h 391363"/>
                  <a:gd name="connsiteX13" fmla="*/ 206342 w 390283"/>
                  <a:gd name="connsiteY13" fmla="*/ 272987 h 391363"/>
                  <a:gd name="connsiteX14" fmla="*/ 127309 w 390283"/>
                  <a:gd name="connsiteY14" fmla="*/ 272987 h 391363"/>
                  <a:gd name="connsiteX15" fmla="*/ 127309 w 390283"/>
                  <a:gd name="connsiteY15" fmla="*/ 119215 h 391363"/>
                  <a:gd name="connsiteX16" fmla="*/ 202760 w 390283"/>
                  <a:gd name="connsiteY16" fmla="*/ 119215 h 391363"/>
                  <a:gd name="connsiteX17" fmla="*/ 251706 w 390283"/>
                  <a:gd name="connsiteY17" fmla="*/ 138456 h 391363"/>
                  <a:gd name="connsiteX18" fmla="*/ 268330 w 390283"/>
                  <a:gd name="connsiteY18" fmla="*/ 195606 h 391363"/>
                  <a:gd name="connsiteX19" fmla="*/ 252608 w 390283"/>
                  <a:gd name="connsiteY19" fmla="*/ 253518 h 391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0283" h="391363">
                    <a:moveTo>
                      <a:pt x="209948" y="391795"/>
                    </a:moveTo>
                    <a:cubicBezTo>
                      <a:pt x="263542" y="391795"/>
                      <a:pt x="307103" y="373634"/>
                      <a:pt x="340631" y="337376"/>
                    </a:cubicBezTo>
                    <a:cubicBezTo>
                      <a:pt x="373867" y="301435"/>
                      <a:pt x="390479" y="254343"/>
                      <a:pt x="390479" y="196101"/>
                    </a:cubicBezTo>
                    <a:cubicBezTo>
                      <a:pt x="390479" y="139192"/>
                      <a:pt x="373715" y="92266"/>
                      <a:pt x="340174" y="55347"/>
                    </a:cubicBezTo>
                    <a:cubicBezTo>
                      <a:pt x="306951" y="18708"/>
                      <a:pt x="264127" y="432"/>
                      <a:pt x="211726" y="432"/>
                    </a:cubicBezTo>
                    <a:lnTo>
                      <a:pt x="14127" y="432"/>
                    </a:lnTo>
                    <a:cubicBezTo>
                      <a:pt x="10228" y="432"/>
                      <a:pt x="6939" y="1893"/>
                      <a:pt x="4234" y="4890"/>
                    </a:cubicBezTo>
                    <a:cubicBezTo>
                      <a:pt x="1541" y="7887"/>
                      <a:pt x="195" y="11380"/>
                      <a:pt x="195" y="15367"/>
                    </a:cubicBezTo>
                    <a:lnTo>
                      <a:pt x="195" y="376784"/>
                    </a:lnTo>
                    <a:cubicBezTo>
                      <a:pt x="195" y="380810"/>
                      <a:pt x="1541" y="384315"/>
                      <a:pt x="4234" y="387300"/>
                    </a:cubicBezTo>
                    <a:cubicBezTo>
                      <a:pt x="6939" y="390284"/>
                      <a:pt x="10228" y="391795"/>
                      <a:pt x="14127" y="391795"/>
                    </a:cubicBezTo>
                    <a:close/>
                    <a:moveTo>
                      <a:pt x="252608" y="253518"/>
                    </a:moveTo>
                    <a:lnTo>
                      <a:pt x="252608" y="253518"/>
                    </a:lnTo>
                    <a:cubicBezTo>
                      <a:pt x="242117" y="266485"/>
                      <a:pt x="226712" y="272987"/>
                      <a:pt x="206342" y="272987"/>
                    </a:cubicBezTo>
                    <a:lnTo>
                      <a:pt x="127309" y="272987"/>
                    </a:lnTo>
                    <a:lnTo>
                      <a:pt x="127309" y="119215"/>
                    </a:lnTo>
                    <a:lnTo>
                      <a:pt x="202760" y="119215"/>
                    </a:lnTo>
                    <a:cubicBezTo>
                      <a:pt x="224325" y="119215"/>
                      <a:pt x="240632" y="125629"/>
                      <a:pt x="251706" y="138456"/>
                    </a:cubicBezTo>
                    <a:cubicBezTo>
                      <a:pt x="262793" y="151245"/>
                      <a:pt x="268330" y="170333"/>
                      <a:pt x="268330" y="195606"/>
                    </a:cubicBezTo>
                    <a:cubicBezTo>
                      <a:pt x="268330" y="221222"/>
                      <a:pt x="263098" y="240526"/>
                      <a:pt x="252608" y="25351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8" name="Forma Livre: Forma 157">
                <a:extLst>
                  <a:ext uri="{FF2B5EF4-FFF2-40B4-BE49-F238E27FC236}">
                    <a16:creationId xmlns:a16="http://schemas.microsoft.com/office/drawing/2014/main" id="{C8F19802-2D99-42D6-9BC0-8280E16CA740}"/>
                  </a:ext>
                </a:extLst>
              </p:cNvPr>
              <p:cNvSpPr/>
              <p:nvPr/>
            </p:nvSpPr>
            <p:spPr>
              <a:xfrm flipV="1">
                <a:off x="2575282" y="4069952"/>
                <a:ext cx="300901" cy="391388"/>
              </a:xfrm>
              <a:custGeom>
                <a:avLst/>
                <a:gdLst>
                  <a:gd name="connsiteX0" fmla="*/ 13684 w 300901"/>
                  <a:gd name="connsiteY0" fmla="*/ 401 h 391388"/>
                  <a:gd name="connsiteX1" fmla="*/ 4260 w 300901"/>
                  <a:gd name="connsiteY1" fmla="*/ 4897 h 391388"/>
                  <a:gd name="connsiteX2" fmla="*/ 222 w 300901"/>
                  <a:gd name="connsiteY2" fmla="*/ 15375 h 391388"/>
                  <a:gd name="connsiteX3" fmla="*/ 222 w 300901"/>
                  <a:gd name="connsiteY3" fmla="*/ 376817 h 391388"/>
                  <a:gd name="connsiteX4" fmla="*/ 4260 w 300901"/>
                  <a:gd name="connsiteY4" fmla="*/ 387294 h 391388"/>
                  <a:gd name="connsiteX5" fmla="*/ 13684 w 300901"/>
                  <a:gd name="connsiteY5" fmla="*/ 391790 h 391388"/>
                  <a:gd name="connsiteX6" fmla="*/ 275532 w 300901"/>
                  <a:gd name="connsiteY6" fmla="*/ 391790 h 391388"/>
                  <a:gd name="connsiteX7" fmla="*/ 284968 w 300901"/>
                  <a:gd name="connsiteY7" fmla="*/ 387294 h 391388"/>
                  <a:gd name="connsiteX8" fmla="*/ 289007 w 300901"/>
                  <a:gd name="connsiteY8" fmla="*/ 376817 h 391388"/>
                  <a:gd name="connsiteX9" fmla="*/ 289007 w 300901"/>
                  <a:gd name="connsiteY9" fmla="*/ 303944 h 391388"/>
                  <a:gd name="connsiteX10" fmla="*/ 284968 w 300901"/>
                  <a:gd name="connsiteY10" fmla="*/ 292946 h 391388"/>
                  <a:gd name="connsiteX11" fmla="*/ 275532 w 300901"/>
                  <a:gd name="connsiteY11" fmla="*/ 288450 h 391388"/>
                  <a:gd name="connsiteX12" fmla="*/ 124631 w 300901"/>
                  <a:gd name="connsiteY12" fmla="*/ 288450 h 391388"/>
                  <a:gd name="connsiteX13" fmla="*/ 124631 w 300901"/>
                  <a:gd name="connsiteY13" fmla="*/ 248509 h 391388"/>
                  <a:gd name="connsiteX14" fmla="*/ 253536 w 300901"/>
                  <a:gd name="connsiteY14" fmla="*/ 248509 h 391388"/>
                  <a:gd name="connsiteX15" fmla="*/ 262959 w 300901"/>
                  <a:gd name="connsiteY15" fmla="*/ 244026 h 391388"/>
                  <a:gd name="connsiteX16" fmla="*/ 266985 w 300901"/>
                  <a:gd name="connsiteY16" fmla="*/ 233523 h 391388"/>
                  <a:gd name="connsiteX17" fmla="*/ 266985 w 300901"/>
                  <a:gd name="connsiteY17" fmla="*/ 161653 h 391388"/>
                  <a:gd name="connsiteX18" fmla="*/ 262959 w 300901"/>
                  <a:gd name="connsiteY18" fmla="*/ 150681 h 391388"/>
                  <a:gd name="connsiteX19" fmla="*/ 253536 w 300901"/>
                  <a:gd name="connsiteY19" fmla="*/ 146172 h 391388"/>
                  <a:gd name="connsiteX20" fmla="*/ 124631 w 300901"/>
                  <a:gd name="connsiteY20" fmla="*/ 145677 h 391388"/>
                  <a:gd name="connsiteX21" fmla="*/ 124631 w 300901"/>
                  <a:gd name="connsiteY21" fmla="*/ 103741 h 391388"/>
                  <a:gd name="connsiteX22" fmla="*/ 287661 w 300901"/>
                  <a:gd name="connsiteY22" fmla="*/ 103741 h 391388"/>
                  <a:gd name="connsiteX23" fmla="*/ 297313 w 300901"/>
                  <a:gd name="connsiteY23" fmla="*/ 99246 h 391388"/>
                  <a:gd name="connsiteX24" fmla="*/ 301123 w 300901"/>
                  <a:gd name="connsiteY24" fmla="*/ 88273 h 391388"/>
                  <a:gd name="connsiteX25" fmla="*/ 301123 w 300901"/>
                  <a:gd name="connsiteY25" fmla="*/ 15375 h 391388"/>
                  <a:gd name="connsiteX26" fmla="*/ 297313 w 300901"/>
                  <a:gd name="connsiteY26" fmla="*/ 4897 h 391388"/>
                  <a:gd name="connsiteX27" fmla="*/ 287661 w 300901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01" h="391388">
                    <a:moveTo>
                      <a:pt x="13684" y="401"/>
                    </a:moveTo>
                    <a:cubicBezTo>
                      <a:pt x="10102" y="401"/>
                      <a:pt x="6953" y="1900"/>
                      <a:pt x="4260" y="4897"/>
                    </a:cubicBezTo>
                    <a:cubicBezTo>
                      <a:pt x="1555" y="7894"/>
                      <a:pt x="222" y="11374"/>
                      <a:pt x="222" y="15375"/>
                    </a:cubicBezTo>
                    <a:lnTo>
                      <a:pt x="222" y="376817"/>
                    </a:lnTo>
                    <a:cubicBezTo>
                      <a:pt x="222" y="380805"/>
                      <a:pt x="1555" y="384310"/>
                      <a:pt x="4260" y="387294"/>
                    </a:cubicBezTo>
                    <a:cubicBezTo>
                      <a:pt x="6953" y="390279"/>
                      <a:pt x="10102" y="391790"/>
                      <a:pt x="13684" y="391790"/>
                    </a:cubicBezTo>
                    <a:lnTo>
                      <a:pt x="275532" y="391790"/>
                    </a:lnTo>
                    <a:cubicBezTo>
                      <a:pt x="279126" y="391790"/>
                      <a:pt x="282263" y="390279"/>
                      <a:pt x="284968" y="387294"/>
                    </a:cubicBezTo>
                    <a:cubicBezTo>
                      <a:pt x="287661" y="384310"/>
                      <a:pt x="289007" y="380805"/>
                      <a:pt x="289007" y="376817"/>
                    </a:cubicBezTo>
                    <a:lnTo>
                      <a:pt x="289007" y="303944"/>
                    </a:lnTo>
                    <a:cubicBezTo>
                      <a:pt x="289007" y="299601"/>
                      <a:pt x="287661" y="295943"/>
                      <a:pt x="284968" y="292946"/>
                    </a:cubicBezTo>
                    <a:cubicBezTo>
                      <a:pt x="282263" y="289936"/>
                      <a:pt x="279126" y="288450"/>
                      <a:pt x="275532" y="288450"/>
                    </a:cubicBezTo>
                    <a:lnTo>
                      <a:pt x="124631" y="288450"/>
                    </a:lnTo>
                    <a:lnTo>
                      <a:pt x="124631" y="248509"/>
                    </a:lnTo>
                    <a:lnTo>
                      <a:pt x="253536" y="248509"/>
                    </a:lnTo>
                    <a:cubicBezTo>
                      <a:pt x="257104" y="248509"/>
                      <a:pt x="260267" y="246997"/>
                      <a:pt x="262959" y="244026"/>
                    </a:cubicBezTo>
                    <a:cubicBezTo>
                      <a:pt x="265664" y="241016"/>
                      <a:pt x="266985" y="237536"/>
                      <a:pt x="266985" y="233523"/>
                    </a:cubicBezTo>
                    <a:lnTo>
                      <a:pt x="266985" y="161653"/>
                    </a:lnTo>
                    <a:cubicBezTo>
                      <a:pt x="266985" y="157323"/>
                      <a:pt x="265664" y="153652"/>
                      <a:pt x="262959" y="150681"/>
                    </a:cubicBezTo>
                    <a:cubicBezTo>
                      <a:pt x="260267" y="147658"/>
                      <a:pt x="257104" y="146172"/>
                      <a:pt x="253536" y="146172"/>
                    </a:cubicBezTo>
                    <a:lnTo>
                      <a:pt x="124631" y="145677"/>
                    </a:lnTo>
                    <a:lnTo>
                      <a:pt x="124631" y="103741"/>
                    </a:lnTo>
                    <a:lnTo>
                      <a:pt x="287661" y="103741"/>
                    </a:lnTo>
                    <a:cubicBezTo>
                      <a:pt x="291547" y="103741"/>
                      <a:pt x="294773" y="102255"/>
                      <a:pt x="297313" y="99246"/>
                    </a:cubicBezTo>
                    <a:cubicBezTo>
                      <a:pt x="299853" y="96248"/>
                      <a:pt x="301123" y="92591"/>
                      <a:pt x="301123" y="88273"/>
                    </a:cubicBezTo>
                    <a:lnTo>
                      <a:pt x="301123" y="15375"/>
                    </a:lnTo>
                    <a:cubicBezTo>
                      <a:pt x="301123" y="11374"/>
                      <a:pt x="299853" y="7894"/>
                      <a:pt x="297313" y="4897"/>
                    </a:cubicBezTo>
                    <a:cubicBezTo>
                      <a:pt x="294773" y="1900"/>
                      <a:pt x="291547" y="401"/>
                      <a:pt x="287661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9" name="Forma Livre: Forma 158">
                <a:extLst>
                  <a:ext uri="{FF2B5EF4-FFF2-40B4-BE49-F238E27FC236}">
                    <a16:creationId xmlns:a16="http://schemas.microsoft.com/office/drawing/2014/main" id="{9B3F9528-6B26-4141-A638-3FD0553A5676}"/>
                  </a:ext>
                </a:extLst>
              </p:cNvPr>
              <p:cNvSpPr/>
              <p:nvPr/>
            </p:nvSpPr>
            <p:spPr>
              <a:xfrm flipV="1">
                <a:off x="3015608" y="4065954"/>
                <a:ext cx="259842" cy="410362"/>
              </a:xfrm>
              <a:custGeom>
                <a:avLst/>
                <a:gdLst>
                  <a:gd name="connsiteX0" fmla="*/ 247098 w 259842"/>
                  <a:gd name="connsiteY0" fmla="*/ 410796 h 410362"/>
                  <a:gd name="connsiteX1" fmla="*/ 256318 w 259842"/>
                  <a:gd name="connsiteY1" fmla="*/ 406300 h 410362"/>
                  <a:gd name="connsiteX2" fmla="*/ 260128 w 259842"/>
                  <a:gd name="connsiteY2" fmla="*/ 395315 h 410362"/>
                  <a:gd name="connsiteX3" fmla="*/ 260128 w 259842"/>
                  <a:gd name="connsiteY3" fmla="*/ 138724 h 410362"/>
                  <a:gd name="connsiteX4" fmla="*/ 222409 w 259842"/>
                  <a:gd name="connsiteY4" fmla="*/ 38381 h 410362"/>
                  <a:gd name="connsiteX5" fmla="*/ 126753 w 259842"/>
                  <a:gd name="connsiteY5" fmla="*/ 434 h 410362"/>
                  <a:gd name="connsiteX6" fmla="*/ 61627 w 259842"/>
                  <a:gd name="connsiteY6" fmla="*/ 12435 h 410362"/>
                  <a:gd name="connsiteX7" fmla="*/ 34894 w 259842"/>
                  <a:gd name="connsiteY7" fmla="*/ 22405 h 410362"/>
                  <a:gd name="connsiteX8" fmla="*/ 20301 w 259842"/>
                  <a:gd name="connsiteY8" fmla="*/ 29402 h 410362"/>
                  <a:gd name="connsiteX9" fmla="*/ 16047 w 259842"/>
                  <a:gd name="connsiteY9" fmla="*/ 34635 h 410362"/>
                  <a:gd name="connsiteX10" fmla="*/ 13570 w 259842"/>
                  <a:gd name="connsiteY10" fmla="*/ 40870 h 410362"/>
                  <a:gd name="connsiteX11" fmla="*/ 540 w 259842"/>
                  <a:gd name="connsiteY11" fmla="*/ 154700 h 410362"/>
                  <a:gd name="connsiteX12" fmla="*/ 1861 w 259842"/>
                  <a:gd name="connsiteY12" fmla="*/ 164949 h 410362"/>
                  <a:gd name="connsiteX13" fmla="*/ 7944 w 259842"/>
                  <a:gd name="connsiteY13" fmla="*/ 171160 h 410362"/>
                  <a:gd name="connsiteX14" fmla="*/ 16047 w 259842"/>
                  <a:gd name="connsiteY14" fmla="*/ 172404 h 410362"/>
                  <a:gd name="connsiteX15" fmla="*/ 23896 w 259842"/>
                  <a:gd name="connsiteY15" fmla="*/ 167159 h 410362"/>
                  <a:gd name="connsiteX16" fmla="*/ 52636 w 259842"/>
                  <a:gd name="connsiteY16" fmla="*/ 144198 h 410362"/>
                  <a:gd name="connsiteX17" fmla="*/ 95308 w 259842"/>
                  <a:gd name="connsiteY17" fmla="*/ 131726 h 410362"/>
                  <a:gd name="connsiteX18" fmla="*/ 137522 w 259842"/>
                  <a:gd name="connsiteY18" fmla="*/ 174652 h 410362"/>
                  <a:gd name="connsiteX19" fmla="*/ 137522 w 259842"/>
                  <a:gd name="connsiteY19" fmla="*/ 395315 h 410362"/>
                  <a:gd name="connsiteX20" fmla="*/ 141561 w 259842"/>
                  <a:gd name="connsiteY20" fmla="*/ 406300 h 410362"/>
                  <a:gd name="connsiteX21" fmla="*/ 150997 w 259842"/>
                  <a:gd name="connsiteY21" fmla="*/ 410796 h 410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9842" h="410362">
                    <a:moveTo>
                      <a:pt x="247098" y="410796"/>
                    </a:moveTo>
                    <a:cubicBezTo>
                      <a:pt x="250705" y="410796"/>
                      <a:pt x="253740" y="409297"/>
                      <a:pt x="256318" y="406300"/>
                    </a:cubicBezTo>
                    <a:cubicBezTo>
                      <a:pt x="258858" y="403303"/>
                      <a:pt x="260128" y="399620"/>
                      <a:pt x="260128" y="395315"/>
                    </a:cubicBezTo>
                    <a:lnTo>
                      <a:pt x="260128" y="138724"/>
                    </a:lnTo>
                    <a:cubicBezTo>
                      <a:pt x="260128" y="98109"/>
                      <a:pt x="247543" y="64670"/>
                      <a:pt x="222409" y="38381"/>
                    </a:cubicBezTo>
                    <a:cubicBezTo>
                      <a:pt x="197847" y="13083"/>
                      <a:pt x="165958" y="434"/>
                      <a:pt x="126753" y="434"/>
                    </a:cubicBezTo>
                    <a:cubicBezTo>
                      <a:pt x="105772" y="434"/>
                      <a:pt x="84081" y="4434"/>
                      <a:pt x="61627" y="12435"/>
                    </a:cubicBezTo>
                    <a:cubicBezTo>
                      <a:pt x="50540" y="16397"/>
                      <a:pt x="41625" y="19738"/>
                      <a:pt x="34894" y="22405"/>
                    </a:cubicBezTo>
                    <a:cubicBezTo>
                      <a:pt x="28163" y="25072"/>
                      <a:pt x="23286" y="27396"/>
                      <a:pt x="20301" y="29402"/>
                    </a:cubicBezTo>
                    <a:cubicBezTo>
                      <a:pt x="18790" y="30393"/>
                      <a:pt x="17368" y="32145"/>
                      <a:pt x="16047" y="34635"/>
                    </a:cubicBezTo>
                    <a:cubicBezTo>
                      <a:pt x="14675" y="37137"/>
                      <a:pt x="13863" y="39194"/>
                      <a:pt x="13570" y="40870"/>
                    </a:cubicBezTo>
                    <a:lnTo>
                      <a:pt x="540" y="154700"/>
                    </a:lnTo>
                    <a:cubicBezTo>
                      <a:pt x="-57" y="158688"/>
                      <a:pt x="401" y="162092"/>
                      <a:pt x="1861" y="164949"/>
                    </a:cubicBezTo>
                    <a:cubicBezTo>
                      <a:pt x="3385" y="167756"/>
                      <a:pt x="5404" y="169839"/>
                      <a:pt x="7944" y="171160"/>
                    </a:cubicBezTo>
                    <a:cubicBezTo>
                      <a:pt x="10484" y="172506"/>
                      <a:pt x="13202" y="172938"/>
                      <a:pt x="16047" y="172404"/>
                    </a:cubicBezTo>
                    <a:cubicBezTo>
                      <a:pt x="18879" y="171909"/>
                      <a:pt x="21483" y="170169"/>
                      <a:pt x="23896" y="167159"/>
                    </a:cubicBezTo>
                    <a:cubicBezTo>
                      <a:pt x="28671" y="160860"/>
                      <a:pt x="38272" y="153202"/>
                      <a:pt x="52636" y="144198"/>
                    </a:cubicBezTo>
                    <a:cubicBezTo>
                      <a:pt x="65806" y="135879"/>
                      <a:pt x="80030" y="131726"/>
                      <a:pt x="95308" y="131726"/>
                    </a:cubicBezTo>
                    <a:cubicBezTo>
                      <a:pt x="123438" y="131726"/>
                      <a:pt x="137522" y="146026"/>
                      <a:pt x="137522" y="174652"/>
                    </a:cubicBezTo>
                    <a:lnTo>
                      <a:pt x="137522" y="395315"/>
                    </a:lnTo>
                    <a:cubicBezTo>
                      <a:pt x="137522" y="399620"/>
                      <a:pt x="138869" y="403303"/>
                      <a:pt x="141561" y="406300"/>
                    </a:cubicBezTo>
                    <a:cubicBezTo>
                      <a:pt x="144266" y="409297"/>
                      <a:pt x="147390" y="410796"/>
                      <a:pt x="150997" y="41079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0" name="Forma Livre: Forma 159">
                <a:extLst>
                  <a:ext uri="{FF2B5EF4-FFF2-40B4-BE49-F238E27FC236}">
                    <a16:creationId xmlns:a16="http://schemas.microsoft.com/office/drawing/2014/main" id="{518BAEE8-2D45-447F-9EC1-AA203519C5A7}"/>
                  </a:ext>
                </a:extLst>
              </p:cNvPr>
              <p:cNvSpPr/>
              <p:nvPr/>
            </p:nvSpPr>
            <p:spPr>
              <a:xfrm flipV="1">
                <a:off x="3259154" y="4069952"/>
                <a:ext cx="466313" cy="391388"/>
              </a:xfrm>
              <a:custGeom>
                <a:avLst/>
                <a:gdLst>
                  <a:gd name="connsiteX0" fmla="*/ 347183 w 466313"/>
                  <a:gd name="connsiteY0" fmla="*/ 401 h 391388"/>
                  <a:gd name="connsiteX1" fmla="*/ 340223 w 466313"/>
                  <a:gd name="connsiteY1" fmla="*/ 2903 h 391388"/>
                  <a:gd name="connsiteX2" fmla="*/ 335054 w 466313"/>
                  <a:gd name="connsiteY2" fmla="*/ 8885 h 391388"/>
                  <a:gd name="connsiteX3" fmla="*/ 312156 w 466313"/>
                  <a:gd name="connsiteY3" fmla="*/ 57818 h 391388"/>
                  <a:gd name="connsiteX4" fmla="*/ 143716 w 466313"/>
                  <a:gd name="connsiteY4" fmla="*/ 57818 h 391388"/>
                  <a:gd name="connsiteX5" fmla="*/ 120818 w 466313"/>
                  <a:gd name="connsiteY5" fmla="*/ 8885 h 391388"/>
                  <a:gd name="connsiteX6" fmla="*/ 115420 w 466313"/>
                  <a:gd name="connsiteY6" fmla="*/ 2903 h 391388"/>
                  <a:gd name="connsiteX7" fmla="*/ 108257 w 466313"/>
                  <a:gd name="connsiteY7" fmla="*/ 401 h 391388"/>
                  <a:gd name="connsiteX8" fmla="*/ 15255 w 466313"/>
                  <a:gd name="connsiteY8" fmla="*/ 401 h 391388"/>
                  <a:gd name="connsiteX9" fmla="*/ 2238 w 466313"/>
                  <a:gd name="connsiteY9" fmla="*/ 7399 h 391388"/>
                  <a:gd name="connsiteX10" fmla="*/ 2695 w 466313"/>
                  <a:gd name="connsiteY10" fmla="*/ 22880 h 391388"/>
                  <a:gd name="connsiteX11" fmla="*/ 187277 w 466313"/>
                  <a:gd name="connsiteY11" fmla="*/ 383776 h 391388"/>
                  <a:gd name="connsiteX12" fmla="*/ 192662 w 466313"/>
                  <a:gd name="connsiteY12" fmla="*/ 389301 h 391388"/>
                  <a:gd name="connsiteX13" fmla="*/ 199405 w 466313"/>
                  <a:gd name="connsiteY13" fmla="*/ 391790 h 391388"/>
                  <a:gd name="connsiteX14" fmla="*/ 278907 w 466313"/>
                  <a:gd name="connsiteY14" fmla="*/ 391790 h 391388"/>
                  <a:gd name="connsiteX15" fmla="*/ 285651 w 466313"/>
                  <a:gd name="connsiteY15" fmla="*/ 389301 h 391388"/>
                  <a:gd name="connsiteX16" fmla="*/ 291023 w 466313"/>
                  <a:gd name="connsiteY16" fmla="*/ 383294 h 391388"/>
                  <a:gd name="connsiteX17" fmla="*/ 464835 w 466313"/>
                  <a:gd name="connsiteY17" fmla="*/ 22360 h 391388"/>
                  <a:gd name="connsiteX18" fmla="*/ 464835 w 466313"/>
                  <a:gd name="connsiteY18" fmla="*/ 7145 h 391388"/>
                  <a:gd name="connsiteX19" fmla="*/ 452262 w 466313"/>
                  <a:gd name="connsiteY19" fmla="*/ 401 h 391388"/>
                  <a:gd name="connsiteX20" fmla="*/ 187734 w 466313"/>
                  <a:gd name="connsiteY20" fmla="*/ 145677 h 391388"/>
                  <a:gd name="connsiteX21" fmla="*/ 187734 w 466313"/>
                  <a:gd name="connsiteY21" fmla="*/ 145677 h 391388"/>
                  <a:gd name="connsiteX22" fmla="*/ 271275 w 466313"/>
                  <a:gd name="connsiteY22" fmla="*/ 145677 h 391388"/>
                  <a:gd name="connsiteX23" fmla="*/ 230863 w 466313"/>
                  <a:gd name="connsiteY23" fmla="*/ 232545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6313" h="391388">
                    <a:moveTo>
                      <a:pt x="347183" y="401"/>
                    </a:moveTo>
                    <a:cubicBezTo>
                      <a:pt x="345074" y="401"/>
                      <a:pt x="342763" y="1240"/>
                      <a:pt x="340223" y="2903"/>
                    </a:cubicBezTo>
                    <a:cubicBezTo>
                      <a:pt x="337670" y="4554"/>
                      <a:pt x="335956" y="6561"/>
                      <a:pt x="335054" y="8885"/>
                    </a:cubicBezTo>
                    <a:lnTo>
                      <a:pt x="312156" y="57818"/>
                    </a:lnTo>
                    <a:lnTo>
                      <a:pt x="143716" y="57818"/>
                    </a:lnTo>
                    <a:lnTo>
                      <a:pt x="120818" y="8885"/>
                    </a:lnTo>
                    <a:cubicBezTo>
                      <a:pt x="119611" y="6561"/>
                      <a:pt x="117808" y="4554"/>
                      <a:pt x="115420" y="2903"/>
                    </a:cubicBezTo>
                    <a:cubicBezTo>
                      <a:pt x="113033" y="1240"/>
                      <a:pt x="110632" y="401"/>
                      <a:pt x="108257" y="401"/>
                    </a:cubicBezTo>
                    <a:lnTo>
                      <a:pt x="15255" y="401"/>
                    </a:lnTo>
                    <a:cubicBezTo>
                      <a:pt x="9286" y="401"/>
                      <a:pt x="4930" y="2751"/>
                      <a:pt x="2238" y="7399"/>
                    </a:cubicBezTo>
                    <a:cubicBezTo>
                      <a:pt x="-467" y="12047"/>
                      <a:pt x="-302" y="17204"/>
                      <a:pt x="2695" y="22880"/>
                    </a:cubicBezTo>
                    <a:lnTo>
                      <a:pt x="187277" y="383776"/>
                    </a:lnTo>
                    <a:cubicBezTo>
                      <a:pt x="188191" y="385821"/>
                      <a:pt x="189982" y="387637"/>
                      <a:pt x="192662" y="389301"/>
                    </a:cubicBezTo>
                    <a:cubicBezTo>
                      <a:pt x="195354" y="390952"/>
                      <a:pt x="197615" y="391790"/>
                      <a:pt x="199405" y="391790"/>
                    </a:cubicBezTo>
                    <a:lnTo>
                      <a:pt x="278907" y="391790"/>
                    </a:lnTo>
                    <a:cubicBezTo>
                      <a:pt x="281016" y="391790"/>
                      <a:pt x="283263" y="390952"/>
                      <a:pt x="285651" y="389301"/>
                    </a:cubicBezTo>
                    <a:cubicBezTo>
                      <a:pt x="288026" y="387637"/>
                      <a:pt x="289817" y="385631"/>
                      <a:pt x="291023" y="383294"/>
                    </a:cubicBezTo>
                    <a:lnTo>
                      <a:pt x="464835" y="22360"/>
                    </a:lnTo>
                    <a:cubicBezTo>
                      <a:pt x="467236" y="16721"/>
                      <a:pt x="467236" y="11654"/>
                      <a:pt x="464835" y="7145"/>
                    </a:cubicBezTo>
                    <a:cubicBezTo>
                      <a:pt x="462422" y="2675"/>
                      <a:pt x="458269" y="401"/>
                      <a:pt x="452262" y="401"/>
                    </a:cubicBezTo>
                    <a:close/>
                    <a:moveTo>
                      <a:pt x="187734" y="145677"/>
                    </a:moveTo>
                    <a:lnTo>
                      <a:pt x="187734" y="145677"/>
                    </a:lnTo>
                    <a:lnTo>
                      <a:pt x="271275" y="145677"/>
                    </a:lnTo>
                    <a:lnTo>
                      <a:pt x="230863" y="2325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1" name="Forma Livre: Forma 160">
                <a:extLst>
                  <a:ext uri="{FF2B5EF4-FFF2-40B4-BE49-F238E27FC236}">
                    <a16:creationId xmlns:a16="http://schemas.microsoft.com/office/drawing/2014/main" id="{A4FB2582-EDB1-471E-BD52-2C412F730180}"/>
                  </a:ext>
                </a:extLst>
              </p:cNvPr>
              <p:cNvSpPr/>
              <p:nvPr/>
            </p:nvSpPr>
            <p:spPr>
              <a:xfrm flipV="1">
                <a:off x="3732658" y="4069942"/>
                <a:ext cx="367385" cy="391401"/>
              </a:xfrm>
              <a:custGeom>
                <a:avLst/>
                <a:gdLst>
                  <a:gd name="connsiteX0" fmla="*/ 226725 w 367385"/>
                  <a:gd name="connsiteY0" fmla="*/ 232309 h 391401"/>
                  <a:gd name="connsiteX1" fmla="*/ 252329 w 367385"/>
                  <a:gd name="connsiteY1" fmla="*/ 193117 h 391401"/>
                  <a:gd name="connsiteX2" fmla="*/ 252329 w 367385"/>
                  <a:gd name="connsiteY2" fmla="*/ 376835 h 391401"/>
                  <a:gd name="connsiteX3" fmla="*/ 256367 w 367385"/>
                  <a:gd name="connsiteY3" fmla="*/ 387312 h 391401"/>
                  <a:gd name="connsiteX4" fmla="*/ 266235 w 367385"/>
                  <a:gd name="connsiteY4" fmla="*/ 391821 h 391401"/>
                  <a:gd name="connsiteX5" fmla="*/ 353827 w 367385"/>
                  <a:gd name="connsiteY5" fmla="*/ 391821 h 391401"/>
                  <a:gd name="connsiteX6" fmla="*/ 363695 w 367385"/>
                  <a:gd name="connsiteY6" fmla="*/ 387312 h 391401"/>
                  <a:gd name="connsiteX7" fmla="*/ 367746 w 367385"/>
                  <a:gd name="connsiteY7" fmla="*/ 376835 h 391401"/>
                  <a:gd name="connsiteX8" fmla="*/ 367746 w 367385"/>
                  <a:gd name="connsiteY8" fmla="*/ 15393 h 391401"/>
                  <a:gd name="connsiteX9" fmla="*/ 363695 w 367385"/>
                  <a:gd name="connsiteY9" fmla="*/ 4915 h 391401"/>
                  <a:gd name="connsiteX10" fmla="*/ 353827 w 367385"/>
                  <a:gd name="connsiteY10" fmla="*/ 420 h 391401"/>
                  <a:gd name="connsiteX11" fmla="*/ 253218 w 367385"/>
                  <a:gd name="connsiteY11" fmla="*/ 420 h 391401"/>
                  <a:gd name="connsiteX12" fmla="*/ 247388 w 367385"/>
                  <a:gd name="connsiteY12" fmla="*/ 2172 h 391401"/>
                  <a:gd name="connsiteX13" fmla="*/ 241991 w 367385"/>
                  <a:gd name="connsiteY13" fmla="*/ 6414 h 391401"/>
                  <a:gd name="connsiteX14" fmla="*/ 115346 w 367385"/>
                  <a:gd name="connsiteY14" fmla="*/ 196114 h 391401"/>
                  <a:gd name="connsiteX15" fmla="*/ 115346 w 367385"/>
                  <a:gd name="connsiteY15" fmla="*/ 15393 h 391401"/>
                  <a:gd name="connsiteX16" fmla="*/ 111282 w 367385"/>
                  <a:gd name="connsiteY16" fmla="*/ 4915 h 391401"/>
                  <a:gd name="connsiteX17" fmla="*/ 101415 w 367385"/>
                  <a:gd name="connsiteY17" fmla="*/ 420 h 391401"/>
                  <a:gd name="connsiteX18" fmla="*/ 13823 w 367385"/>
                  <a:gd name="connsiteY18" fmla="*/ 420 h 391401"/>
                  <a:gd name="connsiteX19" fmla="*/ 4412 w 367385"/>
                  <a:gd name="connsiteY19" fmla="*/ 4915 h 391401"/>
                  <a:gd name="connsiteX20" fmla="*/ 361 w 367385"/>
                  <a:gd name="connsiteY20" fmla="*/ 15393 h 391401"/>
                  <a:gd name="connsiteX21" fmla="*/ 361 w 367385"/>
                  <a:gd name="connsiteY21" fmla="*/ 376835 h 391401"/>
                  <a:gd name="connsiteX22" fmla="*/ 4412 w 367385"/>
                  <a:gd name="connsiteY22" fmla="*/ 387312 h 391401"/>
                  <a:gd name="connsiteX23" fmla="*/ 13823 w 367385"/>
                  <a:gd name="connsiteY23" fmla="*/ 391821 h 391401"/>
                  <a:gd name="connsiteX24" fmla="*/ 113543 w 367385"/>
                  <a:gd name="connsiteY24" fmla="*/ 391821 h 391401"/>
                  <a:gd name="connsiteX25" fmla="*/ 120058 w 367385"/>
                  <a:gd name="connsiteY25" fmla="*/ 389802 h 391401"/>
                  <a:gd name="connsiteX26" fmla="*/ 124770 w 367385"/>
                  <a:gd name="connsiteY26" fmla="*/ 385319 h 391401"/>
                  <a:gd name="connsiteX27" fmla="*/ 163162 w 367385"/>
                  <a:gd name="connsiteY27" fmla="*/ 327165 h 391401"/>
                  <a:gd name="connsiteX28" fmla="*/ 201110 w 367385"/>
                  <a:gd name="connsiteY28" fmla="*/ 270511 h 391401"/>
                  <a:gd name="connsiteX29" fmla="*/ 226725 w 367385"/>
                  <a:gd name="connsiteY29" fmla="*/ 232309 h 39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67385" h="391401">
                    <a:moveTo>
                      <a:pt x="226725" y="232309"/>
                    </a:moveTo>
                    <a:cubicBezTo>
                      <a:pt x="235095" y="219495"/>
                      <a:pt x="243642" y="206426"/>
                      <a:pt x="252329" y="193117"/>
                    </a:cubicBezTo>
                    <a:lnTo>
                      <a:pt x="252329" y="376835"/>
                    </a:lnTo>
                    <a:cubicBezTo>
                      <a:pt x="252329" y="380823"/>
                      <a:pt x="253649" y="384328"/>
                      <a:pt x="256367" y="387312"/>
                    </a:cubicBezTo>
                    <a:cubicBezTo>
                      <a:pt x="259072" y="390297"/>
                      <a:pt x="262362" y="391821"/>
                      <a:pt x="266235" y="391821"/>
                    </a:cubicBezTo>
                    <a:lnTo>
                      <a:pt x="353827" y="391821"/>
                    </a:lnTo>
                    <a:cubicBezTo>
                      <a:pt x="357701" y="391821"/>
                      <a:pt x="361003" y="390297"/>
                      <a:pt x="363695" y="387312"/>
                    </a:cubicBezTo>
                    <a:cubicBezTo>
                      <a:pt x="366400" y="384328"/>
                      <a:pt x="367746" y="380823"/>
                      <a:pt x="367746" y="376835"/>
                    </a:cubicBezTo>
                    <a:lnTo>
                      <a:pt x="367746" y="15393"/>
                    </a:lnTo>
                    <a:cubicBezTo>
                      <a:pt x="367746" y="11392"/>
                      <a:pt x="366400" y="7913"/>
                      <a:pt x="363695" y="4915"/>
                    </a:cubicBezTo>
                    <a:cubicBezTo>
                      <a:pt x="361003" y="1918"/>
                      <a:pt x="357701" y="420"/>
                      <a:pt x="353827" y="420"/>
                    </a:cubicBezTo>
                    <a:lnTo>
                      <a:pt x="253218" y="420"/>
                    </a:lnTo>
                    <a:cubicBezTo>
                      <a:pt x="251719" y="420"/>
                      <a:pt x="249751" y="991"/>
                      <a:pt x="247388" y="2172"/>
                    </a:cubicBezTo>
                    <a:cubicBezTo>
                      <a:pt x="244975" y="3341"/>
                      <a:pt x="243197" y="4738"/>
                      <a:pt x="241991" y="6414"/>
                    </a:cubicBezTo>
                    <a:lnTo>
                      <a:pt x="115346" y="196114"/>
                    </a:lnTo>
                    <a:lnTo>
                      <a:pt x="115346" y="15393"/>
                    </a:lnTo>
                    <a:cubicBezTo>
                      <a:pt x="115346" y="11392"/>
                      <a:pt x="114000" y="7913"/>
                      <a:pt x="111282" y="4915"/>
                    </a:cubicBezTo>
                    <a:cubicBezTo>
                      <a:pt x="108577" y="1918"/>
                      <a:pt x="105288" y="420"/>
                      <a:pt x="101415" y="420"/>
                    </a:cubicBezTo>
                    <a:lnTo>
                      <a:pt x="13823" y="420"/>
                    </a:lnTo>
                    <a:cubicBezTo>
                      <a:pt x="10241" y="420"/>
                      <a:pt x="7092" y="1918"/>
                      <a:pt x="4412" y="4915"/>
                    </a:cubicBezTo>
                    <a:cubicBezTo>
                      <a:pt x="1707" y="7913"/>
                      <a:pt x="361" y="11392"/>
                      <a:pt x="361" y="15393"/>
                    </a:cubicBezTo>
                    <a:lnTo>
                      <a:pt x="361" y="376835"/>
                    </a:lnTo>
                    <a:cubicBezTo>
                      <a:pt x="361" y="380823"/>
                      <a:pt x="1707" y="384328"/>
                      <a:pt x="4412" y="387312"/>
                    </a:cubicBezTo>
                    <a:cubicBezTo>
                      <a:pt x="7092" y="390297"/>
                      <a:pt x="10241" y="391821"/>
                      <a:pt x="13823" y="391821"/>
                    </a:cubicBezTo>
                    <a:lnTo>
                      <a:pt x="113543" y="391821"/>
                    </a:lnTo>
                    <a:cubicBezTo>
                      <a:pt x="115346" y="391821"/>
                      <a:pt x="117493" y="391148"/>
                      <a:pt x="120058" y="389802"/>
                    </a:cubicBezTo>
                    <a:cubicBezTo>
                      <a:pt x="122598" y="388494"/>
                      <a:pt x="124160" y="386982"/>
                      <a:pt x="124770" y="385319"/>
                    </a:cubicBezTo>
                    <a:cubicBezTo>
                      <a:pt x="137927" y="365354"/>
                      <a:pt x="150741" y="345961"/>
                      <a:pt x="163162" y="327165"/>
                    </a:cubicBezTo>
                    <a:cubicBezTo>
                      <a:pt x="175595" y="308344"/>
                      <a:pt x="188232" y="289472"/>
                      <a:pt x="201110" y="270511"/>
                    </a:cubicBezTo>
                    <a:cubicBezTo>
                      <a:pt x="209809" y="257861"/>
                      <a:pt x="218331" y="245111"/>
                      <a:pt x="226725" y="2323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2" name="Forma Livre: Forma 161">
                <a:extLst>
                  <a:ext uri="{FF2B5EF4-FFF2-40B4-BE49-F238E27FC236}">
                    <a16:creationId xmlns:a16="http://schemas.microsoft.com/office/drawing/2014/main" id="{7836233F-B7DA-4F2F-9FB8-511E6873B061}"/>
                  </a:ext>
                </a:extLst>
              </p:cNvPr>
              <p:cNvSpPr/>
              <p:nvPr/>
            </p:nvSpPr>
            <p:spPr>
              <a:xfrm flipV="1">
                <a:off x="4127874" y="4069952"/>
                <a:ext cx="300939" cy="391388"/>
              </a:xfrm>
              <a:custGeom>
                <a:avLst/>
                <a:gdLst>
                  <a:gd name="connsiteX0" fmla="*/ 13859 w 300939"/>
                  <a:gd name="connsiteY0" fmla="*/ 401 h 391388"/>
                  <a:gd name="connsiteX1" fmla="*/ 4436 w 300939"/>
                  <a:gd name="connsiteY1" fmla="*/ 4897 h 391388"/>
                  <a:gd name="connsiteX2" fmla="*/ 385 w 300939"/>
                  <a:gd name="connsiteY2" fmla="*/ 15375 h 391388"/>
                  <a:gd name="connsiteX3" fmla="*/ 385 w 300939"/>
                  <a:gd name="connsiteY3" fmla="*/ 376817 h 391388"/>
                  <a:gd name="connsiteX4" fmla="*/ 4436 w 300939"/>
                  <a:gd name="connsiteY4" fmla="*/ 387294 h 391388"/>
                  <a:gd name="connsiteX5" fmla="*/ 13859 w 300939"/>
                  <a:gd name="connsiteY5" fmla="*/ 391790 h 391388"/>
                  <a:gd name="connsiteX6" fmla="*/ 275695 w 300939"/>
                  <a:gd name="connsiteY6" fmla="*/ 391790 h 391388"/>
                  <a:gd name="connsiteX7" fmla="*/ 285144 w 300939"/>
                  <a:gd name="connsiteY7" fmla="*/ 387294 h 391388"/>
                  <a:gd name="connsiteX8" fmla="*/ 289170 w 300939"/>
                  <a:gd name="connsiteY8" fmla="*/ 376817 h 391388"/>
                  <a:gd name="connsiteX9" fmla="*/ 289170 w 300939"/>
                  <a:gd name="connsiteY9" fmla="*/ 303944 h 391388"/>
                  <a:gd name="connsiteX10" fmla="*/ 285144 w 300939"/>
                  <a:gd name="connsiteY10" fmla="*/ 292946 h 391388"/>
                  <a:gd name="connsiteX11" fmla="*/ 275695 w 300939"/>
                  <a:gd name="connsiteY11" fmla="*/ 288450 h 391388"/>
                  <a:gd name="connsiteX12" fmla="*/ 124806 w 300939"/>
                  <a:gd name="connsiteY12" fmla="*/ 288450 h 391388"/>
                  <a:gd name="connsiteX13" fmla="*/ 124806 w 300939"/>
                  <a:gd name="connsiteY13" fmla="*/ 248509 h 391388"/>
                  <a:gd name="connsiteX14" fmla="*/ 253711 w 300939"/>
                  <a:gd name="connsiteY14" fmla="*/ 248509 h 391388"/>
                  <a:gd name="connsiteX15" fmla="*/ 263135 w 300939"/>
                  <a:gd name="connsiteY15" fmla="*/ 244026 h 391388"/>
                  <a:gd name="connsiteX16" fmla="*/ 267173 w 300939"/>
                  <a:gd name="connsiteY16" fmla="*/ 233523 h 391388"/>
                  <a:gd name="connsiteX17" fmla="*/ 267173 w 300939"/>
                  <a:gd name="connsiteY17" fmla="*/ 161653 h 391388"/>
                  <a:gd name="connsiteX18" fmla="*/ 263135 w 300939"/>
                  <a:gd name="connsiteY18" fmla="*/ 150681 h 391388"/>
                  <a:gd name="connsiteX19" fmla="*/ 253711 w 300939"/>
                  <a:gd name="connsiteY19" fmla="*/ 146172 h 391388"/>
                  <a:gd name="connsiteX20" fmla="*/ 124806 w 300939"/>
                  <a:gd name="connsiteY20" fmla="*/ 145677 h 391388"/>
                  <a:gd name="connsiteX21" fmla="*/ 124806 w 300939"/>
                  <a:gd name="connsiteY21" fmla="*/ 103741 h 391388"/>
                  <a:gd name="connsiteX22" fmla="*/ 287824 w 300939"/>
                  <a:gd name="connsiteY22" fmla="*/ 103741 h 391388"/>
                  <a:gd name="connsiteX23" fmla="*/ 297488 w 300939"/>
                  <a:gd name="connsiteY23" fmla="*/ 99246 h 391388"/>
                  <a:gd name="connsiteX24" fmla="*/ 301324 w 300939"/>
                  <a:gd name="connsiteY24" fmla="*/ 88273 h 391388"/>
                  <a:gd name="connsiteX25" fmla="*/ 301324 w 300939"/>
                  <a:gd name="connsiteY25" fmla="*/ 15375 h 391388"/>
                  <a:gd name="connsiteX26" fmla="*/ 297488 w 300939"/>
                  <a:gd name="connsiteY26" fmla="*/ 4897 h 391388"/>
                  <a:gd name="connsiteX27" fmla="*/ 287824 w 300939"/>
                  <a:gd name="connsiteY27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0939" h="391388">
                    <a:moveTo>
                      <a:pt x="13859" y="401"/>
                    </a:moveTo>
                    <a:cubicBezTo>
                      <a:pt x="10278" y="401"/>
                      <a:pt x="7128" y="1900"/>
                      <a:pt x="4436" y="4897"/>
                    </a:cubicBezTo>
                    <a:cubicBezTo>
                      <a:pt x="1731" y="7894"/>
                      <a:pt x="385" y="11374"/>
                      <a:pt x="385" y="15375"/>
                    </a:cubicBezTo>
                    <a:lnTo>
                      <a:pt x="385" y="376817"/>
                    </a:lnTo>
                    <a:cubicBezTo>
                      <a:pt x="385" y="380805"/>
                      <a:pt x="1731" y="384310"/>
                      <a:pt x="4436" y="387294"/>
                    </a:cubicBezTo>
                    <a:cubicBezTo>
                      <a:pt x="7128" y="390279"/>
                      <a:pt x="10278" y="391790"/>
                      <a:pt x="13859" y="391790"/>
                    </a:cubicBezTo>
                    <a:lnTo>
                      <a:pt x="275695" y="391790"/>
                    </a:lnTo>
                    <a:cubicBezTo>
                      <a:pt x="279302" y="391790"/>
                      <a:pt x="282439" y="390279"/>
                      <a:pt x="285144" y="387294"/>
                    </a:cubicBezTo>
                    <a:cubicBezTo>
                      <a:pt x="287824" y="384310"/>
                      <a:pt x="289170" y="380805"/>
                      <a:pt x="289170" y="376817"/>
                    </a:cubicBezTo>
                    <a:lnTo>
                      <a:pt x="289170" y="303944"/>
                    </a:lnTo>
                    <a:cubicBezTo>
                      <a:pt x="289170" y="299601"/>
                      <a:pt x="287824" y="295943"/>
                      <a:pt x="285144" y="292946"/>
                    </a:cubicBezTo>
                    <a:cubicBezTo>
                      <a:pt x="282439" y="289936"/>
                      <a:pt x="279302" y="288450"/>
                      <a:pt x="275695" y="288450"/>
                    </a:cubicBezTo>
                    <a:lnTo>
                      <a:pt x="124806" y="288450"/>
                    </a:lnTo>
                    <a:lnTo>
                      <a:pt x="124806" y="248509"/>
                    </a:lnTo>
                    <a:lnTo>
                      <a:pt x="253711" y="248509"/>
                    </a:lnTo>
                    <a:cubicBezTo>
                      <a:pt x="257280" y="248509"/>
                      <a:pt x="260442" y="246997"/>
                      <a:pt x="263135" y="244026"/>
                    </a:cubicBezTo>
                    <a:cubicBezTo>
                      <a:pt x="265827" y="241016"/>
                      <a:pt x="267173" y="237536"/>
                      <a:pt x="267173" y="233523"/>
                    </a:cubicBezTo>
                    <a:lnTo>
                      <a:pt x="267173" y="161653"/>
                    </a:lnTo>
                    <a:cubicBezTo>
                      <a:pt x="267173" y="157323"/>
                      <a:pt x="265827" y="153652"/>
                      <a:pt x="263135" y="150681"/>
                    </a:cubicBezTo>
                    <a:cubicBezTo>
                      <a:pt x="260442" y="147658"/>
                      <a:pt x="257280" y="146172"/>
                      <a:pt x="253711" y="146172"/>
                    </a:cubicBezTo>
                    <a:lnTo>
                      <a:pt x="124806" y="145677"/>
                    </a:lnTo>
                    <a:lnTo>
                      <a:pt x="124806" y="103741"/>
                    </a:lnTo>
                    <a:lnTo>
                      <a:pt x="287824" y="103741"/>
                    </a:lnTo>
                    <a:cubicBezTo>
                      <a:pt x="291723" y="103741"/>
                      <a:pt x="294936" y="102255"/>
                      <a:pt x="297488" y="99246"/>
                    </a:cubicBezTo>
                    <a:cubicBezTo>
                      <a:pt x="300028" y="96248"/>
                      <a:pt x="301324" y="92591"/>
                      <a:pt x="301324" y="88273"/>
                    </a:cubicBezTo>
                    <a:lnTo>
                      <a:pt x="301324" y="15375"/>
                    </a:lnTo>
                    <a:cubicBezTo>
                      <a:pt x="301324" y="11374"/>
                      <a:pt x="300028" y="7894"/>
                      <a:pt x="297488" y="4897"/>
                    </a:cubicBezTo>
                    <a:cubicBezTo>
                      <a:pt x="294936" y="1900"/>
                      <a:pt x="291723" y="401"/>
                      <a:pt x="287824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3" name="Forma Livre: Forma 162">
                <a:extLst>
                  <a:ext uri="{FF2B5EF4-FFF2-40B4-BE49-F238E27FC236}">
                    <a16:creationId xmlns:a16="http://schemas.microsoft.com/office/drawing/2014/main" id="{BB6D1ECA-4333-4665-8AA3-FF3EBEBDD570}"/>
                  </a:ext>
                </a:extLst>
              </p:cNvPr>
              <p:cNvSpPr/>
              <p:nvPr/>
            </p:nvSpPr>
            <p:spPr>
              <a:xfrm flipV="1">
                <a:off x="4448554" y="4069952"/>
                <a:ext cx="106908" cy="391388"/>
              </a:xfrm>
              <a:custGeom>
                <a:avLst/>
                <a:gdLst>
                  <a:gd name="connsiteX0" fmla="*/ 12100 w 106908"/>
                  <a:gd name="connsiteY0" fmla="*/ 401 h 391388"/>
                  <a:gd name="connsiteX1" fmla="*/ 3794 w 106908"/>
                  <a:gd name="connsiteY1" fmla="*/ 4897 h 391388"/>
                  <a:gd name="connsiteX2" fmla="*/ 416 w 106908"/>
                  <a:gd name="connsiteY2" fmla="*/ 15375 h 391388"/>
                  <a:gd name="connsiteX3" fmla="*/ 416 w 106908"/>
                  <a:gd name="connsiteY3" fmla="*/ 376817 h 391388"/>
                  <a:gd name="connsiteX4" fmla="*/ 3794 w 106908"/>
                  <a:gd name="connsiteY4" fmla="*/ 387294 h 391388"/>
                  <a:gd name="connsiteX5" fmla="*/ 12100 w 106908"/>
                  <a:gd name="connsiteY5" fmla="*/ 391790 h 391388"/>
                  <a:gd name="connsiteX6" fmla="*/ 95627 w 106908"/>
                  <a:gd name="connsiteY6" fmla="*/ 391790 h 391388"/>
                  <a:gd name="connsiteX7" fmla="*/ 103933 w 106908"/>
                  <a:gd name="connsiteY7" fmla="*/ 387294 h 391388"/>
                  <a:gd name="connsiteX8" fmla="*/ 107324 w 106908"/>
                  <a:gd name="connsiteY8" fmla="*/ 376817 h 391388"/>
                  <a:gd name="connsiteX9" fmla="*/ 107324 w 106908"/>
                  <a:gd name="connsiteY9" fmla="*/ 15375 h 391388"/>
                  <a:gd name="connsiteX10" fmla="*/ 103933 w 106908"/>
                  <a:gd name="connsiteY10" fmla="*/ 4897 h 391388"/>
                  <a:gd name="connsiteX11" fmla="*/ 95627 w 106908"/>
                  <a:gd name="connsiteY11" fmla="*/ 401 h 39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6908" h="391388">
                    <a:moveTo>
                      <a:pt x="12100" y="401"/>
                    </a:moveTo>
                    <a:cubicBezTo>
                      <a:pt x="8798" y="401"/>
                      <a:pt x="6016" y="1900"/>
                      <a:pt x="3794" y="4897"/>
                    </a:cubicBezTo>
                    <a:cubicBezTo>
                      <a:pt x="1533" y="7894"/>
                      <a:pt x="416" y="11374"/>
                      <a:pt x="416" y="15375"/>
                    </a:cubicBezTo>
                    <a:lnTo>
                      <a:pt x="416" y="376817"/>
                    </a:lnTo>
                    <a:cubicBezTo>
                      <a:pt x="416" y="380805"/>
                      <a:pt x="1533" y="384310"/>
                      <a:pt x="3794" y="387294"/>
                    </a:cubicBezTo>
                    <a:cubicBezTo>
                      <a:pt x="6016" y="390279"/>
                      <a:pt x="8798" y="391790"/>
                      <a:pt x="12100" y="391790"/>
                    </a:cubicBezTo>
                    <a:lnTo>
                      <a:pt x="95627" y="391790"/>
                    </a:lnTo>
                    <a:cubicBezTo>
                      <a:pt x="98917" y="391790"/>
                      <a:pt x="101685" y="390279"/>
                      <a:pt x="103933" y="387294"/>
                    </a:cubicBezTo>
                    <a:cubicBezTo>
                      <a:pt x="106181" y="384310"/>
                      <a:pt x="107324" y="380805"/>
                      <a:pt x="107324" y="376817"/>
                    </a:cubicBezTo>
                    <a:lnTo>
                      <a:pt x="107324" y="15375"/>
                    </a:lnTo>
                    <a:cubicBezTo>
                      <a:pt x="107324" y="11374"/>
                      <a:pt x="106181" y="7894"/>
                      <a:pt x="103933" y="4897"/>
                    </a:cubicBezTo>
                    <a:cubicBezTo>
                      <a:pt x="101685" y="1900"/>
                      <a:pt x="98917" y="401"/>
                      <a:pt x="95627" y="40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4" name="Forma Livre: Forma 163">
                <a:extLst>
                  <a:ext uri="{FF2B5EF4-FFF2-40B4-BE49-F238E27FC236}">
                    <a16:creationId xmlns:a16="http://schemas.microsoft.com/office/drawing/2014/main" id="{B0898E92-1C4D-401F-BFAB-9A8B96947329}"/>
                  </a:ext>
                </a:extLst>
              </p:cNvPr>
              <p:cNvSpPr/>
              <p:nvPr/>
            </p:nvSpPr>
            <p:spPr>
              <a:xfrm flipV="1">
                <a:off x="4575231" y="4069943"/>
                <a:ext cx="403924" cy="391375"/>
              </a:xfrm>
              <a:custGeom>
                <a:avLst/>
                <a:gdLst>
                  <a:gd name="connsiteX0" fmla="*/ 127543 w 403924"/>
                  <a:gd name="connsiteY0" fmla="*/ 138677 h 391375"/>
                  <a:gd name="connsiteX1" fmla="*/ 127543 w 403924"/>
                  <a:gd name="connsiteY1" fmla="*/ 15360 h 391375"/>
                  <a:gd name="connsiteX2" fmla="*/ 123479 w 403924"/>
                  <a:gd name="connsiteY2" fmla="*/ 4883 h 391375"/>
                  <a:gd name="connsiteX3" fmla="*/ 113586 w 403924"/>
                  <a:gd name="connsiteY3" fmla="*/ 412 h 391375"/>
                  <a:gd name="connsiteX4" fmla="*/ 13878 w 403924"/>
                  <a:gd name="connsiteY4" fmla="*/ 412 h 391375"/>
                  <a:gd name="connsiteX5" fmla="*/ 4468 w 403924"/>
                  <a:gd name="connsiteY5" fmla="*/ 4883 h 391375"/>
                  <a:gd name="connsiteX6" fmla="*/ 442 w 403924"/>
                  <a:gd name="connsiteY6" fmla="*/ 15360 h 391375"/>
                  <a:gd name="connsiteX7" fmla="*/ 442 w 403924"/>
                  <a:gd name="connsiteY7" fmla="*/ 376777 h 391375"/>
                  <a:gd name="connsiteX8" fmla="*/ 4468 w 403924"/>
                  <a:gd name="connsiteY8" fmla="*/ 387280 h 391375"/>
                  <a:gd name="connsiteX9" fmla="*/ 13878 w 403924"/>
                  <a:gd name="connsiteY9" fmla="*/ 391788 h 391375"/>
                  <a:gd name="connsiteX10" fmla="*/ 239367 w 403924"/>
                  <a:gd name="connsiteY10" fmla="*/ 391788 h 391375"/>
                  <a:gd name="connsiteX11" fmla="*/ 332331 w 403924"/>
                  <a:gd name="connsiteY11" fmla="*/ 363302 h 391375"/>
                  <a:gd name="connsiteX12" fmla="*/ 370075 w 403924"/>
                  <a:gd name="connsiteY12" fmla="*/ 281946 h 391375"/>
                  <a:gd name="connsiteX13" fmla="*/ 339062 w 403924"/>
                  <a:gd name="connsiteY13" fmla="*/ 199586 h 391375"/>
                  <a:gd name="connsiteX14" fmla="*/ 321333 w 403924"/>
                  <a:gd name="connsiteY14" fmla="*/ 187344 h 391375"/>
                  <a:gd name="connsiteX15" fmla="*/ 299095 w 403924"/>
                  <a:gd name="connsiteY15" fmla="*/ 177107 h 391375"/>
                  <a:gd name="connsiteX16" fmla="*/ 323593 w 403924"/>
                  <a:gd name="connsiteY16" fmla="*/ 158642 h 391375"/>
                  <a:gd name="connsiteX17" fmla="*/ 340421 w 403924"/>
                  <a:gd name="connsiteY17" fmla="*/ 138677 h 391375"/>
                  <a:gd name="connsiteX18" fmla="*/ 401952 w 403924"/>
                  <a:gd name="connsiteY18" fmla="*/ 23387 h 391375"/>
                  <a:gd name="connsiteX19" fmla="*/ 402600 w 403924"/>
                  <a:gd name="connsiteY19" fmla="*/ 7651 h 391375"/>
                  <a:gd name="connsiteX20" fmla="*/ 390268 w 403924"/>
                  <a:gd name="connsiteY20" fmla="*/ 412 h 391375"/>
                  <a:gd name="connsiteX21" fmla="*/ 276172 w 403924"/>
                  <a:gd name="connsiteY21" fmla="*/ 412 h 391375"/>
                  <a:gd name="connsiteX22" fmla="*/ 269225 w 403924"/>
                  <a:gd name="connsiteY22" fmla="*/ 2902 h 391375"/>
                  <a:gd name="connsiteX23" fmla="*/ 264068 w 403924"/>
                  <a:gd name="connsiteY23" fmla="*/ 8883 h 391375"/>
                  <a:gd name="connsiteX24" fmla="*/ 206588 w 403924"/>
                  <a:gd name="connsiteY24" fmla="*/ 127717 h 391375"/>
                  <a:gd name="connsiteX25" fmla="*/ 207033 w 403924"/>
                  <a:gd name="connsiteY25" fmla="*/ 126688 h 391375"/>
                  <a:gd name="connsiteX26" fmla="*/ 203197 w 403924"/>
                  <a:gd name="connsiteY26" fmla="*/ 131680 h 391375"/>
                  <a:gd name="connsiteX27" fmla="*/ 198943 w 403924"/>
                  <a:gd name="connsiteY27" fmla="*/ 135667 h 391375"/>
                  <a:gd name="connsiteX28" fmla="*/ 171092 w 403924"/>
                  <a:gd name="connsiteY28" fmla="*/ 138677 h 391375"/>
                  <a:gd name="connsiteX29" fmla="*/ 124838 w 403924"/>
                  <a:gd name="connsiteY29" fmla="*/ 302418 h 391375"/>
                  <a:gd name="connsiteX30" fmla="*/ 124838 w 403924"/>
                  <a:gd name="connsiteY30" fmla="*/ 302418 h 391375"/>
                  <a:gd name="connsiteX31" fmla="*/ 124838 w 403924"/>
                  <a:gd name="connsiteY31" fmla="*/ 228022 h 391375"/>
                  <a:gd name="connsiteX32" fmla="*/ 178724 w 403924"/>
                  <a:gd name="connsiteY32" fmla="*/ 228022 h 391375"/>
                  <a:gd name="connsiteX33" fmla="*/ 228559 w 403924"/>
                  <a:gd name="connsiteY33" fmla="*/ 236518 h 391375"/>
                  <a:gd name="connsiteX34" fmla="*/ 245641 w 403924"/>
                  <a:gd name="connsiteY34" fmla="*/ 266973 h 391375"/>
                  <a:gd name="connsiteX35" fmla="*/ 232623 w 403924"/>
                  <a:gd name="connsiteY35" fmla="*/ 293935 h 391375"/>
                  <a:gd name="connsiteX36" fmla="*/ 194892 w 403924"/>
                  <a:gd name="connsiteY36" fmla="*/ 302418 h 39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03924" h="391375">
                    <a:moveTo>
                      <a:pt x="127543" y="138677"/>
                    </a:moveTo>
                    <a:lnTo>
                      <a:pt x="127543" y="15360"/>
                    </a:lnTo>
                    <a:cubicBezTo>
                      <a:pt x="127543" y="11372"/>
                      <a:pt x="126197" y="7880"/>
                      <a:pt x="123479" y="4883"/>
                    </a:cubicBezTo>
                    <a:cubicBezTo>
                      <a:pt x="120800" y="1886"/>
                      <a:pt x="117485" y="412"/>
                      <a:pt x="113586" y="412"/>
                    </a:cubicBezTo>
                    <a:lnTo>
                      <a:pt x="13878" y="412"/>
                    </a:lnTo>
                    <a:cubicBezTo>
                      <a:pt x="10322" y="412"/>
                      <a:pt x="7160" y="1886"/>
                      <a:pt x="4468" y="4883"/>
                    </a:cubicBezTo>
                    <a:cubicBezTo>
                      <a:pt x="1763" y="7880"/>
                      <a:pt x="442" y="11372"/>
                      <a:pt x="442" y="15360"/>
                    </a:cubicBezTo>
                    <a:lnTo>
                      <a:pt x="442" y="376777"/>
                    </a:lnTo>
                    <a:cubicBezTo>
                      <a:pt x="442" y="380790"/>
                      <a:pt x="1763" y="384295"/>
                      <a:pt x="4468" y="387280"/>
                    </a:cubicBezTo>
                    <a:cubicBezTo>
                      <a:pt x="7160" y="390277"/>
                      <a:pt x="10322" y="391788"/>
                      <a:pt x="13878" y="391788"/>
                    </a:cubicBezTo>
                    <a:lnTo>
                      <a:pt x="239367" y="391788"/>
                    </a:lnTo>
                    <a:cubicBezTo>
                      <a:pt x="278000" y="391788"/>
                      <a:pt x="308963" y="382289"/>
                      <a:pt x="332331" y="363302"/>
                    </a:cubicBezTo>
                    <a:cubicBezTo>
                      <a:pt x="357464" y="342665"/>
                      <a:pt x="370075" y="315563"/>
                      <a:pt x="370075" y="281946"/>
                    </a:cubicBezTo>
                    <a:cubicBezTo>
                      <a:pt x="370075" y="243998"/>
                      <a:pt x="359725" y="216554"/>
                      <a:pt x="339062" y="199586"/>
                    </a:cubicBezTo>
                    <a:cubicBezTo>
                      <a:pt x="333982" y="195256"/>
                      <a:pt x="328076" y="191179"/>
                      <a:pt x="321333" y="187344"/>
                    </a:cubicBezTo>
                    <a:cubicBezTo>
                      <a:pt x="314589" y="183496"/>
                      <a:pt x="307172" y="180117"/>
                      <a:pt x="299095" y="177107"/>
                    </a:cubicBezTo>
                    <a:cubicBezTo>
                      <a:pt x="308671" y="171456"/>
                      <a:pt x="316812" y="165296"/>
                      <a:pt x="323593" y="158642"/>
                    </a:cubicBezTo>
                    <a:cubicBezTo>
                      <a:pt x="330299" y="151987"/>
                      <a:pt x="335925" y="145319"/>
                      <a:pt x="340421" y="138677"/>
                    </a:cubicBezTo>
                    <a:lnTo>
                      <a:pt x="401952" y="23387"/>
                    </a:lnTo>
                    <a:cubicBezTo>
                      <a:pt x="404924" y="17697"/>
                      <a:pt x="405165" y="12439"/>
                      <a:pt x="402600" y="7651"/>
                    </a:cubicBezTo>
                    <a:cubicBezTo>
                      <a:pt x="400073" y="2813"/>
                      <a:pt x="395958" y="412"/>
                      <a:pt x="390268" y="412"/>
                    </a:cubicBezTo>
                    <a:lnTo>
                      <a:pt x="276172" y="412"/>
                    </a:lnTo>
                    <a:cubicBezTo>
                      <a:pt x="273784" y="412"/>
                      <a:pt x="271473" y="1212"/>
                      <a:pt x="269225" y="2902"/>
                    </a:cubicBezTo>
                    <a:cubicBezTo>
                      <a:pt x="266977" y="4540"/>
                      <a:pt x="265262" y="6559"/>
                      <a:pt x="264068" y="8883"/>
                    </a:cubicBezTo>
                    <a:lnTo>
                      <a:pt x="206588" y="127717"/>
                    </a:lnTo>
                    <a:lnTo>
                      <a:pt x="207033" y="126688"/>
                    </a:lnTo>
                    <a:cubicBezTo>
                      <a:pt x="205839" y="128365"/>
                      <a:pt x="204544" y="130003"/>
                      <a:pt x="203197" y="131680"/>
                    </a:cubicBezTo>
                    <a:cubicBezTo>
                      <a:pt x="201889" y="133343"/>
                      <a:pt x="200441" y="134689"/>
                      <a:pt x="198943" y="135667"/>
                    </a:cubicBezTo>
                    <a:cubicBezTo>
                      <a:pt x="196530" y="137674"/>
                      <a:pt x="187259" y="138677"/>
                      <a:pt x="171092" y="138677"/>
                    </a:cubicBezTo>
                    <a:close/>
                    <a:moveTo>
                      <a:pt x="124838" y="302418"/>
                    </a:moveTo>
                    <a:lnTo>
                      <a:pt x="124838" y="302418"/>
                    </a:lnTo>
                    <a:lnTo>
                      <a:pt x="124838" y="228022"/>
                    </a:lnTo>
                    <a:lnTo>
                      <a:pt x="178724" y="228022"/>
                    </a:lnTo>
                    <a:cubicBezTo>
                      <a:pt x="200594" y="228022"/>
                      <a:pt x="217193" y="230867"/>
                      <a:pt x="228559" y="236518"/>
                    </a:cubicBezTo>
                    <a:cubicBezTo>
                      <a:pt x="239938" y="242182"/>
                      <a:pt x="245641" y="252304"/>
                      <a:pt x="245641" y="266973"/>
                    </a:cubicBezTo>
                    <a:cubicBezTo>
                      <a:pt x="245641" y="279279"/>
                      <a:pt x="241285" y="288271"/>
                      <a:pt x="232623" y="293935"/>
                    </a:cubicBezTo>
                    <a:cubicBezTo>
                      <a:pt x="223949" y="299586"/>
                      <a:pt x="211363" y="302418"/>
                      <a:pt x="194892" y="30241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5" name="Forma Livre: Forma 164">
                <a:extLst>
                  <a:ext uri="{FF2B5EF4-FFF2-40B4-BE49-F238E27FC236}">
                    <a16:creationId xmlns:a16="http://schemas.microsoft.com/office/drawing/2014/main" id="{6A88D2ED-7FF8-4853-ABF7-6005FD43ECF4}"/>
                  </a:ext>
                </a:extLst>
              </p:cNvPr>
              <p:cNvSpPr/>
              <p:nvPr/>
            </p:nvSpPr>
            <p:spPr>
              <a:xfrm flipV="1">
                <a:off x="4950679" y="4062472"/>
                <a:ext cx="422186" cy="404875"/>
              </a:xfrm>
              <a:custGeom>
                <a:avLst/>
                <a:gdLst>
                  <a:gd name="connsiteX0" fmla="*/ 369232 w 422186"/>
                  <a:gd name="connsiteY0" fmla="*/ 50341 h 404875"/>
                  <a:gd name="connsiteX1" fmla="*/ 211587 w 422186"/>
                  <a:gd name="connsiteY1" fmla="*/ 405 h 404875"/>
                  <a:gd name="connsiteX2" fmla="*/ 53955 w 422186"/>
                  <a:gd name="connsiteY2" fmla="*/ 50341 h 404875"/>
                  <a:gd name="connsiteX3" fmla="*/ 500 w 422186"/>
                  <a:gd name="connsiteY3" fmla="*/ 202601 h 404875"/>
                  <a:gd name="connsiteX4" fmla="*/ 53955 w 422186"/>
                  <a:gd name="connsiteY4" fmla="*/ 355116 h 404875"/>
                  <a:gd name="connsiteX5" fmla="*/ 211587 w 422186"/>
                  <a:gd name="connsiteY5" fmla="*/ 405281 h 404875"/>
                  <a:gd name="connsiteX6" fmla="*/ 369232 w 422186"/>
                  <a:gd name="connsiteY6" fmla="*/ 355116 h 404875"/>
                  <a:gd name="connsiteX7" fmla="*/ 422687 w 422186"/>
                  <a:gd name="connsiteY7" fmla="*/ 202601 h 404875"/>
                  <a:gd name="connsiteX8" fmla="*/ 369232 w 422186"/>
                  <a:gd name="connsiteY8" fmla="*/ 50341 h 404875"/>
                  <a:gd name="connsiteX9" fmla="*/ 276014 w 422186"/>
                  <a:gd name="connsiteY9" fmla="*/ 267244 h 404875"/>
                  <a:gd name="connsiteX10" fmla="*/ 276014 w 422186"/>
                  <a:gd name="connsiteY10" fmla="*/ 267244 h 404875"/>
                  <a:gd name="connsiteX11" fmla="*/ 211587 w 422186"/>
                  <a:gd name="connsiteY11" fmla="*/ 288974 h 404875"/>
                  <a:gd name="connsiteX12" fmla="*/ 147351 w 422186"/>
                  <a:gd name="connsiteY12" fmla="*/ 267244 h 404875"/>
                  <a:gd name="connsiteX13" fmla="*/ 125341 w 422186"/>
                  <a:gd name="connsiteY13" fmla="*/ 202601 h 404875"/>
                  <a:gd name="connsiteX14" fmla="*/ 147351 w 422186"/>
                  <a:gd name="connsiteY14" fmla="*/ 137958 h 404875"/>
                  <a:gd name="connsiteX15" fmla="*/ 211587 w 422186"/>
                  <a:gd name="connsiteY15" fmla="*/ 116241 h 404875"/>
                  <a:gd name="connsiteX16" fmla="*/ 276014 w 422186"/>
                  <a:gd name="connsiteY16" fmla="*/ 137958 h 404875"/>
                  <a:gd name="connsiteX17" fmla="*/ 298277 w 422186"/>
                  <a:gd name="connsiteY17" fmla="*/ 202601 h 404875"/>
                  <a:gd name="connsiteX18" fmla="*/ 276014 w 422186"/>
                  <a:gd name="connsiteY18" fmla="*/ 267244 h 4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22186" h="404875">
                    <a:moveTo>
                      <a:pt x="369232" y="50341"/>
                    </a:moveTo>
                    <a:cubicBezTo>
                      <a:pt x="333583" y="17080"/>
                      <a:pt x="281056" y="405"/>
                      <a:pt x="211587" y="405"/>
                    </a:cubicBezTo>
                    <a:cubicBezTo>
                      <a:pt x="142131" y="405"/>
                      <a:pt x="89566" y="17080"/>
                      <a:pt x="53955" y="50341"/>
                    </a:cubicBezTo>
                    <a:cubicBezTo>
                      <a:pt x="18319" y="83615"/>
                      <a:pt x="500" y="134364"/>
                      <a:pt x="500" y="202601"/>
                    </a:cubicBezTo>
                    <a:cubicBezTo>
                      <a:pt x="500" y="270839"/>
                      <a:pt x="18319" y="321664"/>
                      <a:pt x="53955" y="355116"/>
                    </a:cubicBezTo>
                    <a:cubicBezTo>
                      <a:pt x="89566" y="388555"/>
                      <a:pt x="142131" y="405281"/>
                      <a:pt x="211587" y="405281"/>
                    </a:cubicBezTo>
                    <a:cubicBezTo>
                      <a:pt x="281056" y="405281"/>
                      <a:pt x="333583" y="388555"/>
                      <a:pt x="369232" y="355116"/>
                    </a:cubicBezTo>
                    <a:cubicBezTo>
                      <a:pt x="404868" y="321664"/>
                      <a:pt x="422687" y="270839"/>
                      <a:pt x="422687" y="202601"/>
                    </a:cubicBezTo>
                    <a:cubicBezTo>
                      <a:pt x="422687" y="134364"/>
                      <a:pt x="404868" y="83615"/>
                      <a:pt x="369232" y="50341"/>
                    </a:cubicBezTo>
                    <a:moveTo>
                      <a:pt x="276014" y="267244"/>
                    </a:moveTo>
                    <a:lnTo>
                      <a:pt x="276014" y="267244"/>
                    </a:lnTo>
                    <a:cubicBezTo>
                      <a:pt x="261206" y="281748"/>
                      <a:pt x="239743" y="288974"/>
                      <a:pt x="211587" y="288974"/>
                    </a:cubicBezTo>
                    <a:cubicBezTo>
                      <a:pt x="183444" y="288974"/>
                      <a:pt x="162032" y="281748"/>
                      <a:pt x="147351" y="267244"/>
                    </a:cubicBezTo>
                    <a:cubicBezTo>
                      <a:pt x="132695" y="252754"/>
                      <a:pt x="125341" y="231215"/>
                      <a:pt x="125341" y="202601"/>
                    </a:cubicBezTo>
                    <a:cubicBezTo>
                      <a:pt x="125341" y="173963"/>
                      <a:pt x="132695" y="152424"/>
                      <a:pt x="147351" y="137958"/>
                    </a:cubicBezTo>
                    <a:cubicBezTo>
                      <a:pt x="162032" y="123480"/>
                      <a:pt x="183444" y="116241"/>
                      <a:pt x="211587" y="116241"/>
                    </a:cubicBezTo>
                    <a:cubicBezTo>
                      <a:pt x="239743" y="116241"/>
                      <a:pt x="261206" y="123480"/>
                      <a:pt x="276014" y="137958"/>
                    </a:cubicBezTo>
                    <a:cubicBezTo>
                      <a:pt x="290848" y="152424"/>
                      <a:pt x="298277" y="173963"/>
                      <a:pt x="298277" y="202601"/>
                    </a:cubicBezTo>
                    <a:cubicBezTo>
                      <a:pt x="298277" y="231215"/>
                      <a:pt x="290848" y="252754"/>
                      <a:pt x="276014" y="26724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6" name="Forma Livre: Forma 165">
                <a:extLst>
                  <a:ext uri="{FF2B5EF4-FFF2-40B4-BE49-F238E27FC236}">
                    <a16:creationId xmlns:a16="http://schemas.microsoft.com/office/drawing/2014/main" id="{D0F17CD7-0CFF-4855-A8E9-3763A8A3FDE1}"/>
                  </a:ext>
                </a:extLst>
              </p:cNvPr>
              <p:cNvSpPr/>
              <p:nvPr/>
            </p:nvSpPr>
            <p:spPr>
              <a:xfrm flipV="1">
                <a:off x="1052863" y="3759738"/>
                <a:ext cx="174167" cy="201282"/>
              </a:xfrm>
              <a:custGeom>
                <a:avLst/>
                <a:gdLst>
                  <a:gd name="connsiteX0" fmla="*/ 59 w 174167"/>
                  <a:gd name="connsiteY0" fmla="*/ 101009 h 201282"/>
                  <a:gd name="connsiteX1" fmla="*/ 92464 w 174167"/>
                  <a:gd name="connsiteY1" fmla="*/ 201657 h 201282"/>
                  <a:gd name="connsiteX2" fmla="*/ 163559 w 174167"/>
                  <a:gd name="connsiteY2" fmla="*/ 173958 h 201282"/>
                  <a:gd name="connsiteX3" fmla="*/ 137016 w 174167"/>
                  <a:gd name="connsiteY3" fmla="*/ 144214 h 201282"/>
                  <a:gd name="connsiteX4" fmla="*/ 92236 w 174167"/>
                  <a:gd name="connsiteY4" fmla="*/ 162121 h 201282"/>
                  <a:gd name="connsiteX5" fmla="*/ 38908 w 174167"/>
                  <a:gd name="connsiteY5" fmla="*/ 100488 h 201282"/>
                  <a:gd name="connsiteX6" fmla="*/ 91766 w 174167"/>
                  <a:gd name="connsiteY6" fmla="*/ 36734 h 201282"/>
                  <a:gd name="connsiteX7" fmla="*/ 135847 w 174167"/>
                  <a:gd name="connsiteY7" fmla="*/ 76777 h 201282"/>
                  <a:gd name="connsiteX8" fmla="*/ 135847 w 174167"/>
                  <a:gd name="connsiteY8" fmla="*/ 81007 h 201282"/>
                  <a:gd name="connsiteX9" fmla="*/ 86775 w 174167"/>
                  <a:gd name="connsiteY9" fmla="*/ 81007 h 201282"/>
                  <a:gd name="connsiteX10" fmla="*/ 86775 w 174167"/>
                  <a:gd name="connsiteY10" fmla="*/ 116821 h 201282"/>
                  <a:gd name="connsiteX11" fmla="*/ 174227 w 174167"/>
                  <a:gd name="connsiteY11" fmla="*/ 116821 h 201282"/>
                  <a:gd name="connsiteX12" fmla="*/ 174227 w 174167"/>
                  <a:gd name="connsiteY12" fmla="*/ 84944 h 201282"/>
                  <a:gd name="connsiteX13" fmla="*/ 89873 w 174167"/>
                  <a:gd name="connsiteY13" fmla="*/ 374 h 201282"/>
                  <a:gd name="connsiteX14" fmla="*/ 59 w 174167"/>
                  <a:gd name="connsiteY14" fmla="*/ 101009 h 201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4167" h="201282">
                    <a:moveTo>
                      <a:pt x="59" y="101009"/>
                    </a:moveTo>
                    <a:cubicBezTo>
                      <a:pt x="59" y="171608"/>
                      <a:pt x="33219" y="201657"/>
                      <a:pt x="92464" y="201657"/>
                    </a:cubicBezTo>
                    <a:cubicBezTo>
                      <a:pt x="128024" y="201657"/>
                      <a:pt x="149576" y="190061"/>
                      <a:pt x="163559" y="173958"/>
                    </a:cubicBezTo>
                    <a:lnTo>
                      <a:pt x="137016" y="144214"/>
                    </a:lnTo>
                    <a:cubicBezTo>
                      <a:pt x="128024" y="153689"/>
                      <a:pt x="116429" y="162121"/>
                      <a:pt x="92236" y="162121"/>
                    </a:cubicBezTo>
                    <a:cubicBezTo>
                      <a:pt x="53843" y="162121"/>
                      <a:pt x="38908" y="141052"/>
                      <a:pt x="38908" y="100488"/>
                    </a:cubicBezTo>
                    <a:cubicBezTo>
                      <a:pt x="38908" y="57816"/>
                      <a:pt x="49348" y="36734"/>
                      <a:pt x="91766" y="36734"/>
                    </a:cubicBezTo>
                    <a:cubicBezTo>
                      <a:pt x="125878" y="36734"/>
                      <a:pt x="135847" y="49396"/>
                      <a:pt x="135847" y="76777"/>
                    </a:cubicBezTo>
                    <a:lnTo>
                      <a:pt x="135847" y="81007"/>
                    </a:lnTo>
                    <a:lnTo>
                      <a:pt x="86775" y="81007"/>
                    </a:lnTo>
                    <a:lnTo>
                      <a:pt x="86775" y="116821"/>
                    </a:lnTo>
                    <a:lnTo>
                      <a:pt x="174227" y="116821"/>
                    </a:lnTo>
                    <a:lnTo>
                      <a:pt x="174227" y="84944"/>
                    </a:lnTo>
                    <a:cubicBezTo>
                      <a:pt x="174227" y="29368"/>
                      <a:pt x="154326" y="374"/>
                      <a:pt x="89873" y="374"/>
                    </a:cubicBezTo>
                    <a:cubicBezTo>
                      <a:pt x="19719" y="374"/>
                      <a:pt x="59" y="36201"/>
                      <a:pt x="59" y="10100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7" name="Forma Livre: Forma 166">
                <a:extLst>
                  <a:ext uri="{FF2B5EF4-FFF2-40B4-BE49-F238E27FC236}">
                    <a16:creationId xmlns:a16="http://schemas.microsoft.com/office/drawing/2014/main" id="{CA90B784-585E-4A52-B93F-08714D8B4B81}"/>
                  </a:ext>
                </a:extLst>
              </p:cNvPr>
              <p:cNvSpPr/>
              <p:nvPr/>
            </p:nvSpPr>
            <p:spPr>
              <a:xfrm flipV="1">
                <a:off x="1333868" y="3759738"/>
                <a:ext cx="186016" cy="201510"/>
              </a:xfrm>
              <a:custGeom>
                <a:avLst/>
                <a:gdLst>
                  <a:gd name="connsiteX0" fmla="*/ 89 w 186016"/>
                  <a:gd name="connsiteY0" fmla="*/ 101238 h 201510"/>
                  <a:gd name="connsiteX1" fmla="*/ 92989 w 186016"/>
                  <a:gd name="connsiteY1" fmla="*/ 201885 h 201510"/>
                  <a:gd name="connsiteX2" fmla="*/ 186106 w 186016"/>
                  <a:gd name="connsiteY2" fmla="*/ 101238 h 201510"/>
                  <a:gd name="connsiteX3" fmla="*/ 92989 w 186016"/>
                  <a:gd name="connsiteY3" fmla="*/ 374 h 201510"/>
                  <a:gd name="connsiteX4" fmla="*/ 89 w 186016"/>
                  <a:gd name="connsiteY4" fmla="*/ 101238 h 201510"/>
                  <a:gd name="connsiteX5" fmla="*/ 146786 w 186016"/>
                  <a:gd name="connsiteY5" fmla="*/ 100450 h 201510"/>
                  <a:gd name="connsiteX6" fmla="*/ 146786 w 186016"/>
                  <a:gd name="connsiteY6" fmla="*/ 100450 h 201510"/>
                  <a:gd name="connsiteX7" fmla="*/ 92989 w 186016"/>
                  <a:gd name="connsiteY7" fmla="*/ 162350 h 201510"/>
                  <a:gd name="connsiteX8" fmla="*/ 39205 w 186016"/>
                  <a:gd name="connsiteY8" fmla="*/ 100450 h 201510"/>
                  <a:gd name="connsiteX9" fmla="*/ 92989 w 186016"/>
                  <a:gd name="connsiteY9" fmla="*/ 38284 h 201510"/>
                  <a:gd name="connsiteX10" fmla="*/ 146786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89" y="101238"/>
                    </a:moveTo>
                    <a:cubicBezTo>
                      <a:pt x="89" y="174466"/>
                      <a:pt x="37071" y="201885"/>
                      <a:pt x="92989" y="201885"/>
                    </a:cubicBezTo>
                    <a:cubicBezTo>
                      <a:pt x="148907" y="201885"/>
                      <a:pt x="186106" y="174466"/>
                      <a:pt x="186106" y="101238"/>
                    </a:cubicBezTo>
                    <a:cubicBezTo>
                      <a:pt x="186106" y="27768"/>
                      <a:pt x="148907" y="374"/>
                      <a:pt x="92989" y="374"/>
                    </a:cubicBezTo>
                    <a:cubicBezTo>
                      <a:pt x="37071" y="374"/>
                      <a:pt x="89" y="27768"/>
                      <a:pt x="89" y="101238"/>
                    </a:cubicBezTo>
                    <a:moveTo>
                      <a:pt x="146786" y="100450"/>
                    </a:moveTo>
                    <a:lnTo>
                      <a:pt x="146786" y="100450"/>
                    </a:lnTo>
                    <a:cubicBezTo>
                      <a:pt x="146786" y="138639"/>
                      <a:pt x="133274" y="162350"/>
                      <a:pt x="92989" y="162350"/>
                    </a:cubicBezTo>
                    <a:cubicBezTo>
                      <a:pt x="52705" y="162350"/>
                      <a:pt x="39205" y="138639"/>
                      <a:pt x="39205" y="100450"/>
                    </a:cubicBezTo>
                    <a:cubicBezTo>
                      <a:pt x="39205" y="62249"/>
                      <a:pt x="52705" y="38284"/>
                      <a:pt x="92989" y="38284"/>
                    </a:cubicBezTo>
                    <a:cubicBezTo>
                      <a:pt x="133274" y="38284"/>
                      <a:pt x="146786" y="62249"/>
                      <a:pt x="146786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8" name="Forma Livre: Forma 167">
                <a:extLst>
                  <a:ext uri="{FF2B5EF4-FFF2-40B4-BE49-F238E27FC236}">
                    <a16:creationId xmlns:a16="http://schemas.microsoft.com/office/drawing/2014/main" id="{76F486E2-DB4B-413F-86B6-E2FC2F6ADFB4}"/>
                  </a:ext>
                </a:extLst>
              </p:cNvPr>
              <p:cNvSpPr/>
              <p:nvPr/>
            </p:nvSpPr>
            <p:spPr>
              <a:xfrm flipV="1">
                <a:off x="1617256" y="3762916"/>
                <a:ext cx="178688" cy="196494"/>
              </a:xfrm>
              <a:custGeom>
                <a:avLst/>
                <a:gdLst>
                  <a:gd name="connsiteX0" fmla="*/ 118 w 178688"/>
                  <a:gd name="connsiteY0" fmla="*/ 196877 h 196494"/>
                  <a:gd name="connsiteX1" fmla="*/ 40885 w 178688"/>
                  <a:gd name="connsiteY1" fmla="*/ 196877 h 196494"/>
                  <a:gd name="connsiteX2" fmla="*/ 89933 w 178688"/>
                  <a:gd name="connsiteY2" fmla="*/ 54103 h 196494"/>
                  <a:gd name="connsiteX3" fmla="*/ 138752 w 178688"/>
                  <a:gd name="connsiteY3" fmla="*/ 196877 h 196494"/>
                  <a:gd name="connsiteX4" fmla="*/ 178807 w 178688"/>
                  <a:gd name="connsiteY4" fmla="*/ 196877 h 196494"/>
                  <a:gd name="connsiteX5" fmla="*/ 108906 w 178688"/>
                  <a:gd name="connsiteY5" fmla="*/ 382 h 196494"/>
                  <a:gd name="connsiteX6" fmla="*/ 69549 w 178688"/>
                  <a:gd name="connsiteY6" fmla="*/ 382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688" h="196494">
                    <a:moveTo>
                      <a:pt x="118" y="196877"/>
                    </a:moveTo>
                    <a:lnTo>
                      <a:pt x="40885" y="196877"/>
                    </a:lnTo>
                    <a:lnTo>
                      <a:pt x="89933" y="54103"/>
                    </a:lnTo>
                    <a:lnTo>
                      <a:pt x="138752" y="196877"/>
                    </a:lnTo>
                    <a:lnTo>
                      <a:pt x="178807" y="196877"/>
                    </a:lnTo>
                    <a:lnTo>
                      <a:pt x="108906" y="382"/>
                    </a:lnTo>
                    <a:lnTo>
                      <a:pt x="69549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9" name="Forma Livre: Forma 168">
                <a:extLst>
                  <a:ext uri="{FF2B5EF4-FFF2-40B4-BE49-F238E27FC236}">
                    <a16:creationId xmlns:a16="http://schemas.microsoft.com/office/drawing/2014/main" id="{75262708-DB2B-4F46-8CD1-889F3A8356BB}"/>
                  </a:ext>
                </a:extLst>
              </p:cNvPr>
              <p:cNvSpPr/>
              <p:nvPr/>
            </p:nvSpPr>
            <p:spPr>
              <a:xfrm flipV="1">
                <a:off x="1909647" y="3762916"/>
                <a:ext cx="132943" cy="195186"/>
              </a:xfrm>
              <a:custGeom>
                <a:avLst/>
                <a:gdLst>
                  <a:gd name="connsiteX0" fmla="*/ 148 w 132943"/>
                  <a:gd name="connsiteY0" fmla="*/ 195568 h 195186"/>
                  <a:gd name="connsiteX1" fmla="*/ 132139 w 132943"/>
                  <a:gd name="connsiteY1" fmla="*/ 195568 h 195186"/>
                  <a:gd name="connsiteX2" fmla="*/ 132139 w 132943"/>
                  <a:gd name="connsiteY2" fmla="*/ 156592 h 195186"/>
                  <a:gd name="connsiteX3" fmla="*/ 39010 w 132943"/>
                  <a:gd name="connsiteY3" fmla="*/ 156592 h 195186"/>
                  <a:gd name="connsiteX4" fmla="*/ 39010 w 132943"/>
                  <a:gd name="connsiteY4" fmla="*/ 118657 h 195186"/>
                  <a:gd name="connsiteX5" fmla="*/ 129777 w 132943"/>
                  <a:gd name="connsiteY5" fmla="*/ 118657 h 195186"/>
                  <a:gd name="connsiteX6" fmla="*/ 129777 w 132943"/>
                  <a:gd name="connsiteY6" fmla="*/ 81002 h 195186"/>
                  <a:gd name="connsiteX7" fmla="*/ 39010 w 132943"/>
                  <a:gd name="connsiteY7" fmla="*/ 81002 h 195186"/>
                  <a:gd name="connsiteX8" fmla="*/ 39010 w 132943"/>
                  <a:gd name="connsiteY8" fmla="*/ 37783 h 195186"/>
                  <a:gd name="connsiteX9" fmla="*/ 133092 w 132943"/>
                  <a:gd name="connsiteY9" fmla="*/ 37783 h 195186"/>
                  <a:gd name="connsiteX10" fmla="*/ 133092 w 132943"/>
                  <a:gd name="connsiteY10" fmla="*/ 382 h 195186"/>
                  <a:gd name="connsiteX11" fmla="*/ 148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148" y="195568"/>
                    </a:moveTo>
                    <a:lnTo>
                      <a:pt x="132139" y="195568"/>
                    </a:lnTo>
                    <a:lnTo>
                      <a:pt x="132139" y="156592"/>
                    </a:lnTo>
                    <a:lnTo>
                      <a:pt x="39010" y="156592"/>
                    </a:lnTo>
                    <a:lnTo>
                      <a:pt x="39010" y="118657"/>
                    </a:lnTo>
                    <a:lnTo>
                      <a:pt x="129777" y="118657"/>
                    </a:lnTo>
                    <a:lnTo>
                      <a:pt x="129777" y="81002"/>
                    </a:lnTo>
                    <a:lnTo>
                      <a:pt x="39010" y="81002"/>
                    </a:lnTo>
                    <a:lnTo>
                      <a:pt x="39010" y="37783"/>
                    </a:lnTo>
                    <a:lnTo>
                      <a:pt x="133092" y="37783"/>
                    </a:lnTo>
                    <a:lnTo>
                      <a:pt x="133092" y="382"/>
                    </a:lnTo>
                    <a:lnTo>
                      <a:pt x="148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0" name="Forma Livre: Forma 169">
                <a:extLst>
                  <a:ext uri="{FF2B5EF4-FFF2-40B4-BE49-F238E27FC236}">
                    <a16:creationId xmlns:a16="http://schemas.microsoft.com/office/drawing/2014/main" id="{3515567D-69CE-4023-828B-F87ECA32DDF8}"/>
                  </a:ext>
                </a:extLst>
              </p:cNvPr>
              <p:cNvSpPr/>
              <p:nvPr/>
            </p:nvSpPr>
            <p:spPr>
              <a:xfrm flipV="1">
                <a:off x="2165303" y="3762911"/>
                <a:ext cx="153339" cy="195211"/>
              </a:xfrm>
              <a:custGeom>
                <a:avLst/>
                <a:gdLst>
                  <a:gd name="connsiteX0" fmla="*/ 77436 w 153339"/>
                  <a:gd name="connsiteY0" fmla="*/ 65193 h 195211"/>
                  <a:gd name="connsiteX1" fmla="*/ 38104 w 153339"/>
                  <a:gd name="connsiteY1" fmla="*/ 65193 h 195211"/>
                  <a:gd name="connsiteX2" fmla="*/ 38104 w 153339"/>
                  <a:gd name="connsiteY2" fmla="*/ 372 h 195211"/>
                  <a:gd name="connsiteX3" fmla="*/ 182 w 153339"/>
                  <a:gd name="connsiteY3" fmla="*/ 372 h 195211"/>
                  <a:gd name="connsiteX4" fmla="*/ 182 w 153339"/>
                  <a:gd name="connsiteY4" fmla="*/ 195583 h 195211"/>
                  <a:gd name="connsiteX5" fmla="*/ 85030 w 153339"/>
                  <a:gd name="connsiteY5" fmla="*/ 195583 h 195211"/>
                  <a:gd name="connsiteX6" fmla="*/ 153521 w 153339"/>
                  <a:gd name="connsiteY6" fmla="*/ 131829 h 195211"/>
                  <a:gd name="connsiteX7" fmla="*/ 116552 w 153339"/>
                  <a:gd name="connsiteY7" fmla="*/ 69930 h 195211"/>
                  <a:gd name="connsiteX8" fmla="*/ 151375 w 153339"/>
                  <a:gd name="connsiteY8" fmla="*/ 372 h 195211"/>
                  <a:gd name="connsiteX9" fmla="*/ 109922 w 153339"/>
                  <a:gd name="connsiteY9" fmla="*/ 372 h 195211"/>
                  <a:gd name="connsiteX10" fmla="*/ 83836 w 153339"/>
                  <a:gd name="connsiteY10" fmla="*/ 102340 h 195211"/>
                  <a:gd name="connsiteX11" fmla="*/ 83836 w 153339"/>
                  <a:gd name="connsiteY11" fmla="*/ 102340 h 195211"/>
                  <a:gd name="connsiteX12" fmla="*/ 114418 w 153339"/>
                  <a:gd name="connsiteY12" fmla="*/ 130255 h 195211"/>
                  <a:gd name="connsiteX13" fmla="*/ 83379 w 153339"/>
                  <a:gd name="connsiteY13" fmla="*/ 158690 h 195211"/>
                  <a:gd name="connsiteX14" fmla="*/ 38104 w 153339"/>
                  <a:gd name="connsiteY14" fmla="*/ 158690 h 195211"/>
                  <a:gd name="connsiteX15" fmla="*/ 38104 w 153339"/>
                  <a:gd name="connsiteY15" fmla="*/ 102340 h 195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3339" h="195211">
                    <a:moveTo>
                      <a:pt x="77436" y="65193"/>
                    </a:moveTo>
                    <a:lnTo>
                      <a:pt x="38104" y="65193"/>
                    </a:lnTo>
                    <a:lnTo>
                      <a:pt x="38104" y="372"/>
                    </a:lnTo>
                    <a:lnTo>
                      <a:pt x="182" y="372"/>
                    </a:lnTo>
                    <a:lnTo>
                      <a:pt x="182" y="195583"/>
                    </a:lnTo>
                    <a:lnTo>
                      <a:pt x="85030" y="195583"/>
                    </a:lnTo>
                    <a:cubicBezTo>
                      <a:pt x="140250" y="195583"/>
                      <a:pt x="153521" y="169244"/>
                      <a:pt x="153521" y="131829"/>
                    </a:cubicBezTo>
                    <a:cubicBezTo>
                      <a:pt x="153521" y="104956"/>
                      <a:pt x="145698" y="80204"/>
                      <a:pt x="116552" y="69930"/>
                    </a:cubicBezTo>
                    <a:lnTo>
                      <a:pt x="151375" y="372"/>
                    </a:lnTo>
                    <a:lnTo>
                      <a:pt x="109922" y="372"/>
                    </a:lnTo>
                    <a:close/>
                    <a:moveTo>
                      <a:pt x="83836" y="102340"/>
                    </a:moveTo>
                    <a:lnTo>
                      <a:pt x="83836" y="102340"/>
                    </a:lnTo>
                    <a:cubicBezTo>
                      <a:pt x="104944" y="102340"/>
                      <a:pt x="114418" y="108119"/>
                      <a:pt x="114418" y="130255"/>
                    </a:cubicBezTo>
                    <a:cubicBezTo>
                      <a:pt x="114418" y="152911"/>
                      <a:pt x="105414" y="158690"/>
                      <a:pt x="83379" y="158690"/>
                    </a:cubicBezTo>
                    <a:lnTo>
                      <a:pt x="38104" y="158690"/>
                    </a:lnTo>
                    <a:lnTo>
                      <a:pt x="38104" y="10234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1" name="Forma Livre: Forma 170">
                <a:extLst>
                  <a:ext uri="{FF2B5EF4-FFF2-40B4-BE49-F238E27FC236}">
                    <a16:creationId xmlns:a16="http://schemas.microsoft.com/office/drawing/2014/main" id="{7DC64E2E-0F86-4EBF-A9BB-B9AE74310A27}"/>
                  </a:ext>
                </a:extLst>
              </p:cNvPr>
              <p:cNvSpPr/>
              <p:nvPr/>
            </p:nvSpPr>
            <p:spPr>
              <a:xfrm flipV="1">
                <a:off x="2441119" y="3762916"/>
                <a:ext cx="159727" cy="195186"/>
              </a:xfrm>
              <a:custGeom>
                <a:avLst/>
                <a:gdLst>
                  <a:gd name="connsiteX0" fmla="*/ 205 w 159727"/>
                  <a:gd name="connsiteY0" fmla="*/ 195568 h 195186"/>
                  <a:gd name="connsiteX1" fmla="*/ 42153 w 159727"/>
                  <a:gd name="connsiteY1" fmla="*/ 195568 h 195186"/>
                  <a:gd name="connsiteX2" fmla="*/ 122963 w 159727"/>
                  <a:gd name="connsiteY2" fmla="*/ 72556 h 195186"/>
                  <a:gd name="connsiteX3" fmla="*/ 122963 w 159727"/>
                  <a:gd name="connsiteY3" fmla="*/ 195568 h 195186"/>
                  <a:gd name="connsiteX4" fmla="*/ 159932 w 159727"/>
                  <a:gd name="connsiteY4" fmla="*/ 195568 h 195186"/>
                  <a:gd name="connsiteX5" fmla="*/ 159932 w 159727"/>
                  <a:gd name="connsiteY5" fmla="*/ 382 h 195186"/>
                  <a:gd name="connsiteX6" fmla="*/ 124385 w 159727"/>
                  <a:gd name="connsiteY6" fmla="*/ 382 h 195186"/>
                  <a:gd name="connsiteX7" fmla="*/ 37403 w 159727"/>
                  <a:gd name="connsiteY7" fmla="*/ 132094 h 195186"/>
                  <a:gd name="connsiteX8" fmla="*/ 37403 w 159727"/>
                  <a:gd name="connsiteY8" fmla="*/ 382 h 195186"/>
                  <a:gd name="connsiteX9" fmla="*/ 205 w 159727"/>
                  <a:gd name="connsiteY9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27" h="195186">
                    <a:moveTo>
                      <a:pt x="205" y="195568"/>
                    </a:moveTo>
                    <a:lnTo>
                      <a:pt x="42153" y="195568"/>
                    </a:lnTo>
                    <a:lnTo>
                      <a:pt x="122963" y="72556"/>
                    </a:lnTo>
                    <a:lnTo>
                      <a:pt x="122963" y="195568"/>
                    </a:lnTo>
                    <a:lnTo>
                      <a:pt x="159932" y="195568"/>
                    </a:lnTo>
                    <a:lnTo>
                      <a:pt x="159932" y="382"/>
                    </a:lnTo>
                    <a:lnTo>
                      <a:pt x="124385" y="382"/>
                    </a:lnTo>
                    <a:lnTo>
                      <a:pt x="37403" y="132094"/>
                    </a:lnTo>
                    <a:lnTo>
                      <a:pt x="37403" y="382"/>
                    </a:lnTo>
                    <a:lnTo>
                      <a:pt x="205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2" name="Forma Livre: Forma 171">
                <a:extLst>
                  <a:ext uri="{FF2B5EF4-FFF2-40B4-BE49-F238E27FC236}">
                    <a16:creationId xmlns:a16="http://schemas.microsoft.com/office/drawing/2014/main" id="{3C3B8AD9-74F5-4D8F-9D4C-C627F3D033F1}"/>
                  </a:ext>
                </a:extLst>
              </p:cNvPr>
              <p:cNvSpPr/>
              <p:nvPr/>
            </p:nvSpPr>
            <p:spPr>
              <a:xfrm flipV="1">
                <a:off x="2719532" y="3759738"/>
                <a:ext cx="186016" cy="201510"/>
              </a:xfrm>
              <a:custGeom>
                <a:avLst/>
                <a:gdLst>
                  <a:gd name="connsiteX0" fmla="*/ 234 w 186016"/>
                  <a:gd name="connsiteY0" fmla="*/ 101238 h 201510"/>
                  <a:gd name="connsiteX1" fmla="*/ 93135 w 186016"/>
                  <a:gd name="connsiteY1" fmla="*/ 201885 h 201510"/>
                  <a:gd name="connsiteX2" fmla="*/ 186251 w 186016"/>
                  <a:gd name="connsiteY2" fmla="*/ 101238 h 201510"/>
                  <a:gd name="connsiteX3" fmla="*/ 93135 w 186016"/>
                  <a:gd name="connsiteY3" fmla="*/ 374 h 201510"/>
                  <a:gd name="connsiteX4" fmla="*/ 234 w 186016"/>
                  <a:gd name="connsiteY4" fmla="*/ 101238 h 201510"/>
                  <a:gd name="connsiteX5" fmla="*/ 146919 w 186016"/>
                  <a:gd name="connsiteY5" fmla="*/ 100450 h 201510"/>
                  <a:gd name="connsiteX6" fmla="*/ 146919 w 186016"/>
                  <a:gd name="connsiteY6" fmla="*/ 100450 h 201510"/>
                  <a:gd name="connsiteX7" fmla="*/ 93135 w 186016"/>
                  <a:gd name="connsiteY7" fmla="*/ 162350 h 201510"/>
                  <a:gd name="connsiteX8" fmla="*/ 39325 w 186016"/>
                  <a:gd name="connsiteY8" fmla="*/ 100450 h 201510"/>
                  <a:gd name="connsiteX9" fmla="*/ 93135 w 186016"/>
                  <a:gd name="connsiteY9" fmla="*/ 38284 h 201510"/>
                  <a:gd name="connsiteX10" fmla="*/ 146919 w 186016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16" h="201510">
                    <a:moveTo>
                      <a:pt x="234" y="101238"/>
                    </a:moveTo>
                    <a:cubicBezTo>
                      <a:pt x="234" y="174466"/>
                      <a:pt x="37204" y="201885"/>
                      <a:pt x="93135" y="201885"/>
                    </a:cubicBezTo>
                    <a:cubicBezTo>
                      <a:pt x="149053" y="201885"/>
                      <a:pt x="186251" y="174466"/>
                      <a:pt x="186251" y="101238"/>
                    </a:cubicBezTo>
                    <a:cubicBezTo>
                      <a:pt x="186251" y="27768"/>
                      <a:pt x="149053" y="374"/>
                      <a:pt x="93135" y="374"/>
                    </a:cubicBezTo>
                    <a:cubicBezTo>
                      <a:pt x="37204" y="374"/>
                      <a:pt x="234" y="27768"/>
                      <a:pt x="234" y="101238"/>
                    </a:cubicBezTo>
                    <a:moveTo>
                      <a:pt x="146919" y="100450"/>
                    </a:moveTo>
                    <a:lnTo>
                      <a:pt x="146919" y="100450"/>
                    </a:lnTo>
                    <a:cubicBezTo>
                      <a:pt x="146919" y="138639"/>
                      <a:pt x="133406" y="162350"/>
                      <a:pt x="93135" y="162350"/>
                    </a:cubicBezTo>
                    <a:cubicBezTo>
                      <a:pt x="52850" y="162350"/>
                      <a:pt x="39325" y="138639"/>
                      <a:pt x="39325" y="100450"/>
                    </a:cubicBezTo>
                    <a:cubicBezTo>
                      <a:pt x="39325" y="62249"/>
                      <a:pt x="52850" y="38284"/>
                      <a:pt x="93135" y="38284"/>
                    </a:cubicBezTo>
                    <a:cubicBezTo>
                      <a:pt x="133406" y="38284"/>
                      <a:pt x="146919" y="62249"/>
                      <a:pt x="146919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3" name="Forma Livre: Forma 172">
                <a:extLst>
                  <a:ext uri="{FF2B5EF4-FFF2-40B4-BE49-F238E27FC236}">
                    <a16:creationId xmlns:a16="http://schemas.microsoft.com/office/drawing/2014/main" id="{E3BB8199-CF94-4A04-8DDB-C32A09F3F508}"/>
                  </a:ext>
                </a:extLst>
              </p:cNvPr>
              <p:cNvSpPr/>
              <p:nvPr/>
            </p:nvSpPr>
            <p:spPr>
              <a:xfrm flipV="1">
                <a:off x="3167839" y="3762916"/>
                <a:ext cx="160896" cy="195186"/>
              </a:xfrm>
              <a:custGeom>
                <a:avLst/>
                <a:gdLst>
                  <a:gd name="connsiteX0" fmla="*/ 281 w 160896"/>
                  <a:gd name="connsiteY0" fmla="*/ 195568 h 195186"/>
                  <a:gd name="connsiteX1" fmla="*/ 63286 w 160896"/>
                  <a:gd name="connsiteY1" fmla="*/ 195568 h 195186"/>
                  <a:gd name="connsiteX2" fmla="*/ 161177 w 160896"/>
                  <a:gd name="connsiteY2" fmla="*/ 98096 h 195186"/>
                  <a:gd name="connsiteX3" fmla="*/ 62371 w 160896"/>
                  <a:gd name="connsiteY3" fmla="*/ 382 h 195186"/>
                  <a:gd name="connsiteX4" fmla="*/ 281 w 160896"/>
                  <a:gd name="connsiteY4" fmla="*/ 382 h 195186"/>
                  <a:gd name="connsiteX5" fmla="*/ 64492 w 160896"/>
                  <a:gd name="connsiteY5" fmla="*/ 38063 h 195186"/>
                  <a:gd name="connsiteX6" fmla="*/ 64492 w 160896"/>
                  <a:gd name="connsiteY6" fmla="*/ 38063 h 195186"/>
                  <a:gd name="connsiteX7" fmla="*/ 122074 w 160896"/>
                  <a:gd name="connsiteY7" fmla="*/ 98096 h 195186"/>
                  <a:gd name="connsiteX8" fmla="*/ 63781 w 160896"/>
                  <a:gd name="connsiteY8" fmla="*/ 156846 h 195186"/>
                  <a:gd name="connsiteX9" fmla="*/ 39143 w 160896"/>
                  <a:gd name="connsiteY9" fmla="*/ 156846 h 195186"/>
                  <a:gd name="connsiteX10" fmla="*/ 39143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281" y="195568"/>
                    </a:moveTo>
                    <a:lnTo>
                      <a:pt x="63286" y="195568"/>
                    </a:lnTo>
                    <a:cubicBezTo>
                      <a:pt x="132501" y="195568"/>
                      <a:pt x="161177" y="175540"/>
                      <a:pt x="161177" y="98096"/>
                    </a:cubicBezTo>
                    <a:cubicBezTo>
                      <a:pt x="161177" y="21985"/>
                      <a:pt x="131561" y="382"/>
                      <a:pt x="62371" y="382"/>
                    </a:cubicBezTo>
                    <a:lnTo>
                      <a:pt x="281" y="382"/>
                    </a:lnTo>
                    <a:close/>
                    <a:moveTo>
                      <a:pt x="64492" y="38063"/>
                    </a:moveTo>
                    <a:lnTo>
                      <a:pt x="64492" y="38063"/>
                    </a:lnTo>
                    <a:cubicBezTo>
                      <a:pt x="112346" y="38063"/>
                      <a:pt x="122074" y="54103"/>
                      <a:pt x="122074" y="98096"/>
                    </a:cubicBezTo>
                    <a:cubicBezTo>
                      <a:pt x="122074" y="142089"/>
                      <a:pt x="114009" y="156846"/>
                      <a:pt x="63781" y="156846"/>
                    </a:cubicBezTo>
                    <a:lnTo>
                      <a:pt x="39143" y="156846"/>
                    </a:lnTo>
                    <a:lnTo>
                      <a:pt x="39143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4" name="Forma Livre: Forma 173">
                <a:extLst>
                  <a:ext uri="{FF2B5EF4-FFF2-40B4-BE49-F238E27FC236}">
                    <a16:creationId xmlns:a16="http://schemas.microsoft.com/office/drawing/2014/main" id="{F0B67653-0432-4F5C-ACEC-DB96DF1ECA2B}"/>
                  </a:ext>
                </a:extLst>
              </p:cNvPr>
              <p:cNvSpPr/>
              <p:nvPr/>
            </p:nvSpPr>
            <p:spPr>
              <a:xfrm flipV="1">
                <a:off x="3437443" y="3759738"/>
                <a:ext cx="186029" cy="201510"/>
              </a:xfrm>
              <a:custGeom>
                <a:avLst/>
                <a:gdLst>
                  <a:gd name="connsiteX0" fmla="*/ 309 w 186029"/>
                  <a:gd name="connsiteY0" fmla="*/ 101238 h 201510"/>
                  <a:gd name="connsiteX1" fmla="*/ 93223 w 186029"/>
                  <a:gd name="connsiteY1" fmla="*/ 201885 h 201510"/>
                  <a:gd name="connsiteX2" fmla="*/ 186339 w 186029"/>
                  <a:gd name="connsiteY2" fmla="*/ 101238 h 201510"/>
                  <a:gd name="connsiteX3" fmla="*/ 93223 w 186029"/>
                  <a:gd name="connsiteY3" fmla="*/ 374 h 201510"/>
                  <a:gd name="connsiteX4" fmla="*/ 309 w 186029"/>
                  <a:gd name="connsiteY4" fmla="*/ 101238 h 201510"/>
                  <a:gd name="connsiteX5" fmla="*/ 147020 w 186029"/>
                  <a:gd name="connsiteY5" fmla="*/ 100450 h 201510"/>
                  <a:gd name="connsiteX6" fmla="*/ 147020 w 186029"/>
                  <a:gd name="connsiteY6" fmla="*/ 100450 h 201510"/>
                  <a:gd name="connsiteX7" fmla="*/ 93223 w 186029"/>
                  <a:gd name="connsiteY7" fmla="*/ 162350 h 201510"/>
                  <a:gd name="connsiteX8" fmla="*/ 39425 w 186029"/>
                  <a:gd name="connsiteY8" fmla="*/ 100450 h 201510"/>
                  <a:gd name="connsiteX9" fmla="*/ 93223 w 186029"/>
                  <a:gd name="connsiteY9" fmla="*/ 38284 h 201510"/>
                  <a:gd name="connsiteX10" fmla="*/ 147020 w 186029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29" h="201510">
                    <a:moveTo>
                      <a:pt x="309" y="101238"/>
                    </a:moveTo>
                    <a:cubicBezTo>
                      <a:pt x="309" y="174466"/>
                      <a:pt x="37305" y="201885"/>
                      <a:pt x="93223" y="201885"/>
                    </a:cubicBezTo>
                    <a:cubicBezTo>
                      <a:pt x="149141" y="201885"/>
                      <a:pt x="186339" y="174466"/>
                      <a:pt x="186339" y="101238"/>
                    </a:cubicBezTo>
                    <a:cubicBezTo>
                      <a:pt x="186339" y="27768"/>
                      <a:pt x="149141" y="374"/>
                      <a:pt x="93223" y="374"/>
                    </a:cubicBezTo>
                    <a:cubicBezTo>
                      <a:pt x="37305" y="374"/>
                      <a:pt x="309" y="27768"/>
                      <a:pt x="309" y="101238"/>
                    </a:cubicBezTo>
                    <a:moveTo>
                      <a:pt x="147020" y="100450"/>
                    </a:moveTo>
                    <a:lnTo>
                      <a:pt x="147020" y="100450"/>
                    </a:lnTo>
                    <a:cubicBezTo>
                      <a:pt x="147020" y="138639"/>
                      <a:pt x="133520" y="162350"/>
                      <a:pt x="93223" y="162350"/>
                    </a:cubicBezTo>
                    <a:cubicBezTo>
                      <a:pt x="52938" y="162350"/>
                      <a:pt x="39425" y="138639"/>
                      <a:pt x="39425" y="100450"/>
                    </a:cubicBezTo>
                    <a:cubicBezTo>
                      <a:pt x="39425" y="62249"/>
                      <a:pt x="52938" y="38284"/>
                      <a:pt x="93223" y="38284"/>
                    </a:cubicBezTo>
                    <a:cubicBezTo>
                      <a:pt x="133520" y="38284"/>
                      <a:pt x="147020" y="62249"/>
                      <a:pt x="147020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5" name="Forma Livre: Forma 174">
                <a:extLst>
                  <a:ext uri="{FF2B5EF4-FFF2-40B4-BE49-F238E27FC236}">
                    <a16:creationId xmlns:a16="http://schemas.microsoft.com/office/drawing/2014/main" id="{0D9C5A09-36B9-4027-BC3D-6D6E5D71F955}"/>
                  </a:ext>
                </a:extLst>
              </p:cNvPr>
              <p:cNvSpPr/>
              <p:nvPr/>
            </p:nvSpPr>
            <p:spPr>
              <a:xfrm flipV="1">
                <a:off x="3885762" y="3762916"/>
                <a:ext cx="132943" cy="195186"/>
              </a:xfrm>
              <a:custGeom>
                <a:avLst/>
                <a:gdLst>
                  <a:gd name="connsiteX0" fmla="*/ 356 w 132943"/>
                  <a:gd name="connsiteY0" fmla="*/ 195568 h 195186"/>
                  <a:gd name="connsiteX1" fmla="*/ 132347 w 132943"/>
                  <a:gd name="connsiteY1" fmla="*/ 195568 h 195186"/>
                  <a:gd name="connsiteX2" fmla="*/ 132347 w 132943"/>
                  <a:gd name="connsiteY2" fmla="*/ 156592 h 195186"/>
                  <a:gd name="connsiteX3" fmla="*/ 39218 w 132943"/>
                  <a:gd name="connsiteY3" fmla="*/ 156592 h 195186"/>
                  <a:gd name="connsiteX4" fmla="*/ 39218 w 132943"/>
                  <a:gd name="connsiteY4" fmla="*/ 118657 h 195186"/>
                  <a:gd name="connsiteX5" fmla="*/ 129972 w 132943"/>
                  <a:gd name="connsiteY5" fmla="*/ 118657 h 195186"/>
                  <a:gd name="connsiteX6" fmla="*/ 129972 w 132943"/>
                  <a:gd name="connsiteY6" fmla="*/ 81002 h 195186"/>
                  <a:gd name="connsiteX7" fmla="*/ 39218 w 132943"/>
                  <a:gd name="connsiteY7" fmla="*/ 81002 h 195186"/>
                  <a:gd name="connsiteX8" fmla="*/ 39218 w 132943"/>
                  <a:gd name="connsiteY8" fmla="*/ 37783 h 195186"/>
                  <a:gd name="connsiteX9" fmla="*/ 133299 w 132943"/>
                  <a:gd name="connsiteY9" fmla="*/ 37783 h 195186"/>
                  <a:gd name="connsiteX10" fmla="*/ 133299 w 132943"/>
                  <a:gd name="connsiteY10" fmla="*/ 382 h 195186"/>
                  <a:gd name="connsiteX11" fmla="*/ 356 w 132943"/>
                  <a:gd name="connsiteY11" fmla="*/ 382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43" h="195186">
                    <a:moveTo>
                      <a:pt x="356" y="195568"/>
                    </a:moveTo>
                    <a:lnTo>
                      <a:pt x="132347" y="195568"/>
                    </a:lnTo>
                    <a:lnTo>
                      <a:pt x="132347" y="156592"/>
                    </a:lnTo>
                    <a:lnTo>
                      <a:pt x="39218" y="156592"/>
                    </a:lnTo>
                    <a:lnTo>
                      <a:pt x="39218" y="118657"/>
                    </a:lnTo>
                    <a:lnTo>
                      <a:pt x="129972" y="118657"/>
                    </a:lnTo>
                    <a:lnTo>
                      <a:pt x="129972" y="81002"/>
                    </a:lnTo>
                    <a:lnTo>
                      <a:pt x="39218" y="81002"/>
                    </a:lnTo>
                    <a:lnTo>
                      <a:pt x="39218" y="37783"/>
                    </a:lnTo>
                    <a:lnTo>
                      <a:pt x="133299" y="37783"/>
                    </a:lnTo>
                    <a:lnTo>
                      <a:pt x="133299" y="382"/>
                    </a:lnTo>
                    <a:lnTo>
                      <a:pt x="356" y="38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6" name="Forma Livre: Forma 175">
                <a:extLst>
                  <a:ext uri="{FF2B5EF4-FFF2-40B4-BE49-F238E27FC236}">
                    <a16:creationId xmlns:a16="http://schemas.microsoft.com/office/drawing/2014/main" id="{DF77AE63-10CE-40DA-93B0-7A33ADF0497F}"/>
                  </a:ext>
                </a:extLst>
              </p:cNvPr>
              <p:cNvSpPr/>
              <p:nvPr/>
            </p:nvSpPr>
            <p:spPr>
              <a:xfrm flipV="1">
                <a:off x="4126280" y="3759765"/>
                <a:ext cx="161607" cy="201244"/>
              </a:xfrm>
              <a:custGeom>
                <a:avLst/>
                <a:gdLst>
                  <a:gd name="connsiteX0" fmla="*/ 381 w 161607"/>
                  <a:gd name="connsiteY0" fmla="*/ 25933 h 201244"/>
                  <a:gd name="connsiteX1" fmla="*/ 19774 w 161607"/>
                  <a:gd name="connsiteY1" fmla="*/ 56998 h 201244"/>
                  <a:gd name="connsiteX2" fmla="*/ 82817 w 161607"/>
                  <a:gd name="connsiteY2" fmla="*/ 36195 h 201244"/>
                  <a:gd name="connsiteX3" fmla="*/ 123610 w 161607"/>
                  <a:gd name="connsiteY3" fmla="*/ 59906 h 201244"/>
                  <a:gd name="connsiteX4" fmla="*/ 81903 w 161607"/>
                  <a:gd name="connsiteY4" fmla="*/ 83350 h 201244"/>
                  <a:gd name="connsiteX5" fmla="*/ 10567 w 161607"/>
                  <a:gd name="connsiteY5" fmla="*/ 142621 h 201244"/>
                  <a:gd name="connsiteX6" fmla="*/ 83795 w 161607"/>
                  <a:gd name="connsiteY6" fmla="*/ 201613 h 201244"/>
                  <a:gd name="connsiteX7" fmla="*/ 154877 w 161607"/>
                  <a:gd name="connsiteY7" fmla="*/ 182372 h 201244"/>
                  <a:gd name="connsiteX8" fmla="*/ 134024 w 161607"/>
                  <a:gd name="connsiteY8" fmla="*/ 148958 h 201244"/>
                  <a:gd name="connsiteX9" fmla="*/ 83312 w 161607"/>
                  <a:gd name="connsiteY9" fmla="*/ 163957 h 201244"/>
                  <a:gd name="connsiteX10" fmla="*/ 49188 w 161607"/>
                  <a:gd name="connsiteY10" fmla="*/ 143675 h 201244"/>
                  <a:gd name="connsiteX11" fmla="*/ 91593 w 161607"/>
                  <a:gd name="connsiteY11" fmla="*/ 120485 h 201244"/>
                  <a:gd name="connsiteX12" fmla="*/ 161989 w 161607"/>
                  <a:gd name="connsiteY12" fmla="*/ 62014 h 201244"/>
                  <a:gd name="connsiteX13" fmla="*/ 84011 w 161607"/>
                  <a:gd name="connsiteY13" fmla="*/ 368 h 201244"/>
                  <a:gd name="connsiteX14" fmla="*/ 381 w 161607"/>
                  <a:gd name="connsiteY14" fmla="*/ 25933 h 201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607" h="201244">
                    <a:moveTo>
                      <a:pt x="381" y="25933"/>
                    </a:moveTo>
                    <a:lnTo>
                      <a:pt x="19774" y="56998"/>
                    </a:lnTo>
                    <a:cubicBezTo>
                      <a:pt x="38520" y="43040"/>
                      <a:pt x="60313" y="36195"/>
                      <a:pt x="82817" y="36195"/>
                    </a:cubicBezTo>
                    <a:cubicBezTo>
                      <a:pt x="117196" y="36195"/>
                      <a:pt x="123610" y="43574"/>
                      <a:pt x="123610" y="59906"/>
                    </a:cubicBezTo>
                    <a:cubicBezTo>
                      <a:pt x="123610" y="75971"/>
                      <a:pt x="108916" y="79134"/>
                      <a:pt x="81903" y="83350"/>
                    </a:cubicBezTo>
                    <a:cubicBezTo>
                      <a:pt x="34976" y="90729"/>
                      <a:pt x="10567" y="100216"/>
                      <a:pt x="10567" y="142621"/>
                    </a:cubicBezTo>
                    <a:cubicBezTo>
                      <a:pt x="10567" y="186068"/>
                      <a:pt x="34252" y="201613"/>
                      <a:pt x="83795" y="201613"/>
                    </a:cubicBezTo>
                    <a:cubicBezTo>
                      <a:pt x="119571" y="201613"/>
                      <a:pt x="141390" y="192392"/>
                      <a:pt x="154877" y="182372"/>
                    </a:cubicBezTo>
                    <a:lnTo>
                      <a:pt x="134024" y="148958"/>
                    </a:lnTo>
                    <a:cubicBezTo>
                      <a:pt x="122886" y="157086"/>
                      <a:pt x="102261" y="163957"/>
                      <a:pt x="83312" y="163957"/>
                    </a:cubicBezTo>
                    <a:cubicBezTo>
                      <a:pt x="55804" y="163957"/>
                      <a:pt x="49188" y="157912"/>
                      <a:pt x="49188" y="143675"/>
                    </a:cubicBezTo>
                    <a:cubicBezTo>
                      <a:pt x="49188" y="127851"/>
                      <a:pt x="63627" y="124981"/>
                      <a:pt x="91593" y="120485"/>
                    </a:cubicBezTo>
                    <a:cubicBezTo>
                      <a:pt x="133770" y="113652"/>
                      <a:pt x="161989" y="105994"/>
                      <a:pt x="161989" y="62014"/>
                    </a:cubicBezTo>
                    <a:cubicBezTo>
                      <a:pt x="161989" y="22504"/>
                      <a:pt x="142545" y="368"/>
                      <a:pt x="84011" y="368"/>
                    </a:cubicBezTo>
                    <a:cubicBezTo>
                      <a:pt x="49188" y="368"/>
                      <a:pt x="20244" y="9601"/>
                      <a:pt x="381" y="2593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7" name="Forma Livre: Forma 176">
                <a:extLst>
                  <a:ext uri="{FF2B5EF4-FFF2-40B4-BE49-F238E27FC236}">
                    <a16:creationId xmlns:a16="http://schemas.microsoft.com/office/drawing/2014/main" id="{94C6A947-09E6-488E-AB23-12ED8049B3E4}"/>
                  </a:ext>
                </a:extLst>
              </p:cNvPr>
              <p:cNvSpPr/>
              <p:nvPr/>
            </p:nvSpPr>
            <p:spPr>
              <a:xfrm flipV="1">
                <a:off x="4385241" y="3762919"/>
                <a:ext cx="160693" cy="195186"/>
              </a:xfrm>
              <a:custGeom>
                <a:avLst/>
                <a:gdLst>
                  <a:gd name="connsiteX0" fmla="*/ 61310 w 160693"/>
                  <a:gd name="connsiteY0" fmla="*/ 156589 h 195186"/>
                  <a:gd name="connsiteX1" fmla="*/ 413 w 160693"/>
                  <a:gd name="connsiteY1" fmla="*/ 156589 h 195186"/>
                  <a:gd name="connsiteX2" fmla="*/ 413 w 160693"/>
                  <a:gd name="connsiteY2" fmla="*/ 195565 h 195186"/>
                  <a:gd name="connsiteX3" fmla="*/ 161107 w 160693"/>
                  <a:gd name="connsiteY3" fmla="*/ 195565 h 195186"/>
                  <a:gd name="connsiteX4" fmla="*/ 161107 w 160693"/>
                  <a:gd name="connsiteY4" fmla="*/ 156589 h 195186"/>
                  <a:gd name="connsiteX5" fmla="*/ 100413 w 160693"/>
                  <a:gd name="connsiteY5" fmla="*/ 156589 h 195186"/>
                  <a:gd name="connsiteX6" fmla="*/ 100413 w 160693"/>
                  <a:gd name="connsiteY6" fmla="*/ 379 h 195186"/>
                  <a:gd name="connsiteX7" fmla="*/ 61310 w 160693"/>
                  <a:gd name="connsiteY7" fmla="*/ 379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693" h="195186">
                    <a:moveTo>
                      <a:pt x="61310" y="156589"/>
                    </a:moveTo>
                    <a:lnTo>
                      <a:pt x="413" y="156589"/>
                    </a:lnTo>
                    <a:lnTo>
                      <a:pt x="413" y="195565"/>
                    </a:lnTo>
                    <a:lnTo>
                      <a:pt x="161107" y="195565"/>
                    </a:lnTo>
                    <a:lnTo>
                      <a:pt x="161107" y="156589"/>
                    </a:lnTo>
                    <a:lnTo>
                      <a:pt x="100413" y="156589"/>
                    </a:lnTo>
                    <a:lnTo>
                      <a:pt x="100413" y="379"/>
                    </a:lnTo>
                    <a:lnTo>
                      <a:pt x="61310" y="3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8" name="Forma Livre: Forma 177">
                <a:extLst>
                  <a:ext uri="{FF2B5EF4-FFF2-40B4-BE49-F238E27FC236}">
                    <a16:creationId xmlns:a16="http://schemas.microsoft.com/office/drawing/2014/main" id="{9079A202-92E1-4514-8DF3-47BE4302A7A6}"/>
                  </a:ext>
                </a:extLst>
              </p:cNvPr>
              <p:cNvSpPr/>
              <p:nvPr/>
            </p:nvSpPr>
            <p:spPr>
              <a:xfrm flipV="1">
                <a:off x="4621258" y="3761613"/>
                <a:ext cx="180568" cy="196494"/>
              </a:xfrm>
              <a:custGeom>
                <a:avLst/>
                <a:gdLst>
                  <a:gd name="connsiteX0" fmla="*/ 70823 w 180568"/>
                  <a:gd name="connsiteY0" fmla="*/ 196876 h 196494"/>
                  <a:gd name="connsiteX1" fmla="*/ 110155 w 180568"/>
                  <a:gd name="connsiteY1" fmla="*/ 196876 h 196494"/>
                  <a:gd name="connsiteX2" fmla="*/ 181008 w 180568"/>
                  <a:gd name="connsiteY2" fmla="*/ 382 h 196494"/>
                  <a:gd name="connsiteX3" fmla="*/ 140723 w 180568"/>
                  <a:gd name="connsiteY3" fmla="*/ 382 h 196494"/>
                  <a:gd name="connsiteX4" fmla="*/ 129344 w 180568"/>
                  <a:gd name="connsiteY4" fmla="*/ 32526 h 196494"/>
                  <a:gd name="connsiteX5" fmla="*/ 49715 w 180568"/>
                  <a:gd name="connsiteY5" fmla="*/ 32526 h 196494"/>
                  <a:gd name="connsiteX6" fmla="*/ 38336 w 180568"/>
                  <a:gd name="connsiteY6" fmla="*/ 382 h 196494"/>
                  <a:gd name="connsiteX7" fmla="*/ 439 w 180568"/>
                  <a:gd name="connsiteY7" fmla="*/ 382 h 196494"/>
                  <a:gd name="connsiteX8" fmla="*/ 117038 w 180568"/>
                  <a:gd name="connsiteY8" fmla="*/ 68073 h 196494"/>
                  <a:gd name="connsiteX9" fmla="*/ 117038 w 180568"/>
                  <a:gd name="connsiteY9" fmla="*/ 68073 h 196494"/>
                  <a:gd name="connsiteX10" fmla="*/ 89542 w 180568"/>
                  <a:gd name="connsiteY10" fmla="*/ 145784 h 196494"/>
                  <a:gd name="connsiteX11" fmla="*/ 62047 w 180568"/>
                  <a:gd name="connsiteY11" fmla="*/ 68073 h 19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568" h="196494">
                    <a:moveTo>
                      <a:pt x="70823" y="196876"/>
                    </a:moveTo>
                    <a:lnTo>
                      <a:pt x="110155" y="196876"/>
                    </a:lnTo>
                    <a:lnTo>
                      <a:pt x="181008" y="382"/>
                    </a:lnTo>
                    <a:lnTo>
                      <a:pt x="140723" y="382"/>
                    </a:lnTo>
                    <a:lnTo>
                      <a:pt x="129344" y="32526"/>
                    </a:lnTo>
                    <a:lnTo>
                      <a:pt x="49715" y="32526"/>
                    </a:lnTo>
                    <a:lnTo>
                      <a:pt x="38336" y="382"/>
                    </a:lnTo>
                    <a:lnTo>
                      <a:pt x="439" y="382"/>
                    </a:lnTo>
                    <a:close/>
                    <a:moveTo>
                      <a:pt x="117038" y="68073"/>
                    </a:moveTo>
                    <a:lnTo>
                      <a:pt x="117038" y="68073"/>
                    </a:lnTo>
                    <a:lnTo>
                      <a:pt x="89542" y="145784"/>
                    </a:lnTo>
                    <a:lnTo>
                      <a:pt x="62047" y="6807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9" name="Forma Livre: Forma 178">
                <a:extLst>
                  <a:ext uri="{FF2B5EF4-FFF2-40B4-BE49-F238E27FC236}">
                    <a16:creationId xmlns:a16="http://schemas.microsoft.com/office/drawing/2014/main" id="{D8FC1600-94AB-458E-A85E-2F09CD517E4E}"/>
                  </a:ext>
                </a:extLst>
              </p:cNvPr>
              <p:cNvSpPr/>
              <p:nvPr/>
            </p:nvSpPr>
            <p:spPr>
              <a:xfrm flipV="1">
                <a:off x="4915554" y="3762916"/>
                <a:ext cx="160896" cy="195186"/>
              </a:xfrm>
              <a:custGeom>
                <a:avLst/>
                <a:gdLst>
                  <a:gd name="connsiteX0" fmla="*/ 464 w 160896"/>
                  <a:gd name="connsiteY0" fmla="*/ 195568 h 195186"/>
                  <a:gd name="connsiteX1" fmla="*/ 63507 w 160896"/>
                  <a:gd name="connsiteY1" fmla="*/ 195568 h 195186"/>
                  <a:gd name="connsiteX2" fmla="*/ 161361 w 160896"/>
                  <a:gd name="connsiteY2" fmla="*/ 98096 h 195186"/>
                  <a:gd name="connsiteX3" fmla="*/ 62567 w 160896"/>
                  <a:gd name="connsiteY3" fmla="*/ 382 h 195186"/>
                  <a:gd name="connsiteX4" fmla="*/ 464 w 160896"/>
                  <a:gd name="connsiteY4" fmla="*/ 382 h 195186"/>
                  <a:gd name="connsiteX5" fmla="*/ 64688 w 160896"/>
                  <a:gd name="connsiteY5" fmla="*/ 38063 h 195186"/>
                  <a:gd name="connsiteX6" fmla="*/ 64688 w 160896"/>
                  <a:gd name="connsiteY6" fmla="*/ 38063 h 195186"/>
                  <a:gd name="connsiteX7" fmla="*/ 122257 w 160896"/>
                  <a:gd name="connsiteY7" fmla="*/ 98096 h 195186"/>
                  <a:gd name="connsiteX8" fmla="*/ 63964 w 160896"/>
                  <a:gd name="connsiteY8" fmla="*/ 156846 h 195186"/>
                  <a:gd name="connsiteX9" fmla="*/ 39326 w 160896"/>
                  <a:gd name="connsiteY9" fmla="*/ 156846 h 195186"/>
                  <a:gd name="connsiteX10" fmla="*/ 39326 w 160896"/>
                  <a:gd name="connsiteY10" fmla="*/ 38063 h 195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896" h="195186">
                    <a:moveTo>
                      <a:pt x="464" y="195568"/>
                    </a:moveTo>
                    <a:lnTo>
                      <a:pt x="63507" y="195568"/>
                    </a:lnTo>
                    <a:cubicBezTo>
                      <a:pt x="132697" y="195568"/>
                      <a:pt x="161361" y="175540"/>
                      <a:pt x="161361" y="98096"/>
                    </a:cubicBezTo>
                    <a:cubicBezTo>
                      <a:pt x="161361" y="21985"/>
                      <a:pt x="131719" y="382"/>
                      <a:pt x="62567" y="382"/>
                    </a:cubicBezTo>
                    <a:lnTo>
                      <a:pt x="464" y="382"/>
                    </a:lnTo>
                    <a:close/>
                    <a:moveTo>
                      <a:pt x="64688" y="38063"/>
                    </a:moveTo>
                    <a:lnTo>
                      <a:pt x="64688" y="38063"/>
                    </a:lnTo>
                    <a:cubicBezTo>
                      <a:pt x="112529" y="38063"/>
                      <a:pt x="122257" y="54103"/>
                      <a:pt x="122257" y="98096"/>
                    </a:cubicBezTo>
                    <a:cubicBezTo>
                      <a:pt x="122257" y="142089"/>
                      <a:pt x="114206" y="156846"/>
                      <a:pt x="63964" y="156846"/>
                    </a:cubicBezTo>
                    <a:lnTo>
                      <a:pt x="39326" y="156846"/>
                    </a:lnTo>
                    <a:lnTo>
                      <a:pt x="39326" y="3806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0" name="Forma Livre: Forma 179">
                <a:extLst>
                  <a:ext uri="{FF2B5EF4-FFF2-40B4-BE49-F238E27FC236}">
                    <a16:creationId xmlns:a16="http://schemas.microsoft.com/office/drawing/2014/main" id="{494ADFD3-341B-45AF-AE83-9900AF1C82C1}"/>
                  </a:ext>
                </a:extLst>
              </p:cNvPr>
              <p:cNvSpPr/>
              <p:nvPr/>
            </p:nvSpPr>
            <p:spPr>
              <a:xfrm flipV="1">
                <a:off x="5185192" y="3759738"/>
                <a:ext cx="186004" cy="201510"/>
              </a:xfrm>
              <a:custGeom>
                <a:avLst/>
                <a:gdLst>
                  <a:gd name="connsiteX0" fmla="*/ 493 w 186004"/>
                  <a:gd name="connsiteY0" fmla="*/ 101238 h 201510"/>
                  <a:gd name="connsiteX1" fmla="*/ 93381 w 186004"/>
                  <a:gd name="connsiteY1" fmla="*/ 201885 h 201510"/>
                  <a:gd name="connsiteX2" fmla="*/ 186497 w 186004"/>
                  <a:gd name="connsiteY2" fmla="*/ 101238 h 201510"/>
                  <a:gd name="connsiteX3" fmla="*/ 93381 w 186004"/>
                  <a:gd name="connsiteY3" fmla="*/ 374 h 201510"/>
                  <a:gd name="connsiteX4" fmla="*/ 493 w 186004"/>
                  <a:gd name="connsiteY4" fmla="*/ 101238 h 201510"/>
                  <a:gd name="connsiteX5" fmla="*/ 147178 w 186004"/>
                  <a:gd name="connsiteY5" fmla="*/ 100450 h 201510"/>
                  <a:gd name="connsiteX6" fmla="*/ 147178 w 186004"/>
                  <a:gd name="connsiteY6" fmla="*/ 100450 h 201510"/>
                  <a:gd name="connsiteX7" fmla="*/ 93381 w 186004"/>
                  <a:gd name="connsiteY7" fmla="*/ 162350 h 201510"/>
                  <a:gd name="connsiteX8" fmla="*/ 39584 w 186004"/>
                  <a:gd name="connsiteY8" fmla="*/ 100450 h 201510"/>
                  <a:gd name="connsiteX9" fmla="*/ 93381 w 186004"/>
                  <a:gd name="connsiteY9" fmla="*/ 38284 h 201510"/>
                  <a:gd name="connsiteX10" fmla="*/ 147178 w 186004"/>
                  <a:gd name="connsiteY10" fmla="*/ 100450 h 201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6004" h="201510">
                    <a:moveTo>
                      <a:pt x="493" y="101238"/>
                    </a:moveTo>
                    <a:cubicBezTo>
                      <a:pt x="493" y="174466"/>
                      <a:pt x="37437" y="201885"/>
                      <a:pt x="93381" y="201885"/>
                    </a:cubicBezTo>
                    <a:cubicBezTo>
                      <a:pt x="149324" y="201885"/>
                      <a:pt x="186497" y="174466"/>
                      <a:pt x="186497" y="101238"/>
                    </a:cubicBezTo>
                    <a:cubicBezTo>
                      <a:pt x="186497" y="27768"/>
                      <a:pt x="149324" y="374"/>
                      <a:pt x="93381" y="374"/>
                    </a:cubicBezTo>
                    <a:cubicBezTo>
                      <a:pt x="37437" y="374"/>
                      <a:pt x="493" y="27768"/>
                      <a:pt x="493" y="101238"/>
                    </a:cubicBezTo>
                    <a:moveTo>
                      <a:pt x="147178" y="100450"/>
                    </a:moveTo>
                    <a:lnTo>
                      <a:pt x="147178" y="100450"/>
                    </a:lnTo>
                    <a:cubicBezTo>
                      <a:pt x="147178" y="138639"/>
                      <a:pt x="133665" y="162350"/>
                      <a:pt x="93381" y="162350"/>
                    </a:cubicBezTo>
                    <a:cubicBezTo>
                      <a:pt x="53084" y="162350"/>
                      <a:pt x="39584" y="138639"/>
                      <a:pt x="39584" y="100450"/>
                    </a:cubicBezTo>
                    <a:cubicBezTo>
                      <a:pt x="39584" y="62249"/>
                      <a:pt x="53084" y="38284"/>
                      <a:pt x="93381" y="38284"/>
                    </a:cubicBezTo>
                    <a:cubicBezTo>
                      <a:pt x="133665" y="38284"/>
                      <a:pt x="147178" y="62249"/>
                      <a:pt x="147178" y="100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1" name="Forma Livre: Forma 180">
                <a:extLst>
                  <a:ext uri="{FF2B5EF4-FFF2-40B4-BE49-F238E27FC236}">
                    <a16:creationId xmlns:a16="http://schemas.microsoft.com/office/drawing/2014/main" id="{D7BE8AB7-7ED2-44D4-82EE-FB5DEC5AE52F}"/>
                  </a:ext>
                </a:extLst>
              </p:cNvPr>
              <p:cNvSpPr/>
              <p:nvPr/>
            </p:nvSpPr>
            <p:spPr>
              <a:xfrm flipV="1">
                <a:off x="1054246" y="4568314"/>
                <a:ext cx="4318622" cy="12953"/>
              </a:xfrm>
              <a:custGeom>
                <a:avLst/>
                <a:gdLst>
                  <a:gd name="connsiteX0" fmla="*/ 4318693 w 4318622"/>
                  <a:gd name="connsiteY0" fmla="*/ 361 h 12953"/>
                  <a:gd name="connsiteX1" fmla="*/ 71 w 4318622"/>
                  <a:gd name="connsiteY1" fmla="*/ 361 h 12953"/>
                  <a:gd name="connsiteX2" fmla="*/ 71 w 4318622"/>
                  <a:gd name="connsiteY2" fmla="*/ 13315 h 12953"/>
                  <a:gd name="connsiteX3" fmla="*/ 4318693 w 4318622"/>
                  <a:gd name="connsiteY3" fmla="*/ 13315 h 1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8622" h="12953">
                    <a:moveTo>
                      <a:pt x="4318693" y="361"/>
                    </a:moveTo>
                    <a:lnTo>
                      <a:pt x="71" y="361"/>
                    </a:lnTo>
                    <a:lnTo>
                      <a:pt x="71" y="13315"/>
                    </a:lnTo>
                    <a:lnTo>
                      <a:pt x="4318693" y="13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2" name="Forma Livre: Forma 181">
                <a:extLst>
                  <a:ext uri="{FF2B5EF4-FFF2-40B4-BE49-F238E27FC236}">
                    <a16:creationId xmlns:a16="http://schemas.microsoft.com/office/drawing/2014/main" id="{64D9D0D3-7AEE-4FFD-A311-FCD87699FE0F}"/>
                  </a:ext>
                </a:extLst>
              </p:cNvPr>
              <p:cNvSpPr/>
              <p:nvPr/>
            </p:nvSpPr>
            <p:spPr>
              <a:xfrm flipV="1">
                <a:off x="3444688" y="2111899"/>
                <a:ext cx="412880" cy="1321529"/>
              </a:xfrm>
              <a:custGeom>
                <a:avLst/>
                <a:gdLst>
                  <a:gd name="connsiteX0" fmla="*/ 112361 w 412880"/>
                  <a:gd name="connsiteY0" fmla="*/ 72788 h 1321529"/>
                  <a:gd name="connsiteX1" fmla="*/ 132466 w 412880"/>
                  <a:gd name="connsiteY1" fmla="*/ 75709 h 1321529"/>
                  <a:gd name="connsiteX2" fmla="*/ 107294 w 412880"/>
                  <a:gd name="connsiteY2" fmla="*/ 124362 h 1321529"/>
                  <a:gd name="connsiteX3" fmla="*/ 123614 w 412880"/>
                  <a:gd name="connsiteY3" fmla="*/ 183506 h 1321529"/>
                  <a:gd name="connsiteX4" fmla="*/ 154106 w 412880"/>
                  <a:gd name="connsiteY4" fmla="*/ 131106 h 1321529"/>
                  <a:gd name="connsiteX5" fmla="*/ 158983 w 412880"/>
                  <a:gd name="connsiteY5" fmla="*/ 138078 h 1321529"/>
                  <a:gd name="connsiteX6" fmla="*/ 201033 w 412880"/>
                  <a:gd name="connsiteY6" fmla="*/ 166260 h 1321529"/>
                  <a:gd name="connsiteX7" fmla="*/ 200677 w 412880"/>
                  <a:gd name="connsiteY7" fmla="*/ 184713 h 1321529"/>
                  <a:gd name="connsiteX8" fmla="*/ 214673 w 412880"/>
                  <a:gd name="connsiteY8" fmla="*/ 193628 h 1321529"/>
                  <a:gd name="connsiteX9" fmla="*/ 213009 w 412880"/>
                  <a:gd name="connsiteY9" fmla="*/ 199597 h 1321529"/>
                  <a:gd name="connsiteX10" fmla="*/ 196410 w 412880"/>
                  <a:gd name="connsiteY10" fmla="*/ 200321 h 1321529"/>
                  <a:gd name="connsiteX11" fmla="*/ 189666 w 412880"/>
                  <a:gd name="connsiteY11" fmla="*/ 224934 h 1321529"/>
                  <a:gd name="connsiteX12" fmla="*/ 214342 w 412880"/>
                  <a:gd name="connsiteY12" fmla="*/ 231614 h 1321529"/>
                  <a:gd name="connsiteX13" fmla="*/ 223372 w 412880"/>
                  <a:gd name="connsiteY13" fmla="*/ 217720 h 1321529"/>
                  <a:gd name="connsiteX14" fmla="*/ 229049 w 412880"/>
                  <a:gd name="connsiteY14" fmla="*/ 219295 h 1321529"/>
                  <a:gd name="connsiteX15" fmla="*/ 229836 w 412880"/>
                  <a:gd name="connsiteY15" fmla="*/ 235729 h 1321529"/>
                  <a:gd name="connsiteX16" fmla="*/ 247235 w 412880"/>
                  <a:gd name="connsiteY16" fmla="*/ 244657 h 1321529"/>
                  <a:gd name="connsiteX17" fmla="*/ 210596 w 412880"/>
                  <a:gd name="connsiteY17" fmla="*/ 283747 h 1321529"/>
                  <a:gd name="connsiteX18" fmla="*/ 209809 w 412880"/>
                  <a:gd name="connsiteY18" fmla="*/ 345050 h 1321529"/>
                  <a:gd name="connsiteX19" fmla="*/ 253700 w 412880"/>
                  <a:gd name="connsiteY19" fmla="*/ 303343 h 1321529"/>
                  <a:gd name="connsiteX20" fmla="*/ 256468 w 412880"/>
                  <a:gd name="connsiteY20" fmla="*/ 311370 h 1321529"/>
                  <a:gd name="connsiteX21" fmla="*/ 290885 w 412880"/>
                  <a:gd name="connsiteY21" fmla="*/ 351286 h 1321529"/>
                  <a:gd name="connsiteX22" fmla="*/ 284129 w 412880"/>
                  <a:gd name="connsiteY22" fmla="*/ 370387 h 1321529"/>
                  <a:gd name="connsiteX23" fmla="*/ 295292 w 412880"/>
                  <a:gd name="connsiteY23" fmla="*/ 382706 h 1321529"/>
                  <a:gd name="connsiteX24" fmla="*/ 292282 w 412880"/>
                  <a:gd name="connsiteY24" fmla="*/ 388090 h 1321529"/>
                  <a:gd name="connsiteX25" fmla="*/ 276052 w 412880"/>
                  <a:gd name="connsiteY25" fmla="*/ 384471 h 1321529"/>
                  <a:gd name="connsiteX26" fmla="*/ 263187 w 412880"/>
                  <a:gd name="connsiteY26" fmla="*/ 406480 h 1321529"/>
                  <a:gd name="connsiteX27" fmla="*/ 285259 w 412880"/>
                  <a:gd name="connsiteY27" fmla="*/ 419396 h 1321529"/>
                  <a:gd name="connsiteX28" fmla="*/ 297604 w 412880"/>
                  <a:gd name="connsiteY28" fmla="*/ 408195 h 1321529"/>
                  <a:gd name="connsiteX29" fmla="*/ 302646 w 412880"/>
                  <a:gd name="connsiteY29" fmla="*/ 411204 h 1321529"/>
                  <a:gd name="connsiteX30" fmla="*/ 299204 w 412880"/>
                  <a:gd name="connsiteY30" fmla="*/ 427270 h 1321529"/>
                  <a:gd name="connsiteX31" fmla="*/ 315701 w 412880"/>
                  <a:gd name="connsiteY31" fmla="*/ 440656 h 1321529"/>
                  <a:gd name="connsiteX32" fmla="*/ 269232 w 412880"/>
                  <a:gd name="connsiteY32" fmla="*/ 470209 h 1321529"/>
                  <a:gd name="connsiteX33" fmla="*/ 253789 w 412880"/>
                  <a:gd name="connsiteY33" fmla="*/ 529416 h 1321529"/>
                  <a:gd name="connsiteX34" fmla="*/ 306367 w 412880"/>
                  <a:gd name="connsiteY34" fmla="*/ 499419 h 1321529"/>
                  <a:gd name="connsiteX35" fmla="*/ 307103 w 412880"/>
                  <a:gd name="connsiteY35" fmla="*/ 507851 h 1321529"/>
                  <a:gd name="connsiteX36" fmla="*/ 330154 w 412880"/>
                  <a:gd name="connsiteY36" fmla="*/ 554054 h 1321529"/>
                  <a:gd name="connsiteX37" fmla="*/ 320565 w 412880"/>
                  <a:gd name="connsiteY37" fmla="*/ 570513 h 1321529"/>
                  <a:gd name="connsiteX38" fmla="*/ 328541 w 412880"/>
                  <a:gd name="connsiteY38" fmla="*/ 585017 h 1321529"/>
                  <a:gd name="connsiteX39" fmla="*/ 324286 w 412880"/>
                  <a:gd name="connsiteY39" fmla="*/ 589474 h 1321529"/>
                  <a:gd name="connsiteX40" fmla="*/ 309402 w 412880"/>
                  <a:gd name="connsiteY40" fmla="*/ 582197 h 1321529"/>
                  <a:gd name="connsiteX41" fmla="*/ 291774 w 412880"/>
                  <a:gd name="connsiteY41" fmla="*/ 600638 h 1321529"/>
                  <a:gd name="connsiteX42" fmla="*/ 310177 w 412880"/>
                  <a:gd name="connsiteY42" fmla="*/ 618291 h 1321529"/>
                  <a:gd name="connsiteX43" fmla="*/ 324744 w 412880"/>
                  <a:gd name="connsiteY43" fmla="*/ 610328 h 1321529"/>
                  <a:gd name="connsiteX44" fmla="*/ 329011 w 412880"/>
                  <a:gd name="connsiteY44" fmla="*/ 614455 h 1321529"/>
                  <a:gd name="connsiteX45" fmla="*/ 321810 w 412880"/>
                  <a:gd name="connsiteY45" fmla="*/ 629213 h 1321529"/>
                  <a:gd name="connsiteX46" fmla="*/ 334053 w 412880"/>
                  <a:gd name="connsiteY46" fmla="*/ 645875 h 1321529"/>
                  <a:gd name="connsiteX47" fmla="*/ 283138 w 412880"/>
                  <a:gd name="connsiteY47" fmla="*/ 664227 h 1321529"/>
                  <a:gd name="connsiteX48" fmla="*/ 254767 w 412880"/>
                  <a:gd name="connsiteY48" fmla="*/ 718595 h 1321529"/>
                  <a:gd name="connsiteX49" fmla="*/ 312780 w 412880"/>
                  <a:gd name="connsiteY49" fmla="*/ 701120 h 1321529"/>
                  <a:gd name="connsiteX50" fmla="*/ 311624 w 412880"/>
                  <a:gd name="connsiteY50" fmla="*/ 709515 h 1321529"/>
                  <a:gd name="connsiteX51" fmla="*/ 323067 w 412880"/>
                  <a:gd name="connsiteY51" fmla="*/ 758880 h 1321529"/>
                  <a:gd name="connsiteX52" fmla="*/ 310266 w 412880"/>
                  <a:gd name="connsiteY52" fmla="*/ 772799 h 1321529"/>
                  <a:gd name="connsiteX53" fmla="*/ 314977 w 412880"/>
                  <a:gd name="connsiteY53" fmla="*/ 788750 h 1321529"/>
                  <a:gd name="connsiteX54" fmla="*/ 309961 w 412880"/>
                  <a:gd name="connsiteY54" fmla="*/ 792116 h 1321529"/>
                  <a:gd name="connsiteX55" fmla="*/ 296892 w 412880"/>
                  <a:gd name="connsiteY55" fmla="*/ 781829 h 1321529"/>
                  <a:gd name="connsiteX56" fmla="*/ 275696 w 412880"/>
                  <a:gd name="connsiteY56" fmla="*/ 796103 h 1321529"/>
                  <a:gd name="connsiteX57" fmla="*/ 290073 w 412880"/>
                  <a:gd name="connsiteY57" fmla="*/ 817287 h 1321529"/>
                  <a:gd name="connsiteX58" fmla="*/ 305948 w 412880"/>
                  <a:gd name="connsiteY58" fmla="*/ 812575 h 1321529"/>
                  <a:gd name="connsiteX59" fmla="*/ 309211 w 412880"/>
                  <a:gd name="connsiteY59" fmla="*/ 817579 h 1321529"/>
                  <a:gd name="connsiteX60" fmla="*/ 299102 w 412880"/>
                  <a:gd name="connsiteY60" fmla="*/ 830431 h 1321529"/>
                  <a:gd name="connsiteX61" fmla="*/ 305490 w 412880"/>
                  <a:gd name="connsiteY61" fmla="*/ 847919 h 1321529"/>
                  <a:gd name="connsiteX62" fmla="*/ 253281 w 412880"/>
                  <a:gd name="connsiteY62" fmla="*/ 854803 h 1321529"/>
                  <a:gd name="connsiteX63" fmla="*/ 213453 w 412880"/>
                  <a:gd name="connsiteY63" fmla="*/ 901463 h 1321529"/>
                  <a:gd name="connsiteX64" fmla="*/ 273944 w 412880"/>
                  <a:gd name="connsiteY64" fmla="*/ 897386 h 1321529"/>
                  <a:gd name="connsiteX65" fmla="*/ 270832 w 412880"/>
                  <a:gd name="connsiteY65" fmla="*/ 905260 h 1321529"/>
                  <a:gd name="connsiteX66" fmla="*/ 272153 w 412880"/>
                  <a:gd name="connsiteY66" fmla="*/ 958740 h 1321529"/>
                  <a:gd name="connsiteX67" fmla="*/ 253979 w 412880"/>
                  <a:gd name="connsiteY67" fmla="*/ 969052 h 1321529"/>
                  <a:gd name="connsiteX68" fmla="*/ 254665 w 412880"/>
                  <a:gd name="connsiteY68" fmla="*/ 985625 h 1321529"/>
                  <a:gd name="connsiteX69" fmla="*/ 248912 w 412880"/>
                  <a:gd name="connsiteY69" fmla="*/ 987759 h 1321529"/>
                  <a:gd name="connsiteX70" fmla="*/ 238803 w 412880"/>
                  <a:gd name="connsiteY70" fmla="*/ 974538 h 1321529"/>
                  <a:gd name="connsiteX71" fmla="*/ 214762 w 412880"/>
                  <a:gd name="connsiteY71" fmla="*/ 983225 h 1321529"/>
                  <a:gd name="connsiteX72" fmla="*/ 223448 w 412880"/>
                  <a:gd name="connsiteY72" fmla="*/ 1007165 h 1321529"/>
                  <a:gd name="connsiteX73" fmla="*/ 240060 w 412880"/>
                  <a:gd name="connsiteY73" fmla="*/ 1006530 h 1321529"/>
                  <a:gd name="connsiteX74" fmla="*/ 241990 w 412880"/>
                  <a:gd name="connsiteY74" fmla="*/ 1012156 h 1321529"/>
                  <a:gd name="connsiteX75" fmla="*/ 229049 w 412880"/>
                  <a:gd name="connsiteY75" fmla="*/ 1022252 h 1321529"/>
                  <a:gd name="connsiteX76" fmla="*/ 232427 w 412880"/>
                  <a:gd name="connsiteY76" fmla="*/ 1042382 h 1321529"/>
                  <a:gd name="connsiteX77" fmla="*/ 179824 w 412880"/>
                  <a:gd name="connsiteY77" fmla="*/ 1034317 h 1321529"/>
                  <a:gd name="connsiteX78" fmla="*/ 128668 w 412880"/>
                  <a:gd name="connsiteY78" fmla="*/ 1067985 h 1321529"/>
                  <a:gd name="connsiteX79" fmla="*/ 187812 w 412880"/>
                  <a:gd name="connsiteY79" fmla="*/ 1080875 h 1321529"/>
                  <a:gd name="connsiteX80" fmla="*/ 182656 w 412880"/>
                  <a:gd name="connsiteY80" fmla="*/ 1087606 h 1321529"/>
                  <a:gd name="connsiteX81" fmla="*/ 169029 w 412880"/>
                  <a:gd name="connsiteY81" fmla="*/ 1138597 h 1321529"/>
                  <a:gd name="connsiteX82" fmla="*/ 149242 w 412880"/>
                  <a:gd name="connsiteY82" fmla="*/ 1143563 h 1321529"/>
                  <a:gd name="connsiteX83" fmla="*/ 145178 w 412880"/>
                  <a:gd name="connsiteY83" fmla="*/ 1159704 h 1321529"/>
                  <a:gd name="connsiteX84" fmla="*/ 139031 w 412880"/>
                  <a:gd name="connsiteY84" fmla="*/ 1159996 h 1321529"/>
                  <a:gd name="connsiteX85" fmla="*/ 133113 w 412880"/>
                  <a:gd name="connsiteY85" fmla="*/ 1144464 h 1321529"/>
                  <a:gd name="connsiteX86" fmla="*/ 107650 w 412880"/>
                  <a:gd name="connsiteY86" fmla="*/ 1145976 h 1321529"/>
                  <a:gd name="connsiteX87" fmla="*/ 109059 w 412880"/>
                  <a:gd name="connsiteY87" fmla="*/ 1171427 h 1321529"/>
                  <a:gd name="connsiteX88" fmla="*/ 125125 w 412880"/>
                  <a:gd name="connsiteY88" fmla="*/ 1175579 h 1321529"/>
                  <a:gd name="connsiteX89" fmla="*/ 125468 w 412880"/>
                  <a:gd name="connsiteY89" fmla="*/ 1181421 h 1321529"/>
                  <a:gd name="connsiteX90" fmla="*/ 110114 w 412880"/>
                  <a:gd name="connsiteY90" fmla="*/ 1187378 h 1321529"/>
                  <a:gd name="connsiteX91" fmla="*/ 105948 w 412880"/>
                  <a:gd name="connsiteY91" fmla="*/ 1203227 h 1321529"/>
                  <a:gd name="connsiteX92" fmla="*/ 59479 w 412880"/>
                  <a:gd name="connsiteY92" fmla="*/ 1180024 h 1321529"/>
                  <a:gd name="connsiteX93" fmla="*/ 322 w 412880"/>
                  <a:gd name="connsiteY93" fmla="*/ 1196090 h 1321529"/>
                  <a:gd name="connsiteX94" fmla="*/ 52481 w 412880"/>
                  <a:gd name="connsiteY94" fmla="*/ 1226760 h 1321529"/>
                  <a:gd name="connsiteX95" fmla="*/ 45458 w 412880"/>
                  <a:gd name="connsiteY95" fmla="*/ 1231548 h 1321529"/>
                  <a:gd name="connsiteX96" fmla="*/ 14965 w 412880"/>
                  <a:gd name="connsiteY96" fmla="*/ 1284749 h 1321529"/>
                  <a:gd name="connsiteX97" fmla="*/ 74211 w 412880"/>
                  <a:gd name="connsiteY97" fmla="*/ 1269242 h 1321529"/>
                  <a:gd name="connsiteX98" fmla="*/ 80688 w 412880"/>
                  <a:gd name="connsiteY98" fmla="*/ 1263654 h 1321529"/>
                  <a:gd name="connsiteX99" fmla="*/ 96918 w 412880"/>
                  <a:gd name="connsiteY99" fmla="*/ 1321744 h 1321529"/>
                  <a:gd name="connsiteX100" fmla="*/ 127779 w 412880"/>
                  <a:gd name="connsiteY100" fmla="*/ 1268912 h 1321529"/>
                  <a:gd name="connsiteX101" fmla="*/ 116146 w 412880"/>
                  <a:gd name="connsiteY101" fmla="*/ 1215851 h 1321529"/>
                  <a:gd name="connsiteX102" fmla="*/ 137088 w 412880"/>
                  <a:gd name="connsiteY102" fmla="*/ 1211406 h 1321529"/>
                  <a:gd name="connsiteX103" fmla="*/ 141254 w 412880"/>
                  <a:gd name="connsiteY103" fmla="*/ 1195544 h 1321529"/>
                  <a:gd name="connsiteX104" fmla="*/ 146855 w 412880"/>
                  <a:gd name="connsiteY104" fmla="*/ 1195264 h 1321529"/>
                  <a:gd name="connsiteX105" fmla="*/ 152786 w 412880"/>
                  <a:gd name="connsiteY105" fmla="*/ 1210441 h 1321529"/>
                  <a:gd name="connsiteX106" fmla="*/ 178236 w 412880"/>
                  <a:gd name="connsiteY106" fmla="*/ 1208904 h 1321529"/>
                  <a:gd name="connsiteX107" fmla="*/ 176801 w 412880"/>
                  <a:gd name="connsiteY107" fmla="*/ 1183453 h 1321529"/>
                  <a:gd name="connsiteX108" fmla="*/ 161028 w 412880"/>
                  <a:gd name="connsiteY108" fmla="*/ 1179313 h 1321529"/>
                  <a:gd name="connsiteX109" fmla="*/ 160672 w 412880"/>
                  <a:gd name="connsiteY109" fmla="*/ 1173547 h 1321529"/>
                  <a:gd name="connsiteX110" fmla="*/ 176192 w 412880"/>
                  <a:gd name="connsiteY110" fmla="*/ 1167616 h 1321529"/>
                  <a:gd name="connsiteX111" fmla="*/ 178059 w 412880"/>
                  <a:gd name="connsiteY111" fmla="*/ 1146052 h 1321529"/>
                  <a:gd name="connsiteX112" fmla="*/ 221696 w 412880"/>
                  <a:gd name="connsiteY112" fmla="*/ 1114378 h 1321529"/>
                  <a:gd name="connsiteX113" fmla="*/ 226217 w 412880"/>
                  <a:gd name="connsiteY113" fmla="*/ 1107126 h 1321529"/>
                  <a:gd name="connsiteX114" fmla="*/ 259732 w 412880"/>
                  <a:gd name="connsiteY114" fmla="*/ 1157228 h 1321529"/>
                  <a:gd name="connsiteX115" fmla="*/ 272496 w 412880"/>
                  <a:gd name="connsiteY115" fmla="*/ 1097335 h 1321529"/>
                  <a:gd name="connsiteX116" fmla="*/ 240314 w 412880"/>
                  <a:gd name="connsiteY116" fmla="*/ 1047246 h 1321529"/>
                  <a:gd name="connsiteX117" fmla="*/ 261790 w 412880"/>
                  <a:gd name="connsiteY117" fmla="*/ 1037594 h 1321529"/>
                  <a:gd name="connsiteX118" fmla="*/ 261155 w 412880"/>
                  <a:gd name="connsiteY118" fmla="*/ 1021198 h 1321529"/>
                  <a:gd name="connsiteX119" fmla="*/ 266387 w 412880"/>
                  <a:gd name="connsiteY119" fmla="*/ 1019331 h 1321529"/>
                  <a:gd name="connsiteX120" fmla="*/ 276496 w 412880"/>
                  <a:gd name="connsiteY120" fmla="*/ 1032069 h 1321529"/>
                  <a:gd name="connsiteX121" fmla="*/ 300448 w 412880"/>
                  <a:gd name="connsiteY121" fmla="*/ 1023408 h 1321529"/>
                  <a:gd name="connsiteX122" fmla="*/ 291851 w 412880"/>
                  <a:gd name="connsiteY122" fmla="*/ 999392 h 1321529"/>
                  <a:gd name="connsiteX123" fmla="*/ 275518 w 412880"/>
                  <a:gd name="connsiteY123" fmla="*/ 999888 h 1321529"/>
                  <a:gd name="connsiteX124" fmla="*/ 273486 w 412880"/>
                  <a:gd name="connsiteY124" fmla="*/ 994490 h 1321529"/>
                  <a:gd name="connsiteX125" fmla="*/ 286682 w 412880"/>
                  <a:gd name="connsiteY125" fmla="*/ 984381 h 1321529"/>
                  <a:gd name="connsiteX126" fmla="*/ 282084 w 412880"/>
                  <a:gd name="connsiteY126" fmla="*/ 962994 h 1321529"/>
                  <a:gd name="connsiteX127" fmla="*/ 315790 w 412880"/>
                  <a:gd name="connsiteY127" fmla="*/ 920081 h 1321529"/>
                  <a:gd name="connsiteX128" fmla="*/ 317987 w 412880"/>
                  <a:gd name="connsiteY128" fmla="*/ 911838 h 1321529"/>
                  <a:gd name="connsiteX129" fmla="*/ 364202 w 412880"/>
                  <a:gd name="connsiteY129" fmla="*/ 950662 h 1321529"/>
                  <a:gd name="connsiteX130" fmla="*/ 359770 w 412880"/>
                  <a:gd name="connsiteY130" fmla="*/ 889588 h 1321529"/>
                  <a:gd name="connsiteX131" fmla="*/ 318889 w 412880"/>
                  <a:gd name="connsiteY131" fmla="*/ 851818 h 1321529"/>
                  <a:gd name="connsiteX132" fmla="*/ 334586 w 412880"/>
                  <a:gd name="connsiteY132" fmla="*/ 837353 h 1321529"/>
                  <a:gd name="connsiteX133" fmla="*/ 330052 w 412880"/>
                  <a:gd name="connsiteY133" fmla="*/ 821554 h 1321529"/>
                  <a:gd name="connsiteX134" fmla="*/ 334688 w 412880"/>
                  <a:gd name="connsiteY134" fmla="*/ 818468 h 1321529"/>
                  <a:gd name="connsiteX135" fmla="*/ 347527 w 412880"/>
                  <a:gd name="connsiteY135" fmla="*/ 828387 h 1321529"/>
                  <a:gd name="connsiteX136" fmla="*/ 368660 w 412880"/>
                  <a:gd name="connsiteY136" fmla="*/ 814112 h 1321529"/>
                  <a:gd name="connsiteX137" fmla="*/ 354373 w 412880"/>
                  <a:gd name="connsiteY137" fmla="*/ 792916 h 1321529"/>
                  <a:gd name="connsiteX138" fmla="*/ 338663 w 412880"/>
                  <a:gd name="connsiteY138" fmla="*/ 797411 h 1321529"/>
                  <a:gd name="connsiteX139" fmla="*/ 335399 w 412880"/>
                  <a:gd name="connsiteY139" fmla="*/ 792649 h 1321529"/>
                  <a:gd name="connsiteX140" fmla="*/ 345762 w 412880"/>
                  <a:gd name="connsiteY140" fmla="*/ 779619 h 1321529"/>
                  <a:gd name="connsiteX141" fmla="*/ 337685 w 412880"/>
                  <a:gd name="connsiteY141" fmla="*/ 760975 h 1321529"/>
                  <a:gd name="connsiteX142" fmla="*/ 358703 w 412880"/>
                  <a:gd name="connsiteY142" fmla="*/ 713985 h 1321529"/>
                  <a:gd name="connsiteX143" fmla="*/ 359072 w 412880"/>
                  <a:gd name="connsiteY143" fmla="*/ 705375 h 1321529"/>
                  <a:gd name="connsiteX144" fmla="*/ 412716 w 412880"/>
                  <a:gd name="connsiteY144" fmla="*/ 732972 h 1321529"/>
                  <a:gd name="connsiteX145" fmla="*/ 394784 w 412880"/>
                  <a:gd name="connsiteY145" fmla="*/ 674425 h 1321529"/>
                  <a:gd name="connsiteX146" fmla="*/ 344086 w 412880"/>
                  <a:gd name="connsiteY146" fmla="*/ 646408 h 1321529"/>
                  <a:gd name="connsiteX147" fmla="*/ 358018 w 412880"/>
                  <a:gd name="connsiteY147" fmla="*/ 628400 h 1321529"/>
                  <a:gd name="connsiteX148" fmla="*/ 350194 w 412880"/>
                  <a:gd name="connsiteY148" fmla="*/ 613922 h 1321529"/>
                  <a:gd name="connsiteX149" fmla="*/ 354004 w 412880"/>
                  <a:gd name="connsiteY149" fmla="*/ 609959 h 1321529"/>
                  <a:gd name="connsiteX150" fmla="*/ 368736 w 412880"/>
                  <a:gd name="connsiteY150" fmla="*/ 616970 h 1321529"/>
                  <a:gd name="connsiteX151" fmla="*/ 386377 w 412880"/>
                  <a:gd name="connsiteY151" fmla="*/ 598504 h 1321529"/>
                  <a:gd name="connsiteX152" fmla="*/ 367924 w 412880"/>
                  <a:gd name="connsiteY152" fmla="*/ 580876 h 1321529"/>
                  <a:gd name="connsiteX153" fmla="*/ 353560 w 412880"/>
                  <a:gd name="connsiteY153" fmla="*/ 588598 h 1321529"/>
                  <a:gd name="connsiteX154" fmla="*/ 349305 w 412880"/>
                  <a:gd name="connsiteY154" fmla="*/ 584572 h 1321529"/>
                  <a:gd name="connsiteX155" fmla="*/ 356646 w 412880"/>
                  <a:gd name="connsiteY155" fmla="*/ 569688 h 1321529"/>
                  <a:gd name="connsiteX156" fmla="*/ 343717 w 412880"/>
                  <a:gd name="connsiteY156" fmla="*/ 552771 h 1321529"/>
                  <a:gd name="connsiteX157" fmla="*/ 354004 w 412880"/>
                  <a:gd name="connsiteY157" fmla="*/ 501692 h 1321529"/>
                  <a:gd name="connsiteX158" fmla="*/ 352417 w 412880"/>
                  <a:gd name="connsiteY158" fmla="*/ 493297 h 1321529"/>
                  <a:gd name="connsiteX159" fmla="*/ 410850 w 412880"/>
                  <a:gd name="connsiteY159" fmla="*/ 508042 h 1321529"/>
                  <a:gd name="connsiteX160" fmla="*/ 380344 w 412880"/>
                  <a:gd name="connsiteY160" fmla="*/ 455019 h 1321529"/>
                  <a:gd name="connsiteX161" fmla="*/ 323842 w 412880"/>
                  <a:gd name="connsiteY161" fmla="*/ 439170 h 1321529"/>
                  <a:gd name="connsiteX162" fmla="*/ 334129 w 412880"/>
                  <a:gd name="connsiteY162" fmla="*/ 417935 h 1321529"/>
                  <a:gd name="connsiteX163" fmla="*/ 323156 w 412880"/>
                  <a:gd name="connsiteY163" fmla="*/ 405705 h 1321529"/>
                  <a:gd name="connsiteX164" fmla="*/ 325988 w 412880"/>
                  <a:gd name="connsiteY164" fmla="*/ 400892 h 1321529"/>
                  <a:gd name="connsiteX165" fmla="*/ 341850 w 412880"/>
                  <a:gd name="connsiteY165" fmla="*/ 404321 h 1321529"/>
                  <a:gd name="connsiteX166" fmla="*/ 354703 w 412880"/>
                  <a:gd name="connsiteY166" fmla="*/ 382210 h 1321529"/>
                  <a:gd name="connsiteX167" fmla="*/ 332656 w 412880"/>
                  <a:gd name="connsiteY167" fmla="*/ 369460 h 1321529"/>
                  <a:gd name="connsiteX168" fmla="*/ 320476 w 412880"/>
                  <a:gd name="connsiteY168" fmla="*/ 380242 h 1321529"/>
                  <a:gd name="connsiteX169" fmla="*/ 315434 w 412880"/>
                  <a:gd name="connsiteY169" fmla="*/ 377410 h 1321529"/>
                  <a:gd name="connsiteX170" fmla="*/ 319054 w 412880"/>
                  <a:gd name="connsiteY170" fmla="*/ 361192 h 1321529"/>
                  <a:gd name="connsiteX171" fmla="*/ 302201 w 412880"/>
                  <a:gd name="connsiteY171" fmla="*/ 347781 h 1321529"/>
                  <a:gd name="connsiteX172" fmla="*/ 300525 w 412880"/>
                  <a:gd name="connsiteY172" fmla="*/ 294072 h 1321529"/>
                  <a:gd name="connsiteX173" fmla="*/ 296969 w 412880"/>
                  <a:gd name="connsiteY173" fmla="*/ 286236 h 1321529"/>
                  <a:gd name="connsiteX174" fmla="*/ 357205 w 412880"/>
                  <a:gd name="connsiteY174" fmla="*/ 286719 h 1321529"/>
                  <a:gd name="connsiteX175" fmla="*/ 314876 w 412880"/>
                  <a:gd name="connsiteY175" fmla="*/ 242574 h 1321529"/>
                  <a:gd name="connsiteX176" fmla="*/ 257611 w 412880"/>
                  <a:gd name="connsiteY176" fmla="*/ 240059 h 1321529"/>
                  <a:gd name="connsiteX177" fmla="*/ 261155 w 412880"/>
                  <a:gd name="connsiteY177" fmla="*/ 217796 h 1321529"/>
                  <a:gd name="connsiteX178" fmla="*/ 247502 w 412880"/>
                  <a:gd name="connsiteY178" fmla="*/ 208754 h 1321529"/>
                  <a:gd name="connsiteX179" fmla="*/ 248912 w 412880"/>
                  <a:gd name="connsiteY179" fmla="*/ 203432 h 1321529"/>
                  <a:gd name="connsiteX180" fmla="*/ 265142 w 412880"/>
                  <a:gd name="connsiteY180" fmla="*/ 202582 h 1321529"/>
                  <a:gd name="connsiteX181" fmla="*/ 271899 w 412880"/>
                  <a:gd name="connsiteY181" fmla="*/ 178020 h 1321529"/>
                  <a:gd name="connsiteX182" fmla="*/ 247235 w 412880"/>
                  <a:gd name="connsiteY182" fmla="*/ 171200 h 1321529"/>
                  <a:gd name="connsiteX183" fmla="*/ 238257 w 412880"/>
                  <a:gd name="connsiteY183" fmla="*/ 184802 h 1321529"/>
                  <a:gd name="connsiteX184" fmla="*/ 232681 w 412880"/>
                  <a:gd name="connsiteY184" fmla="*/ 183392 h 1321529"/>
                  <a:gd name="connsiteX185" fmla="*/ 231970 w 412880"/>
                  <a:gd name="connsiteY185" fmla="*/ 166831 h 1321529"/>
                  <a:gd name="connsiteX186" fmla="*/ 213098 w 412880"/>
                  <a:gd name="connsiteY186" fmla="*/ 157928 h 1321529"/>
                  <a:gd name="connsiteX187" fmla="*/ 196410 w 412880"/>
                  <a:gd name="connsiteY187" fmla="*/ 109173 h 1321529"/>
                  <a:gd name="connsiteX188" fmla="*/ 190860 w 412880"/>
                  <a:gd name="connsiteY188" fmla="*/ 102683 h 1321529"/>
                  <a:gd name="connsiteX189" fmla="*/ 248823 w 412880"/>
                  <a:gd name="connsiteY189" fmla="*/ 86199 h 1321529"/>
                  <a:gd name="connsiteX190" fmla="*/ 195775 w 412880"/>
                  <a:gd name="connsiteY190" fmla="*/ 55604 h 1321529"/>
                  <a:gd name="connsiteX191" fmla="*/ 139209 w 412880"/>
                  <a:gd name="connsiteY191" fmla="*/ 70057 h 1321529"/>
                  <a:gd name="connsiteX192" fmla="*/ 136720 w 412880"/>
                  <a:gd name="connsiteY192" fmla="*/ 46194 h 1321529"/>
                  <a:gd name="connsiteX193" fmla="*/ 120934 w 412880"/>
                  <a:gd name="connsiteY193" fmla="*/ 41761 h 1321529"/>
                  <a:gd name="connsiteX194" fmla="*/ 120680 w 412880"/>
                  <a:gd name="connsiteY194" fmla="*/ 36275 h 1321529"/>
                  <a:gd name="connsiteX195" fmla="*/ 135856 w 412880"/>
                  <a:gd name="connsiteY195" fmla="*/ 30497 h 1321529"/>
                  <a:gd name="connsiteX196" fmla="*/ 134688 w 412880"/>
                  <a:gd name="connsiteY196" fmla="*/ 4957 h 1321529"/>
                  <a:gd name="connsiteX197" fmla="*/ 109250 w 412880"/>
                  <a:gd name="connsiteY197" fmla="*/ 6100 h 1321529"/>
                  <a:gd name="connsiteX198" fmla="*/ 104881 w 412880"/>
                  <a:gd name="connsiteY198" fmla="*/ 21797 h 1321529"/>
                  <a:gd name="connsiteX199" fmla="*/ 99115 w 412880"/>
                  <a:gd name="connsiteY199" fmla="*/ 22203 h 1321529"/>
                  <a:gd name="connsiteX200" fmla="*/ 93375 w 412880"/>
                  <a:gd name="connsiteY200" fmla="*/ 6532 h 1321529"/>
                  <a:gd name="connsiteX201" fmla="*/ 67823 w 412880"/>
                  <a:gd name="connsiteY201" fmla="*/ 7700 h 1321529"/>
                  <a:gd name="connsiteX202" fmla="*/ 68966 w 412880"/>
                  <a:gd name="connsiteY202" fmla="*/ 33278 h 1321529"/>
                  <a:gd name="connsiteX203" fmla="*/ 85018 w 412880"/>
                  <a:gd name="connsiteY203" fmla="*/ 37482 h 1321529"/>
                  <a:gd name="connsiteX204" fmla="*/ 85298 w 412880"/>
                  <a:gd name="connsiteY204" fmla="*/ 43628 h 1321529"/>
                  <a:gd name="connsiteX205" fmla="*/ 69778 w 412880"/>
                  <a:gd name="connsiteY205" fmla="*/ 49407 h 1321529"/>
                  <a:gd name="connsiteX206" fmla="*/ 70921 w 412880"/>
                  <a:gd name="connsiteY206" fmla="*/ 74845 h 1321529"/>
                  <a:gd name="connsiteX207" fmla="*/ 96372 w 412880"/>
                  <a:gd name="connsiteY207" fmla="*/ 73651 h 1321529"/>
                  <a:gd name="connsiteX208" fmla="*/ 100741 w 412880"/>
                  <a:gd name="connsiteY208" fmla="*/ 57713 h 1321529"/>
                  <a:gd name="connsiteX209" fmla="*/ 106583 w 412880"/>
                  <a:gd name="connsiteY209" fmla="*/ 57446 h 1321529"/>
                  <a:gd name="connsiteX210" fmla="*/ 112361 w 412880"/>
                  <a:gd name="connsiteY210" fmla="*/ 72788 h 1321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412880" h="1321529">
                    <a:moveTo>
                      <a:pt x="112361" y="72788"/>
                    </a:moveTo>
                    <a:cubicBezTo>
                      <a:pt x="118026" y="77969"/>
                      <a:pt x="126001" y="78845"/>
                      <a:pt x="132466" y="75709"/>
                    </a:cubicBezTo>
                    <a:cubicBezTo>
                      <a:pt x="119156" y="87507"/>
                      <a:pt x="109758" y="104525"/>
                      <a:pt x="107294" y="124362"/>
                    </a:cubicBezTo>
                    <a:cubicBezTo>
                      <a:pt x="104449" y="146765"/>
                      <a:pt x="110926" y="167949"/>
                      <a:pt x="123614" y="183506"/>
                    </a:cubicBezTo>
                    <a:cubicBezTo>
                      <a:pt x="139565" y="171746"/>
                      <a:pt x="151096" y="153128"/>
                      <a:pt x="154106" y="131106"/>
                    </a:cubicBezTo>
                    <a:cubicBezTo>
                      <a:pt x="155605" y="133481"/>
                      <a:pt x="157205" y="135767"/>
                      <a:pt x="158983" y="138078"/>
                    </a:cubicBezTo>
                    <a:cubicBezTo>
                      <a:pt x="170146" y="152556"/>
                      <a:pt x="185145" y="162119"/>
                      <a:pt x="201033" y="166260"/>
                    </a:cubicBezTo>
                    <a:cubicBezTo>
                      <a:pt x="197655" y="171670"/>
                      <a:pt x="197299" y="178782"/>
                      <a:pt x="200677" y="184713"/>
                    </a:cubicBezTo>
                    <a:cubicBezTo>
                      <a:pt x="203687" y="190009"/>
                      <a:pt x="208996" y="193145"/>
                      <a:pt x="214673" y="193628"/>
                    </a:cubicBezTo>
                    <a:cubicBezTo>
                      <a:pt x="213784" y="195508"/>
                      <a:pt x="213263" y="197578"/>
                      <a:pt x="213009" y="199597"/>
                    </a:cubicBezTo>
                    <a:cubicBezTo>
                      <a:pt x="207878" y="197222"/>
                      <a:pt x="201744" y="197273"/>
                      <a:pt x="196410" y="200321"/>
                    </a:cubicBezTo>
                    <a:cubicBezTo>
                      <a:pt x="187723" y="205274"/>
                      <a:pt x="184802" y="216259"/>
                      <a:pt x="189666" y="224934"/>
                    </a:cubicBezTo>
                    <a:cubicBezTo>
                      <a:pt x="194645" y="233582"/>
                      <a:pt x="205732" y="236618"/>
                      <a:pt x="214342" y="231614"/>
                    </a:cubicBezTo>
                    <a:cubicBezTo>
                      <a:pt x="219638" y="228617"/>
                      <a:pt x="222839" y="223371"/>
                      <a:pt x="223372" y="217720"/>
                    </a:cubicBezTo>
                    <a:cubicBezTo>
                      <a:pt x="225150" y="218596"/>
                      <a:pt x="227093" y="219104"/>
                      <a:pt x="229049" y="219295"/>
                    </a:cubicBezTo>
                    <a:cubicBezTo>
                      <a:pt x="226750" y="224438"/>
                      <a:pt x="226852" y="230458"/>
                      <a:pt x="229836" y="235729"/>
                    </a:cubicBezTo>
                    <a:cubicBezTo>
                      <a:pt x="233481" y="241964"/>
                      <a:pt x="240314" y="245431"/>
                      <a:pt x="247235" y="244657"/>
                    </a:cubicBezTo>
                    <a:cubicBezTo>
                      <a:pt x="231703" y="252442"/>
                      <a:pt x="218406" y="265942"/>
                      <a:pt x="210596" y="283747"/>
                    </a:cubicBezTo>
                    <a:cubicBezTo>
                      <a:pt x="201630" y="304499"/>
                      <a:pt x="201998" y="326699"/>
                      <a:pt x="209809" y="345050"/>
                    </a:cubicBezTo>
                    <a:cubicBezTo>
                      <a:pt x="228452" y="338294"/>
                      <a:pt x="244657" y="323701"/>
                      <a:pt x="253700" y="303343"/>
                    </a:cubicBezTo>
                    <a:cubicBezTo>
                      <a:pt x="254487" y="306023"/>
                      <a:pt x="255389" y="308703"/>
                      <a:pt x="256468" y="311370"/>
                    </a:cubicBezTo>
                    <a:cubicBezTo>
                      <a:pt x="263466" y="329162"/>
                      <a:pt x="275976" y="342917"/>
                      <a:pt x="290885" y="351286"/>
                    </a:cubicBezTo>
                    <a:cubicBezTo>
                      <a:pt x="285107" y="355502"/>
                      <a:pt x="282186" y="363033"/>
                      <a:pt x="284129" y="370387"/>
                    </a:cubicBezTo>
                    <a:cubicBezTo>
                      <a:pt x="285704" y="376368"/>
                      <a:pt x="290073" y="380788"/>
                      <a:pt x="295292" y="382706"/>
                    </a:cubicBezTo>
                    <a:cubicBezTo>
                      <a:pt x="294060" y="384331"/>
                      <a:pt x="293019" y="386135"/>
                      <a:pt x="292282" y="388090"/>
                    </a:cubicBezTo>
                    <a:cubicBezTo>
                      <a:pt x="287939" y="384471"/>
                      <a:pt x="281906" y="382820"/>
                      <a:pt x="276052" y="384471"/>
                    </a:cubicBezTo>
                    <a:cubicBezTo>
                      <a:pt x="266387" y="386998"/>
                      <a:pt x="260634" y="396853"/>
                      <a:pt x="263187" y="406480"/>
                    </a:cubicBezTo>
                    <a:cubicBezTo>
                      <a:pt x="265752" y="416183"/>
                      <a:pt x="275696" y="421949"/>
                      <a:pt x="285259" y="419396"/>
                    </a:cubicBezTo>
                    <a:cubicBezTo>
                      <a:pt x="291216" y="417758"/>
                      <a:pt x="295559" y="413516"/>
                      <a:pt x="297604" y="408195"/>
                    </a:cubicBezTo>
                    <a:cubicBezTo>
                      <a:pt x="299102" y="409414"/>
                      <a:pt x="300791" y="410506"/>
                      <a:pt x="302646" y="411204"/>
                    </a:cubicBezTo>
                    <a:cubicBezTo>
                      <a:pt x="299102" y="415561"/>
                      <a:pt x="297705" y="421403"/>
                      <a:pt x="299204" y="427270"/>
                    </a:cubicBezTo>
                    <a:cubicBezTo>
                      <a:pt x="301236" y="434953"/>
                      <a:pt x="308081" y="440224"/>
                      <a:pt x="315701" y="440656"/>
                    </a:cubicBezTo>
                    <a:cubicBezTo>
                      <a:pt x="298137" y="444186"/>
                      <a:pt x="281398" y="454245"/>
                      <a:pt x="269232" y="470209"/>
                    </a:cubicBezTo>
                    <a:cubicBezTo>
                      <a:pt x="255567" y="488103"/>
                      <a:pt x="250499" y="509731"/>
                      <a:pt x="253789" y="529416"/>
                    </a:cubicBezTo>
                    <a:cubicBezTo>
                      <a:pt x="273385" y="527384"/>
                      <a:pt x="292714" y="517021"/>
                      <a:pt x="306367" y="499419"/>
                    </a:cubicBezTo>
                    <a:cubicBezTo>
                      <a:pt x="306456" y="502175"/>
                      <a:pt x="306722" y="505007"/>
                      <a:pt x="307103" y="507851"/>
                    </a:cubicBezTo>
                    <a:cubicBezTo>
                      <a:pt x="309567" y="526393"/>
                      <a:pt x="318089" y="542548"/>
                      <a:pt x="330154" y="554054"/>
                    </a:cubicBezTo>
                    <a:cubicBezTo>
                      <a:pt x="324286" y="557178"/>
                      <a:pt x="320413" y="563363"/>
                      <a:pt x="320565" y="570513"/>
                    </a:cubicBezTo>
                    <a:cubicBezTo>
                      <a:pt x="320654" y="576584"/>
                      <a:pt x="323842" y="581931"/>
                      <a:pt x="328541" y="585017"/>
                    </a:cubicBezTo>
                    <a:cubicBezTo>
                      <a:pt x="326877" y="586261"/>
                      <a:pt x="325442" y="587798"/>
                      <a:pt x="324286" y="589474"/>
                    </a:cubicBezTo>
                    <a:cubicBezTo>
                      <a:pt x="320921" y="584953"/>
                      <a:pt x="315434" y="582007"/>
                      <a:pt x="309402" y="582197"/>
                    </a:cubicBezTo>
                    <a:cubicBezTo>
                      <a:pt x="299382" y="582362"/>
                      <a:pt x="291482" y="590643"/>
                      <a:pt x="291774" y="600638"/>
                    </a:cubicBezTo>
                    <a:cubicBezTo>
                      <a:pt x="291939" y="610569"/>
                      <a:pt x="300169" y="618468"/>
                      <a:pt x="310177" y="618291"/>
                    </a:cubicBezTo>
                    <a:cubicBezTo>
                      <a:pt x="316235" y="618126"/>
                      <a:pt x="321543" y="615027"/>
                      <a:pt x="324744" y="610328"/>
                    </a:cubicBezTo>
                    <a:cubicBezTo>
                      <a:pt x="325899" y="611928"/>
                      <a:pt x="327296" y="613338"/>
                      <a:pt x="329011" y="614455"/>
                    </a:cubicBezTo>
                    <a:cubicBezTo>
                      <a:pt x="324566" y="617872"/>
                      <a:pt x="321721" y="623180"/>
                      <a:pt x="321810" y="629213"/>
                    </a:cubicBezTo>
                    <a:cubicBezTo>
                      <a:pt x="322089" y="637023"/>
                      <a:pt x="327055" y="643500"/>
                      <a:pt x="334053" y="645875"/>
                    </a:cubicBezTo>
                    <a:cubicBezTo>
                      <a:pt x="316501" y="645596"/>
                      <a:pt x="298302" y="651730"/>
                      <a:pt x="283138" y="664227"/>
                    </a:cubicBezTo>
                    <a:cubicBezTo>
                      <a:pt x="265752" y="678679"/>
                      <a:pt x="256113" y="698618"/>
                      <a:pt x="254767" y="718595"/>
                    </a:cubicBezTo>
                    <a:cubicBezTo>
                      <a:pt x="274375" y="720996"/>
                      <a:pt x="295559" y="715204"/>
                      <a:pt x="312780" y="701120"/>
                    </a:cubicBezTo>
                    <a:cubicBezTo>
                      <a:pt x="312221" y="703838"/>
                      <a:pt x="311904" y="706683"/>
                      <a:pt x="311624" y="709515"/>
                    </a:cubicBezTo>
                    <a:cubicBezTo>
                      <a:pt x="309961" y="727739"/>
                      <a:pt x="314368" y="744935"/>
                      <a:pt x="323067" y="758880"/>
                    </a:cubicBezTo>
                    <a:cubicBezTo>
                      <a:pt x="316755" y="760620"/>
                      <a:pt x="311624" y="765852"/>
                      <a:pt x="310266" y="772799"/>
                    </a:cubicBezTo>
                    <a:cubicBezTo>
                      <a:pt x="309097" y="778819"/>
                      <a:pt x="311066" y="784673"/>
                      <a:pt x="314977" y="788750"/>
                    </a:cubicBezTo>
                    <a:cubicBezTo>
                      <a:pt x="313123" y="789550"/>
                      <a:pt x="311434" y="790680"/>
                      <a:pt x="309961" y="792116"/>
                    </a:cubicBezTo>
                    <a:cubicBezTo>
                      <a:pt x="307624" y="786972"/>
                      <a:pt x="302823" y="782972"/>
                      <a:pt x="296892" y="781829"/>
                    </a:cubicBezTo>
                    <a:cubicBezTo>
                      <a:pt x="287063" y="779962"/>
                      <a:pt x="277665" y="786362"/>
                      <a:pt x="275696" y="796103"/>
                    </a:cubicBezTo>
                    <a:cubicBezTo>
                      <a:pt x="273842" y="805933"/>
                      <a:pt x="280230" y="815420"/>
                      <a:pt x="290073" y="817287"/>
                    </a:cubicBezTo>
                    <a:cubicBezTo>
                      <a:pt x="296003" y="818468"/>
                      <a:pt x="301845" y="816512"/>
                      <a:pt x="305948" y="812575"/>
                    </a:cubicBezTo>
                    <a:cubicBezTo>
                      <a:pt x="306722" y="814379"/>
                      <a:pt x="307891" y="816042"/>
                      <a:pt x="309211" y="817579"/>
                    </a:cubicBezTo>
                    <a:cubicBezTo>
                      <a:pt x="304182" y="819852"/>
                      <a:pt x="300271" y="824564"/>
                      <a:pt x="299102" y="830431"/>
                    </a:cubicBezTo>
                    <a:cubicBezTo>
                      <a:pt x="297858" y="837239"/>
                      <a:pt x="300448" y="843792"/>
                      <a:pt x="305490" y="847919"/>
                    </a:cubicBezTo>
                    <a:cubicBezTo>
                      <a:pt x="288815" y="844186"/>
                      <a:pt x="270299" y="846218"/>
                      <a:pt x="253281" y="854803"/>
                    </a:cubicBezTo>
                    <a:cubicBezTo>
                      <a:pt x="233037" y="865014"/>
                      <a:pt x="219130" y="882286"/>
                      <a:pt x="213453" y="901463"/>
                    </a:cubicBezTo>
                    <a:cubicBezTo>
                      <a:pt x="232059" y="908092"/>
                      <a:pt x="253979" y="907317"/>
                      <a:pt x="273944" y="897386"/>
                    </a:cubicBezTo>
                    <a:cubicBezTo>
                      <a:pt x="272775" y="899964"/>
                      <a:pt x="271696" y="902618"/>
                      <a:pt x="270832" y="905260"/>
                    </a:cubicBezTo>
                    <a:cubicBezTo>
                      <a:pt x="264787" y="923713"/>
                      <a:pt x="265752" y="942623"/>
                      <a:pt x="272153" y="958740"/>
                    </a:cubicBezTo>
                    <a:cubicBezTo>
                      <a:pt x="264698" y="957939"/>
                      <a:pt x="257332" y="961940"/>
                      <a:pt x="253979" y="969052"/>
                    </a:cubicBezTo>
                    <a:cubicBezTo>
                      <a:pt x="251401" y="974538"/>
                      <a:pt x="251846" y="980736"/>
                      <a:pt x="254665" y="985625"/>
                    </a:cubicBezTo>
                    <a:cubicBezTo>
                      <a:pt x="252620" y="985994"/>
                      <a:pt x="250690" y="986680"/>
                      <a:pt x="248912" y="987759"/>
                    </a:cubicBezTo>
                    <a:cubicBezTo>
                      <a:pt x="247845" y="982171"/>
                      <a:pt x="244302" y="977104"/>
                      <a:pt x="238803" y="974538"/>
                    </a:cubicBezTo>
                    <a:cubicBezTo>
                      <a:pt x="229748" y="970284"/>
                      <a:pt x="219029" y="974183"/>
                      <a:pt x="214762" y="983225"/>
                    </a:cubicBezTo>
                    <a:cubicBezTo>
                      <a:pt x="210520" y="992179"/>
                      <a:pt x="214419" y="1003037"/>
                      <a:pt x="223448" y="1007165"/>
                    </a:cubicBezTo>
                    <a:cubicBezTo>
                      <a:pt x="228973" y="1009832"/>
                      <a:pt x="235069" y="1009374"/>
                      <a:pt x="240060" y="1006530"/>
                    </a:cubicBezTo>
                    <a:cubicBezTo>
                      <a:pt x="240390" y="1008485"/>
                      <a:pt x="241012" y="1010454"/>
                      <a:pt x="241990" y="1012156"/>
                    </a:cubicBezTo>
                    <a:cubicBezTo>
                      <a:pt x="236491" y="1013184"/>
                      <a:pt x="231614" y="1016753"/>
                      <a:pt x="229049" y="1022252"/>
                    </a:cubicBezTo>
                    <a:cubicBezTo>
                      <a:pt x="225785" y="1029174"/>
                      <a:pt x="227373" y="1037162"/>
                      <a:pt x="232427" y="1042382"/>
                    </a:cubicBezTo>
                    <a:cubicBezTo>
                      <a:pt x="217352" y="1034012"/>
                      <a:pt x="198798" y="1030660"/>
                      <a:pt x="179824" y="1034317"/>
                    </a:cubicBezTo>
                    <a:cubicBezTo>
                      <a:pt x="157662" y="1038381"/>
                      <a:pt x="139489" y="1051170"/>
                      <a:pt x="128668" y="1067985"/>
                    </a:cubicBezTo>
                    <a:cubicBezTo>
                      <a:pt x="144619" y="1079555"/>
                      <a:pt x="165905" y="1084851"/>
                      <a:pt x="187812" y="1080875"/>
                    </a:cubicBezTo>
                    <a:cubicBezTo>
                      <a:pt x="186047" y="1082996"/>
                      <a:pt x="184345" y="1085320"/>
                      <a:pt x="182656" y="1087606"/>
                    </a:cubicBezTo>
                    <a:cubicBezTo>
                      <a:pt x="171937" y="1103481"/>
                      <a:pt x="167492" y="1121579"/>
                      <a:pt x="169029" y="1138597"/>
                    </a:cubicBezTo>
                    <a:cubicBezTo>
                      <a:pt x="162285" y="1136120"/>
                      <a:pt x="154386" y="1137911"/>
                      <a:pt x="149242" y="1143563"/>
                    </a:cubicBezTo>
                    <a:cubicBezTo>
                      <a:pt x="145254" y="1148084"/>
                      <a:pt x="143819" y="1154104"/>
                      <a:pt x="145178" y="1159704"/>
                    </a:cubicBezTo>
                    <a:cubicBezTo>
                      <a:pt x="143108" y="1159438"/>
                      <a:pt x="141076" y="1159539"/>
                      <a:pt x="139031" y="1159996"/>
                    </a:cubicBezTo>
                    <a:cubicBezTo>
                      <a:pt x="139666" y="1154408"/>
                      <a:pt x="137723" y="1148541"/>
                      <a:pt x="133113" y="1144464"/>
                    </a:cubicBezTo>
                    <a:cubicBezTo>
                      <a:pt x="125633" y="1137784"/>
                      <a:pt x="114279" y="1138521"/>
                      <a:pt x="107650" y="1145976"/>
                    </a:cubicBezTo>
                    <a:cubicBezTo>
                      <a:pt x="100982" y="1153316"/>
                      <a:pt x="101605" y="1164772"/>
                      <a:pt x="109059" y="1171427"/>
                    </a:cubicBezTo>
                    <a:cubicBezTo>
                      <a:pt x="113581" y="1175490"/>
                      <a:pt x="119613" y="1176811"/>
                      <a:pt x="125125" y="1175579"/>
                    </a:cubicBezTo>
                    <a:cubicBezTo>
                      <a:pt x="124934" y="1177535"/>
                      <a:pt x="125011" y="1179491"/>
                      <a:pt x="125468" y="1181421"/>
                    </a:cubicBezTo>
                    <a:cubicBezTo>
                      <a:pt x="119880" y="1180913"/>
                      <a:pt x="114127" y="1182945"/>
                      <a:pt x="110114" y="1187378"/>
                    </a:cubicBezTo>
                    <a:cubicBezTo>
                      <a:pt x="106138" y="1191873"/>
                      <a:pt x="104792" y="1197766"/>
                      <a:pt x="105948" y="1203227"/>
                    </a:cubicBezTo>
                    <a:cubicBezTo>
                      <a:pt x="94353" y="1191124"/>
                      <a:pt x="78122" y="1182475"/>
                      <a:pt x="59479" y="1180024"/>
                    </a:cubicBezTo>
                    <a:cubicBezTo>
                      <a:pt x="37038" y="1177014"/>
                      <a:pt x="15765" y="1183453"/>
                      <a:pt x="322" y="1196090"/>
                    </a:cubicBezTo>
                    <a:cubicBezTo>
                      <a:pt x="11879" y="1212028"/>
                      <a:pt x="30396" y="1223649"/>
                      <a:pt x="52481" y="1226760"/>
                    </a:cubicBezTo>
                    <a:cubicBezTo>
                      <a:pt x="50081" y="1228272"/>
                      <a:pt x="47795" y="1229834"/>
                      <a:pt x="45458" y="1231548"/>
                    </a:cubicBezTo>
                    <a:cubicBezTo>
                      <a:pt x="27551" y="1245302"/>
                      <a:pt x="17099" y="1264898"/>
                      <a:pt x="14965" y="1284749"/>
                    </a:cubicBezTo>
                    <a:cubicBezTo>
                      <a:pt x="34663" y="1287936"/>
                      <a:pt x="56291" y="1282907"/>
                      <a:pt x="74211" y="1269242"/>
                    </a:cubicBezTo>
                    <a:cubicBezTo>
                      <a:pt x="76522" y="1267451"/>
                      <a:pt x="78630" y="1265597"/>
                      <a:pt x="80688" y="1263654"/>
                    </a:cubicBezTo>
                    <a:cubicBezTo>
                      <a:pt x="78122" y="1285638"/>
                      <a:pt x="84498" y="1306478"/>
                      <a:pt x="96918" y="1321744"/>
                    </a:cubicBezTo>
                    <a:cubicBezTo>
                      <a:pt x="113060" y="1310022"/>
                      <a:pt x="124744" y="1291213"/>
                      <a:pt x="127779" y="1268912"/>
                    </a:cubicBezTo>
                    <a:cubicBezTo>
                      <a:pt x="130357" y="1249277"/>
                      <a:pt x="125735" y="1230647"/>
                      <a:pt x="116146" y="1215851"/>
                    </a:cubicBezTo>
                    <a:cubicBezTo>
                      <a:pt x="123169" y="1219026"/>
                      <a:pt x="131678" y="1217426"/>
                      <a:pt x="137088" y="1211406"/>
                    </a:cubicBezTo>
                    <a:cubicBezTo>
                      <a:pt x="141076" y="1206999"/>
                      <a:pt x="142410" y="1201017"/>
                      <a:pt x="141254" y="1195544"/>
                    </a:cubicBezTo>
                    <a:cubicBezTo>
                      <a:pt x="143108" y="1195696"/>
                      <a:pt x="144975" y="1195633"/>
                      <a:pt x="146855" y="1195264"/>
                    </a:cubicBezTo>
                    <a:cubicBezTo>
                      <a:pt x="146309" y="1200789"/>
                      <a:pt x="148341" y="1206453"/>
                      <a:pt x="152786" y="1210441"/>
                    </a:cubicBezTo>
                    <a:cubicBezTo>
                      <a:pt x="160253" y="1217083"/>
                      <a:pt x="171582" y="1216384"/>
                      <a:pt x="178236" y="1208904"/>
                    </a:cubicBezTo>
                    <a:cubicBezTo>
                      <a:pt x="184891" y="1201576"/>
                      <a:pt x="184256" y="1190121"/>
                      <a:pt x="176801" y="1183453"/>
                    </a:cubicBezTo>
                    <a:cubicBezTo>
                      <a:pt x="172382" y="1179491"/>
                      <a:pt x="166413" y="1178183"/>
                      <a:pt x="161028" y="1179313"/>
                    </a:cubicBezTo>
                    <a:cubicBezTo>
                      <a:pt x="161218" y="1177357"/>
                      <a:pt x="161129" y="1175389"/>
                      <a:pt x="160672" y="1173547"/>
                    </a:cubicBezTo>
                    <a:cubicBezTo>
                      <a:pt x="166273" y="1174182"/>
                      <a:pt x="172115" y="1172125"/>
                      <a:pt x="176192" y="1167616"/>
                    </a:cubicBezTo>
                    <a:cubicBezTo>
                      <a:pt x="181691" y="1161482"/>
                      <a:pt x="182237" y="1152643"/>
                      <a:pt x="178059" y="1146052"/>
                    </a:cubicBezTo>
                    <a:cubicBezTo>
                      <a:pt x="194911" y="1141353"/>
                      <a:pt x="210710" y="1130621"/>
                      <a:pt x="221696" y="1114378"/>
                    </a:cubicBezTo>
                    <a:cubicBezTo>
                      <a:pt x="223372" y="1111990"/>
                      <a:pt x="224896" y="1109590"/>
                      <a:pt x="226217" y="1107126"/>
                    </a:cubicBezTo>
                    <a:cubicBezTo>
                      <a:pt x="230560" y="1128856"/>
                      <a:pt x="243159" y="1146560"/>
                      <a:pt x="259732" y="1157228"/>
                    </a:cubicBezTo>
                    <a:cubicBezTo>
                      <a:pt x="271340" y="1141099"/>
                      <a:pt x="276674" y="1119522"/>
                      <a:pt x="272496" y="1097335"/>
                    </a:cubicBezTo>
                    <a:cubicBezTo>
                      <a:pt x="268419" y="1075910"/>
                      <a:pt x="256367" y="1058155"/>
                      <a:pt x="240314" y="1047246"/>
                    </a:cubicBezTo>
                    <a:cubicBezTo>
                      <a:pt x="248734" y="1049659"/>
                      <a:pt x="257891" y="1045722"/>
                      <a:pt x="261790" y="1037594"/>
                    </a:cubicBezTo>
                    <a:cubicBezTo>
                      <a:pt x="264253" y="1032069"/>
                      <a:pt x="263898" y="1026049"/>
                      <a:pt x="261155" y="1021198"/>
                    </a:cubicBezTo>
                    <a:cubicBezTo>
                      <a:pt x="263009" y="1020843"/>
                      <a:pt x="264787" y="1020195"/>
                      <a:pt x="266387" y="1019331"/>
                    </a:cubicBezTo>
                    <a:cubicBezTo>
                      <a:pt x="267530" y="1024754"/>
                      <a:pt x="271099" y="1029542"/>
                      <a:pt x="276496" y="1032069"/>
                    </a:cubicBezTo>
                    <a:cubicBezTo>
                      <a:pt x="285462" y="1036349"/>
                      <a:pt x="296283" y="1032463"/>
                      <a:pt x="300448" y="1023408"/>
                    </a:cubicBezTo>
                    <a:cubicBezTo>
                      <a:pt x="304690" y="1014366"/>
                      <a:pt x="300791" y="1003609"/>
                      <a:pt x="291851" y="999392"/>
                    </a:cubicBezTo>
                    <a:cubicBezTo>
                      <a:pt x="286415" y="996890"/>
                      <a:pt x="280382" y="997233"/>
                      <a:pt x="275518" y="999888"/>
                    </a:cubicBezTo>
                    <a:cubicBezTo>
                      <a:pt x="275061" y="997957"/>
                      <a:pt x="274452" y="996141"/>
                      <a:pt x="273486" y="994490"/>
                    </a:cubicBezTo>
                    <a:cubicBezTo>
                      <a:pt x="279062" y="993525"/>
                      <a:pt x="284129" y="989893"/>
                      <a:pt x="286682" y="984381"/>
                    </a:cubicBezTo>
                    <a:cubicBezTo>
                      <a:pt x="290225" y="976850"/>
                      <a:pt x="288117" y="968176"/>
                      <a:pt x="282084" y="962994"/>
                    </a:cubicBezTo>
                    <a:cubicBezTo>
                      <a:pt x="297248" y="953875"/>
                      <a:pt x="309567" y="938966"/>
                      <a:pt x="315790" y="920081"/>
                    </a:cubicBezTo>
                    <a:cubicBezTo>
                      <a:pt x="316704" y="917426"/>
                      <a:pt x="317479" y="914594"/>
                      <a:pt x="317987" y="911838"/>
                    </a:cubicBezTo>
                    <a:cubicBezTo>
                      <a:pt x="328287" y="931511"/>
                      <a:pt x="345394" y="945087"/>
                      <a:pt x="364202" y="950662"/>
                    </a:cubicBezTo>
                    <a:cubicBezTo>
                      <a:pt x="370921" y="931879"/>
                      <a:pt x="369981" y="909718"/>
                      <a:pt x="359770" y="889588"/>
                    </a:cubicBezTo>
                    <a:cubicBezTo>
                      <a:pt x="350652" y="871503"/>
                      <a:pt x="335742" y="858435"/>
                      <a:pt x="318889" y="851818"/>
                    </a:cubicBezTo>
                    <a:cubicBezTo>
                      <a:pt x="326496" y="850917"/>
                      <a:pt x="333087" y="845227"/>
                      <a:pt x="334586" y="837353"/>
                    </a:cubicBezTo>
                    <a:cubicBezTo>
                      <a:pt x="335742" y="831409"/>
                      <a:pt x="333862" y="825631"/>
                      <a:pt x="330052" y="821554"/>
                    </a:cubicBezTo>
                    <a:cubicBezTo>
                      <a:pt x="331741" y="820754"/>
                      <a:pt x="333253" y="819700"/>
                      <a:pt x="334688" y="818468"/>
                    </a:cubicBezTo>
                    <a:cubicBezTo>
                      <a:pt x="337063" y="823421"/>
                      <a:pt x="341685" y="827218"/>
                      <a:pt x="347527" y="828387"/>
                    </a:cubicBezTo>
                    <a:cubicBezTo>
                      <a:pt x="357306" y="830343"/>
                      <a:pt x="366768" y="823866"/>
                      <a:pt x="368660" y="814112"/>
                    </a:cubicBezTo>
                    <a:cubicBezTo>
                      <a:pt x="370603" y="804358"/>
                      <a:pt x="364202" y="794884"/>
                      <a:pt x="354373" y="792916"/>
                    </a:cubicBezTo>
                    <a:cubicBezTo>
                      <a:pt x="348531" y="791836"/>
                      <a:pt x="342739" y="793614"/>
                      <a:pt x="338663" y="797411"/>
                    </a:cubicBezTo>
                    <a:cubicBezTo>
                      <a:pt x="337863" y="795633"/>
                      <a:pt x="336707" y="794071"/>
                      <a:pt x="335399" y="792649"/>
                    </a:cubicBezTo>
                    <a:cubicBezTo>
                      <a:pt x="340619" y="790325"/>
                      <a:pt x="344606" y="785626"/>
                      <a:pt x="345762" y="779619"/>
                    </a:cubicBezTo>
                    <a:cubicBezTo>
                      <a:pt x="347172" y="772164"/>
                      <a:pt x="343819" y="764785"/>
                      <a:pt x="337685" y="760975"/>
                    </a:cubicBezTo>
                    <a:cubicBezTo>
                      <a:pt x="349204" y="748936"/>
                      <a:pt x="357014" y="732527"/>
                      <a:pt x="358703" y="713985"/>
                    </a:cubicBezTo>
                    <a:cubicBezTo>
                      <a:pt x="358983" y="711153"/>
                      <a:pt x="359072" y="708207"/>
                      <a:pt x="359072" y="705375"/>
                    </a:cubicBezTo>
                    <a:cubicBezTo>
                      <a:pt x="373448" y="722227"/>
                      <a:pt x="393120" y="731702"/>
                      <a:pt x="412716" y="732972"/>
                    </a:cubicBezTo>
                    <a:cubicBezTo>
                      <a:pt x="415015" y="713185"/>
                      <a:pt x="409173" y="691735"/>
                      <a:pt x="394784" y="674425"/>
                    </a:cubicBezTo>
                    <a:cubicBezTo>
                      <a:pt x="381233" y="658105"/>
                      <a:pt x="362793" y="648529"/>
                      <a:pt x="344086" y="646408"/>
                    </a:cubicBezTo>
                    <a:cubicBezTo>
                      <a:pt x="352137" y="644478"/>
                      <a:pt x="358170" y="637099"/>
                      <a:pt x="358018" y="628400"/>
                    </a:cubicBezTo>
                    <a:cubicBezTo>
                      <a:pt x="357814" y="622367"/>
                      <a:pt x="354804" y="617148"/>
                      <a:pt x="350194" y="613922"/>
                    </a:cubicBezTo>
                    <a:cubicBezTo>
                      <a:pt x="351731" y="612804"/>
                      <a:pt x="352938" y="611483"/>
                      <a:pt x="354004" y="609959"/>
                    </a:cubicBezTo>
                    <a:cubicBezTo>
                      <a:pt x="357395" y="614328"/>
                      <a:pt x="362793" y="617059"/>
                      <a:pt x="368736" y="616970"/>
                    </a:cubicBezTo>
                    <a:cubicBezTo>
                      <a:pt x="378668" y="616703"/>
                      <a:pt x="386567" y="608474"/>
                      <a:pt x="386377" y="598504"/>
                    </a:cubicBezTo>
                    <a:cubicBezTo>
                      <a:pt x="386097" y="588496"/>
                      <a:pt x="377868" y="580584"/>
                      <a:pt x="367924" y="580876"/>
                    </a:cubicBezTo>
                    <a:cubicBezTo>
                      <a:pt x="361916" y="580965"/>
                      <a:pt x="356748" y="583975"/>
                      <a:pt x="353560" y="588598"/>
                    </a:cubicBezTo>
                    <a:cubicBezTo>
                      <a:pt x="352328" y="586972"/>
                      <a:pt x="350906" y="585639"/>
                      <a:pt x="349305" y="584572"/>
                    </a:cubicBezTo>
                    <a:cubicBezTo>
                      <a:pt x="353814" y="581232"/>
                      <a:pt x="356748" y="575784"/>
                      <a:pt x="356646" y="569688"/>
                    </a:cubicBezTo>
                    <a:cubicBezTo>
                      <a:pt x="356494" y="561598"/>
                      <a:pt x="351071" y="554841"/>
                      <a:pt x="343717" y="552771"/>
                    </a:cubicBezTo>
                    <a:cubicBezTo>
                      <a:pt x="352417" y="538319"/>
                      <a:pt x="356494" y="520386"/>
                      <a:pt x="354004" y="501692"/>
                    </a:cubicBezTo>
                    <a:cubicBezTo>
                      <a:pt x="353649" y="498834"/>
                      <a:pt x="353103" y="495990"/>
                      <a:pt x="352417" y="493297"/>
                    </a:cubicBezTo>
                    <a:cubicBezTo>
                      <a:pt x="370146" y="506493"/>
                      <a:pt x="391457" y="511255"/>
                      <a:pt x="410850" y="508042"/>
                    </a:cubicBezTo>
                    <a:cubicBezTo>
                      <a:pt x="408716" y="488293"/>
                      <a:pt x="398264" y="468672"/>
                      <a:pt x="380344" y="455019"/>
                    </a:cubicBezTo>
                    <a:cubicBezTo>
                      <a:pt x="363237" y="441989"/>
                      <a:pt x="342828" y="436846"/>
                      <a:pt x="323842" y="439170"/>
                    </a:cubicBezTo>
                    <a:cubicBezTo>
                      <a:pt x="331919" y="435665"/>
                      <a:pt x="336466" y="426749"/>
                      <a:pt x="334129" y="417935"/>
                    </a:cubicBezTo>
                    <a:cubicBezTo>
                      <a:pt x="332554" y="412182"/>
                      <a:pt x="328376" y="407750"/>
                      <a:pt x="323156" y="405705"/>
                    </a:cubicBezTo>
                    <a:cubicBezTo>
                      <a:pt x="324375" y="404321"/>
                      <a:pt x="325277" y="402695"/>
                      <a:pt x="325988" y="400892"/>
                    </a:cubicBezTo>
                    <a:cubicBezTo>
                      <a:pt x="330344" y="404372"/>
                      <a:pt x="336186" y="405782"/>
                      <a:pt x="341850" y="404321"/>
                    </a:cubicBezTo>
                    <a:cubicBezTo>
                      <a:pt x="351528" y="401718"/>
                      <a:pt x="357306" y="391875"/>
                      <a:pt x="354703" y="382210"/>
                    </a:cubicBezTo>
                    <a:cubicBezTo>
                      <a:pt x="352137" y="372609"/>
                      <a:pt x="342282" y="366843"/>
                      <a:pt x="332656" y="369460"/>
                    </a:cubicBezTo>
                    <a:cubicBezTo>
                      <a:pt x="326877" y="370971"/>
                      <a:pt x="322508" y="375136"/>
                      <a:pt x="320476" y="380242"/>
                    </a:cubicBezTo>
                    <a:cubicBezTo>
                      <a:pt x="318978" y="379023"/>
                      <a:pt x="317301" y="378121"/>
                      <a:pt x="315434" y="377410"/>
                    </a:cubicBezTo>
                    <a:cubicBezTo>
                      <a:pt x="319054" y="373092"/>
                      <a:pt x="320654" y="367034"/>
                      <a:pt x="319054" y="361192"/>
                    </a:cubicBezTo>
                    <a:cubicBezTo>
                      <a:pt x="316920" y="353292"/>
                      <a:pt x="309961" y="348060"/>
                      <a:pt x="302201" y="347781"/>
                    </a:cubicBezTo>
                    <a:cubicBezTo>
                      <a:pt x="307802" y="331309"/>
                      <a:pt x="307624" y="312259"/>
                      <a:pt x="300525" y="294072"/>
                    </a:cubicBezTo>
                    <a:cubicBezTo>
                      <a:pt x="299458" y="291405"/>
                      <a:pt x="298226" y="288840"/>
                      <a:pt x="296969" y="286236"/>
                    </a:cubicBezTo>
                    <a:cubicBezTo>
                      <a:pt x="317378" y="294834"/>
                      <a:pt x="339196" y="294415"/>
                      <a:pt x="357205" y="286719"/>
                    </a:cubicBezTo>
                    <a:cubicBezTo>
                      <a:pt x="350359" y="267898"/>
                      <a:pt x="335551" y="251489"/>
                      <a:pt x="314876" y="242574"/>
                    </a:cubicBezTo>
                    <a:cubicBezTo>
                      <a:pt x="295661" y="234116"/>
                      <a:pt x="275150" y="233849"/>
                      <a:pt x="257611" y="240059"/>
                    </a:cubicBezTo>
                    <a:cubicBezTo>
                      <a:pt x="263796" y="234547"/>
                      <a:pt x="265511" y="225226"/>
                      <a:pt x="261155" y="217796"/>
                    </a:cubicBezTo>
                    <a:cubicBezTo>
                      <a:pt x="258208" y="212538"/>
                      <a:pt x="252989" y="209376"/>
                      <a:pt x="247502" y="208754"/>
                    </a:cubicBezTo>
                    <a:cubicBezTo>
                      <a:pt x="248201" y="207039"/>
                      <a:pt x="248734" y="205274"/>
                      <a:pt x="248912" y="203432"/>
                    </a:cubicBezTo>
                    <a:cubicBezTo>
                      <a:pt x="253979" y="205706"/>
                      <a:pt x="260012" y="205579"/>
                      <a:pt x="265142" y="202582"/>
                    </a:cubicBezTo>
                    <a:cubicBezTo>
                      <a:pt x="273842" y="197667"/>
                      <a:pt x="276839" y="186592"/>
                      <a:pt x="271899" y="178020"/>
                    </a:cubicBezTo>
                    <a:cubicBezTo>
                      <a:pt x="266920" y="169295"/>
                      <a:pt x="255935" y="166260"/>
                      <a:pt x="247235" y="171200"/>
                    </a:cubicBezTo>
                    <a:cubicBezTo>
                      <a:pt x="242067" y="174134"/>
                      <a:pt x="238892" y="179302"/>
                      <a:pt x="238257" y="184802"/>
                    </a:cubicBezTo>
                    <a:cubicBezTo>
                      <a:pt x="236491" y="184065"/>
                      <a:pt x="234637" y="183570"/>
                      <a:pt x="232681" y="183392"/>
                    </a:cubicBezTo>
                    <a:cubicBezTo>
                      <a:pt x="235069" y="178274"/>
                      <a:pt x="235069" y="172013"/>
                      <a:pt x="231970" y="166831"/>
                    </a:cubicBezTo>
                    <a:cubicBezTo>
                      <a:pt x="228058" y="159973"/>
                      <a:pt x="220438" y="156658"/>
                      <a:pt x="213098" y="157928"/>
                    </a:cubicBezTo>
                    <a:cubicBezTo>
                      <a:pt x="213352" y="141291"/>
                      <a:pt x="207878" y="123994"/>
                      <a:pt x="196410" y="109173"/>
                    </a:cubicBezTo>
                    <a:cubicBezTo>
                      <a:pt x="194645" y="106862"/>
                      <a:pt x="192791" y="104715"/>
                      <a:pt x="190860" y="102683"/>
                    </a:cubicBezTo>
                    <a:cubicBezTo>
                      <a:pt x="212806" y="105173"/>
                      <a:pt x="233646" y="98721"/>
                      <a:pt x="248823" y="86199"/>
                    </a:cubicBezTo>
                    <a:cubicBezTo>
                      <a:pt x="237037" y="70159"/>
                      <a:pt x="218127" y="58424"/>
                      <a:pt x="195775" y="55604"/>
                    </a:cubicBezTo>
                    <a:cubicBezTo>
                      <a:pt x="174604" y="52950"/>
                      <a:pt x="154386" y="58602"/>
                      <a:pt x="139209" y="70057"/>
                    </a:cubicBezTo>
                    <a:cubicBezTo>
                      <a:pt x="144518" y="62704"/>
                      <a:pt x="143565" y="52455"/>
                      <a:pt x="136720" y="46194"/>
                    </a:cubicBezTo>
                    <a:cubicBezTo>
                      <a:pt x="132288" y="42130"/>
                      <a:pt x="126357" y="40682"/>
                      <a:pt x="120934" y="41761"/>
                    </a:cubicBezTo>
                    <a:cubicBezTo>
                      <a:pt x="121112" y="39983"/>
                      <a:pt x="121036" y="38053"/>
                      <a:pt x="120680" y="36275"/>
                    </a:cubicBezTo>
                    <a:cubicBezTo>
                      <a:pt x="126179" y="36770"/>
                      <a:pt x="131843" y="34815"/>
                      <a:pt x="135856" y="30497"/>
                    </a:cubicBezTo>
                    <a:cubicBezTo>
                      <a:pt x="142587" y="23143"/>
                      <a:pt x="142054" y="11688"/>
                      <a:pt x="134688" y="4957"/>
                    </a:cubicBezTo>
                    <a:cubicBezTo>
                      <a:pt x="127335" y="-1800"/>
                      <a:pt x="115994" y="-1266"/>
                      <a:pt x="109250" y="6100"/>
                    </a:cubicBezTo>
                    <a:cubicBezTo>
                      <a:pt x="105161" y="10545"/>
                      <a:pt x="103738" y="16412"/>
                      <a:pt x="104881" y="21797"/>
                    </a:cubicBezTo>
                    <a:cubicBezTo>
                      <a:pt x="102925" y="21645"/>
                      <a:pt x="100982" y="21721"/>
                      <a:pt x="99115" y="22203"/>
                    </a:cubicBezTo>
                    <a:cubicBezTo>
                      <a:pt x="99852" y="16514"/>
                      <a:pt x="97883" y="10634"/>
                      <a:pt x="93375" y="6532"/>
                    </a:cubicBezTo>
                    <a:cubicBezTo>
                      <a:pt x="85984" y="-225"/>
                      <a:pt x="74541" y="347"/>
                      <a:pt x="67823" y="7700"/>
                    </a:cubicBezTo>
                    <a:cubicBezTo>
                      <a:pt x="61092" y="15053"/>
                      <a:pt x="61612" y="26483"/>
                      <a:pt x="68966" y="33278"/>
                    </a:cubicBezTo>
                    <a:cubicBezTo>
                      <a:pt x="73499" y="37380"/>
                      <a:pt x="79519" y="38739"/>
                      <a:pt x="85018" y="37482"/>
                    </a:cubicBezTo>
                    <a:cubicBezTo>
                      <a:pt x="84853" y="39501"/>
                      <a:pt x="84955" y="41584"/>
                      <a:pt x="85298" y="43628"/>
                    </a:cubicBezTo>
                    <a:cubicBezTo>
                      <a:pt x="79697" y="42943"/>
                      <a:pt x="73842" y="44898"/>
                      <a:pt x="69778" y="49407"/>
                    </a:cubicBezTo>
                    <a:cubicBezTo>
                      <a:pt x="63035" y="56722"/>
                      <a:pt x="63568" y="68203"/>
                      <a:pt x="70921" y="74845"/>
                    </a:cubicBezTo>
                    <a:cubicBezTo>
                      <a:pt x="78300" y="81576"/>
                      <a:pt x="89667" y="81043"/>
                      <a:pt x="96372" y="73651"/>
                    </a:cubicBezTo>
                    <a:cubicBezTo>
                      <a:pt x="100462" y="69257"/>
                      <a:pt x="101897" y="63186"/>
                      <a:pt x="100741" y="57713"/>
                    </a:cubicBezTo>
                    <a:cubicBezTo>
                      <a:pt x="102659" y="57903"/>
                      <a:pt x="104729" y="57903"/>
                      <a:pt x="106583" y="57446"/>
                    </a:cubicBezTo>
                    <a:cubicBezTo>
                      <a:pt x="105948" y="63021"/>
                      <a:pt x="107891" y="68787"/>
                      <a:pt x="112361" y="7278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554D7E8C-6D1F-4A10-A421-FAA215A76B71}"/>
                  </a:ext>
                </a:extLst>
              </p:cNvPr>
              <p:cNvSpPr/>
              <p:nvPr/>
            </p:nvSpPr>
            <p:spPr>
              <a:xfrm flipV="1">
                <a:off x="2568148" y="2103938"/>
                <a:ext cx="416845" cy="1320790"/>
              </a:xfrm>
              <a:custGeom>
                <a:avLst/>
                <a:gdLst>
                  <a:gd name="connsiteX0" fmla="*/ 258788 w 416845"/>
                  <a:gd name="connsiteY0" fmla="*/ 1170944 h 1320790"/>
                  <a:gd name="connsiteX1" fmla="*/ 161532 w 416845"/>
                  <a:gd name="connsiteY1" fmla="*/ 1024678 h 1320790"/>
                  <a:gd name="connsiteX2" fmla="*/ 191504 w 416845"/>
                  <a:gd name="connsiteY2" fmla="*/ 1134241 h 1320790"/>
                  <a:gd name="connsiteX3" fmla="*/ 189764 w 416845"/>
                  <a:gd name="connsiteY3" fmla="*/ 1138076 h 1320790"/>
                  <a:gd name="connsiteX4" fmla="*/ 161887 w 416845"/>
                  <a:gd name="connsiteY4" fmla="*/ 1150434 h 1320790"/>
                  <a:gd name="connsiteX5" fmla="*/ 157798 w 416845"/>
                  <a:gd name="connsiteY5" fmla="*/ 1149100 h 1320790"/>
                  <a:gd name="connsiteX6" fmla="*/ 81826 w 416845"/>
                  <a:gd name="connsiteY6" fmla="*/ 1014188 h 1320790"/>
                  <a:gd name="connsiteX7" fmla="*/ 82754 w 416845"/>
                  <a:gd name="connsiteY7" fmla="*/ 1010010 h 1320790"/>
                  <a:gd name="connsiteX8" fmla="*/ 87021 w 416845"/>
                  <a:gd name="connsiteY8" fmla="*/ 1010543 h 1320790"/>
                  <a:gd name="connsiteX9" fmla="*/ 151689 w 416845"/>
                  <a:gd name="connsiteY9" fmla="*/ 1086057 h 1320790"/>
                  <a:gd name="connsiteX10" fmla="*/ 144298 w 416845"/>
                  <a:gd name="connsiteY10" fmla="*/ 988953 h 1320790"/>
                  <a:gd name="connsiteX11" fmla="*/ 132017 w 416845"/>
                  <a:gd name="connsiteY11" fmla="*/ 960365 h 1320790"/>
                  <a:gd name="connsiteX12" fmla="*/ 80099 w 416845"/>
                  <a:gd name="connsiteY12" fmla="*/ 779035 h 1320790"/>
                  <a:gd name="connsiteX13" fmla="*/ 78093 w 416845"/>
                  <a:gd name="connsiteY13" fmla="*/ 897348 h 1320790"/>
                  <a:gd name="connsiteX14" fmla="*/ 75261 w 416845"/>
                  <a:gd name="connsiteY14" fmla="*/ 900434 h 1320790"/>
                  <a:gd name="connsiteX15" fmla="*/ 45111 w 416845"/>
                  <a:gd name="connsiteY15" fmla="*/ 904511 h 1320790"/>
                  <a:gd name="connsiteX16" fmla="*/ 41479 w 416845"/>
                  <a:gd name="connsiteY16" fmla="*/ 902072 h 1320790"/>
                  <a:gd name="connsiteX17" fmla="*/ 6515 w 416845"/>
                  <a:gd name="connsiteY17" fmla="*/ 751349 h 1320790"/>
                  <a:gd name="connsiteX18" fmla="*/ 8611 w 416845"/>
                  <a:gd name="connsiteY18" fmla="*/ 747513 h 1320790"/>
                  <a:gd name="connsiteX19" fmla="*/ 12522 w 416845"/>
                  <a:gd name="connsiteY19" fmla="*/ 749241 h 1320790"/>
                  <a:gd name="connsiteX20" fmla="*/ 53429 w 416845"/>
                  <a:gd name="connsiteY20" fmla="*/ 839880 h 1320790"/>
                  <a:gd name="connsiteX21" fmla="*/ 74194 w 416845"/>
                  <a:gd name="connsiteY21" fmla="*/ 741684 h 1320790"/>
                  <a:gd name="connsiteX22" fmla="*/ 65088 w 416845"/>
                  <a:gd name="connsiteY22" fmla="*/ 608804 h 1320790"/>
                  <a:gd name="connsiteX23" fmla="*/ 67717 w 416845"/>
                  <a:gd name="connsiteY23" fmla="*/ 536325 h 1320790"/>
                  <a:gd name="connsiteX24" fmla="*/ 36843 w 416845"/>
                  <a:gd name="connsiteY24" fmla="*/ 649431 h 1320790"/>
                  <a:gd name="connsiteX25" fmla="*/ 33389 w 416845"/>
                  <a:gd name="connsiteY25" fmla="*/ 651705 h 1320790"/>
                  <a:gd name="connsiteX26" fmla="*/ 3061 w 416845"/>
                  <a:gd name="connsiteY26" fmla="*/ 648237 h 1320790"/>
                  <a:gd name="connsiteX27" fmla="*/ 242 w 416845"/>
                  <a:gd name="connsiteY27" fmla="*/ 644974 h 1320790"/>
                  <a:gd name="connsiteX28" fmla="*/ 3518 w 416845"/>
                  <a:gd name="connsiteY28" fmla="*/ 490199 h 1320790"/>
                  <a:gd name="connsiteX29" fmla="*/ 6414 w 416845"/>
                  <a:gd name="connsiteY29" fmla="*/ 487125 h 1320790"/>
                  <a:gd name="connsiteX30" fmla="*/ 9894 w 416845"/>
                  <a:gd name="connsiteY30" fmla="*/ 489780 h 1320790"/>
                  <a:gd name="connsiteX31" fmla="*/ 27102 w 416845"/>
                  <a:gd name="connsiteY31" fmla="*/ 587658 h 1320790"/>
                  <a:gd name="connsiteX32" fmla="*/ 71260 w 416845"/>
                  <a:gd name="connsiteY32" fmla="*/ 498060 h 1320790"/>
                  <a:gd name="connsiteX33" fmla="*/ 118542 w 416845"/>
                  <a:gd name="connsiteY33" fmla="*/ 292460 h 1320790"/>
                  <a:gd name="connsiteX34" fmla="*/ 58966 w 416845"/>
                  <a:gd name="connsiteY34" fmla="*/ 392231 h 1320790"/>
                  <a:gd name="connsiteX35" fmla="*/ 54953 w 416845"/>
                  <a:gd name="connsiteY35" fmla="*/ 393615 h 1320790"/>
                  <a:gd name="connsiteX36" fmla="*/ 26734 w 416845"/>
                  <a:gd name="connsiteY36" fmla="*/ 382045 h 1320790"/>
                  <a:gd name="connsiteX37" fmla="*/ 24892 w 416845"/>
                  <a:gd name="connsiteY37" fmla="*/ 378172 h 1320790"/>
                  <a:gd name="connsiteX38" fmla="*/ 69647 w 416845"/>
                  <a:gd name="connsiteY38" fmla="*/ 230001 h 1320790"/>
                  <a:gd name="connsiteX39" fmla="*/ 73356 w 416845"/>
                  <a:gd name="connsiteY39" fmla="*/ 227702 h 1320790"/>
                  <a:gd name="connsiteX40" fmla="*/ 75908 w 416845"/>
                  <a:gd name="connsiteY40" fmla="*/ 230890 h 1320790"/>
                  <a:gd name="connsiteX41" fmla="*/ 75908 w 416845"/>
                  <a:gd name="connsiteY41" fmla="*/ 231157 h 1320790"/>
                  <a:gd name="connsiteX42" fmla="*/ 66167 w 416845"/>
                  <a:gd name="connsiteY42" fmla="*/ 330102 h 1320790"/>
                  <a:gd name="connsiteX43" fmla="*/ 132487 w 416845"/>
                  <a:gd name="connsiteY43" fmla="*/ 256138 h 1320790"/>
                  <a:gd name="connsiteX44" fmla="*/ 232931 w 416845"/>
                  <a:gd name="connsiteY44" fmla="*/ 78604 h 1320790"/>
                  <a:gd name="connsiteX45" fmla="*/ 147308 w 416845"/>
                  <a:gd name="connsiteY45" fmla="*/ 152239 h 1320790"/>
                  <a:gd name="connsiteX46" fmla="*/ 143142 w 416845"/>
                  <a:gd name="connsiteY46" fmla="*/ 152239 h 1320790"/>
                  <a:gd name="connsiteX47" fmla="*/ 119977 w 416845"/>
                  <a:gd name="connsiteY47" fmla="*/ 132389 h 1320790"/>
                  <a:gd name="connsiteX48" fmla="*/ 119444 w 416845"/>
                  <a:gd name="connsiteY48" fmla="*/ 128084 h 1320790"/>
                  <a:gd name="connsiteX49" fmla="*/ 208801 w 416845"/>
                  <a:gd name="connsiteY49" fmla="*/ 1680 h 1320790"/>
                  <a:gd name="connsiteX50" fmla="*/ 213005 w 416845"/>
                  <a:gd name="connsiteY50" fmla="*/ 728 h 1320790"/>
                  <a:gd name="connsiteX51" fmla="*/ 214643 w 416845"/>
                  <a:gd name="connsiteY51" fmla="*/ 3471 h 1320790"/>
                  <a:gd name="connsiteX52" fmla="*/ 214351 w 416845"/>
                  <a:gd name="connsiteY52" fmla="*/ 4843 h 1320790"/>
                  <a:gd name="connsiteX53" fmla="*/ 173825 w 416845"/>
                  <a:gd name="connsiteY53" fmla="*/ 95533 h 1320790"/>
                  <a:gd name="connsiteX54" fmla="*/ 257887 w 416845"/>
                  <a:gd name="connsiteY54" fmla="*/ 47654 h 1320790"/>
                  <a:gd name="connsiteX55" fmla="*/ 293320 w 416845"/>
                  <a:gd name="connsiteY55" fmla="*/ 9224 h 1320790"/>
                  <a:gd name="connsiteX56" fmla="*/ 316827 w 416845"/>
                  <a:gd name="connsiteY56" fmla="*/ 9326 h 1320790"/>
                  <a:gd name="connsiteX57" fmla="*/ 316827 w 416845"/>
                  <a:gd name="connsiteY57" fmla="*/ 32808 h 1320790"/>
                  <a:gd name="connsiteX58" fmla="*/ 279667 w 416845"/>
                  <a:gd name="connsiteY58" fmla="*/ 73232 h 1320790"/>
                  <a:gd name="connsiteX59" fmla="*/ 272377 w 416845"/>
                  <a:gd name="connsiteY59" fmla="*/ 152239 h 1320790"/>
                  <a:gd name="connsiteX60" fmla="*/ 336944 w 416845"/>
                  <a:gd name="connsiteY60" fmla="*/ 77385 h 1320790"/>
                  <a:gd name="connsiteX61" fmla="*/ 341249 w 416845"/>
                  <a:gd name="connsiteY61" fmla="*/ 76877 h 1320790"/>
                  <a:gd name="connsiteX62" fmla="*/ 342138 w 416845"/>
                  <a:gd name="connsiteY62" fmla="*/ 81068 h 1320790"/>
                  <a:gd name="connsiteX63" fmla="*/ 263805 w 416845"/>
                  <a:gd name="connsiteY63" fmla="*/ 215015 h 1320790"/>
                  <a:gd name="connsiteX64" fmla="*/ 259880 w 416845"/>
                  <a:gd name="connsiteY64" fmla="*/ 216450 h 1320790"/>
                  <a:gd name="connsiteX65" fmla="*/ 231394 w 416845"/>
                  <a:gd name="connsiteY65" fmla="*/ 205134 h 1320790"/>
                  <a:gd name="connsiteX66" fmla="*/ 229477 w 416845"/>
                  <a:gd name="connsiteY66" fmla="*/ 201235 h 1320790"/>
                  <a:gd name="connsiteX67" fmla="*/ 262065 w 416845"/>
                  <a:gd name="connsiteY67" fmla="*/ 95102 h 1320790"/>
                  <a:gd name="connsiteX68" fmla="*/ 159068 w 416845"/>
                  <a:gd name="connsiteY68" fmla="*/ 279036 h 1320790"/>
                  <a:gd name="connsiteX69" fmla="*/ 175019 w 416845"/>
                  <a:gd name="connsiteY69" fmla="*/ 361890 h 1320790"/>
                  <a:gd name="connsiteX70" fmla="*/ 218923 w 416845"/>
                  <a:gd name="connsiteY70" fmla="*/ 270997 h 1320790"/>
                  <a:gd name="connsiteX71" fmla="*/ 222911 w 416845"/>
                  <a:gd name="connsiteY71" fmla="*/ 269358 h 1320790"/>
                  <a:gd name="connsiteX72" fmla="*/ 224917 w 416845"/>
                  <a:gd name="connsiteY72" fmla="*/ 273194 h 1320790"/>
                  <a:gd name="connsiteX73" fmla="*/ 185585 w 416845"/>
                  <a:gd name="connsiteY73" fmla="*/ 423181 h 1320790"/>
                  <a:gd name="connsiteX74" fmla="*/ 182093 w 416845"/>
                  <a:gd name="connsiteY74" fmla="*/ 425556 h 1320790"/>
                  <a:gd name="connsiteX75" fmla="*/ 151626 w 416845"/>
                  <a:gd name="connsiteY75" fmla="*/ 422457 h 1320790"/>
                  <a:gd name="connsiteX76" fmla="*/ 148781 w 416845"/>
                  <a:gd name="connsiteY76" fmla="*/ 419180 h 1320790"/>
                  <a:gd name="connsiteX77" fmla="*/ 149695 w 416845"/>
                  <a:gd name="connsiteY77" fmla="*/ 304232 h 1320790"/>
                  <a:gd name="connsiteX78" fmla="*/ 103416 w 416845"/>
                  <a:gd name="connsiteY78" fmla="*/ 510201 h 1320790"/>
                  <a:gd name="connsiteX79" fmla="*/ 140691 w 416845"/>
                  <a:gd name="connsiteY79" fmla="*/ 588230 h 1320790"/>
                  <a:gd name="connsiteX80" fmla="*/ 160058 w 416845"/>
                  <a:gd name="connsiteY80" fmla="*/ 489018 h 1320790"/>
                  <a:gd name="connsiteX81" fmla="*/ 163551 w 416845"/>
                  <a:gd name="connsiteY81" fmla="*/ 486478 h 1320790"/>
                  <a:gd name="connsiteX82" fmla="*/ 166472 w 416845"/>
                  <a:gd name="connsiteY82" fmla="*/ 489678 h 1320790"/>
                  <a:gd name="connsiteX83" fmla="*/ 166472 w 416845"/>
                  <a:gd name="connsiteY83" fmla="*/ 644783 h 1320790"/>
                  <a:gd name="connsiteX84" fmla="*/ 163729 w 416845"/>
                  <a:gd name="connsiteY84" fmla="*/ 647958 h 1320790"/>
                  <a:gd name="connsiteX85" fmla="*/ 133376 w 416845"/>
                  <a:gd name="connsiteY85" fmla="*/ 652619 h 1320790"/>
                  <a:gd name="connsiteX86" fmla="*/ 129820 w 416845"/>
                  <a:gd name="connsiteY86" fmla="*/ 650231 h 1320790"/>
                  <a:gd name="connsiteX87" fmla="*/ 101067 w 416845"/>
                  <a:gd name="connsiteY87" fmla="*/ 536744 h 1320790"/>
                  <a:gd name="connsiteX88" fmla="*/ 98336 w 416845"/>
                  <a:gd name="connsiteY88" fmla="*/ 608804 h 1320790"/>
                  <a:gd name="connsiteX89" fmla="*/ 108344 w 416845"/>
                  <a:gd name="connsiteY89" fmla="*/ 745418 h 1320790"/>
                  <a:gd name="connsiteX90" fmla="*/ 162560 w 416845"/>
                  <a:gd name="connsiteY90" fmla="*/ 811737 h 1320790"/>
                  <a:gd name="connsiteX91" fmla="*/ 157988 w 416845"/>
                  <a:gd name="connsiteY91" fmla="*/ 710899 h 1320790"/>
                  <a:gd name="connsiteX92" fmla="*/ 157988 w 416845"/>
                  <a:gd name="connsiteY92" fmla="*/ 710709 h 1320790"/>
                  <a:gd name="connsiteX93" fmla="*/ 160706 w 416845"/>
                  <a:gd name="connsiteY93" fmla="*/ 707534 h 1320790"/>
                  <a:gd name="connsiteX94" fmla="*/ 164275 w 416845"/>
                  <a:gd name="connsiteY94" fmla="*/ 709985 h 1320790"/>
                  <a:gd name="connsiteX95" fmla="*/ 201054 w 416845"/>
                  <a:gd name="connsiteY95" fmla="*/ 860645 h 1320790"/>
                  <a:gd name="connsiteX96" fmla="*/ 199149 w 416845"/>
                  <a:gd name="connsiteY96" fmla="*/ 864379 h 1320790"/>
                  <a:gd name="connsiteX97" fmla="*/ 170828 w 416845"/>
                  <a:gd name="connsiteY97" fmla="*/ 876126 h 1320790"/>
                  <a:gd name="connsiteX98" fmla="*/ 166802 w 416845"/>
                  <a:gd name="connsiteY98" fmla="*/ 874666 h 1320790"/>
                  <a:gd name="connsiteX99" fmla="*/ 112903 w 416845"/>
                  <a:gd name="connsiteY99" fmla="*/ 773129 h 1320790"/>
                  <a:gd name="connsiteX100" fmla="*/ 178829 w 416845"/>
                  <a:gd name="connsiteY100" fmla="*/ 984064 h 1320790"/>
                  <a:gd name="connsiteX101" fmla="*/ 250228 w 416845"/>
                  <a:gd name="connsiteY101" fmla="*/ 1029847 h 1320790"/>
                  <a:gd name="connsiteX102" fmla="*/ 214541 w 416845"/>
                  <a:gd name="connsiteY102" fmla="*/ 935423 h 1320790"/>
                  <a:gd name="connsiteX103" fmla="*/ 214351 w 416845"/>
                  <a:gd name="connsiteY103" fmla="*/ 934229 h 1320790"/>
                  <a:gd name="connsiteX104" fmla="*/ 216065 w 416845"/>
                  <a:gd name="connsiteY104" fmla="*/ 931409 h 1320790"/>
                  <a:gd name="connsiteX105" fmla="*/ 220282 w 416845"/>
                  <a:gd name="connsiteY105" fmla="*/ 932565 h 1320790"/>
                  <a:gd name="connsiteX106" fmla="*/ 301968 w 416845"/>
                  <a:gd name="connsiteY106" fmla="*/ 1064467 h 1320790"/>
                  <a:gd name="connsiteX107" fmla="*/ 301346 w 416845"/>
                  <a:gd name="connsiteY107" fmla="*/ 1068595 h 1320790"/>
                  <a:gd name="connsiteX108" fmla="*/ 278016 w 416845"/>
                  <a:gd name="connsiteY108" fmla="*/ 1088521 h 1320790"/>
                  <a:gd name="connsiteX109" fmla="*/ 273635 w 416845"/>
                  <a:gd name="connsiteY109" fmla="*/ 1088331 h 1320790"/>
                  <a:gd name="connsiteX110" fmla="*/ 190399 w 416845"/>
                  <a:gd name="connsiteY110" fmla="*/ 1008003 h 1320790"/>
                  <a:gd name="connsiteX111" fmla="*/ 284760 w 416845"/>
                  <a:gd name="connsiteY111" fmla="*/ 1150192 h 1320790"/>
                  <a:gd name="connsiteX112" fmla="*/ 402705 w 416845"/>
                  <a:gd name="connsiteY112" fmla="*/ 1251449 h 1320790"/>
                  <a:gd name="connsiteX113" fmla="*/ 402984 w 416845"/>
                  <a:gd name="connsiteY113" fmla="*/ 1253646 h 1320790"/>
                  <a:gd name="connsiteX114" fmla="*/ 400787 w 416845"/>
                  <a:gd name="connsiteY114" fmla="*/ 1254104 h 1320790"/>
                  <a:gd name="connsiteX115" fmla="*/ 339128 w 416845"/>
                  <a:gd name="connsiteY115" fmla="*/ 1218963 h 1320790"/>
                  <a:gd name="connsiteX116" fmla="*/ 416738 w 416845"/>
                  <a:gd name="connsiteY116" fmla="*/ 1318493 h 1320790"/>
                  <a:gd name="connsiteX117" fmla="*/ 416560 w 416845"/>
                  <a:gd name="connsiteY117" fmla="*/ 1320690 h 1320790"/>
                  <a:gd name="connsiteX118" fmla="*/ 414351 w 416845"/>
                  <a:gd name="connsiteY118" fmla="*/ 1320690 h 1320790"/>
                  <a:gd name="connsiteX119" fmla="*/ 323647 w 416845"/>
                  <a:gd name="connsiteY119" fmla="*/ 1234152 h 1320790"/>
                  <a:gd name="connsiteX120" fmla="*/ 351803 w 416845"/>
                  <a:gd name="connsiteY120" fmla="*/ 1297919 h 1320790"/>
                  <a:gd name="connsiteX121" fmla="*/ 351143 w 416845"/>
                  <a:gd name="connsiteY121" fmla="*/ 1299989 h 1320790"/>
                  <a:gd name="connsiteX122" fmla="*/ 349073 w 416845"/>
                  <a:gd name="connsiteY122" fmla="*/ 1299455 h 1320790"/>
                  <a:gd name="connsiteX123" fmla="*/ 258636 w 416845"/>
                  <a:gd name="connsiteY123" fmla="*/ 1171033 h 1320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416845" h="1320790">
                    <a:moveTo>
                      <a:pt x="258788" y="1170944"/>
                    </a:moveTo>
                    <a:cubicBezTo>
                      <a:pt x="221742" y="1127777"/>
                      <a:pt x="188938" y="1078399"/>
                      <a:pt x="161532" y="1024678"/>
                    </a:cubicBezTo>
                    <a:lnTo>
                      <a:pt x="191504" y="1134241"/>
                    </a:lnTo>
                    <a:cubicBezTo>
                      <a:pt x="191948" y="1135778"/>
                      <a:pt x="191224" y="1137441"/>
                      <a:pt x="189764" y="1138076"/>
                    </a:cubicBezTo>
                    <a:lnTo>
                      <a:pt x="161887" y="1150434"/>
                    </a:lnTo>
                    <a:cubicBezTo>
                      <a:pt x="160351" y="1151107"/>
                      <a:pt x="158636" y="1150548"/>
                      <a:pt x="157798" y="1149100"/>
                    </a:cubicBezTo>
                    <a:lnTo>
                      <a:pt x="81826" y="1014188"/>
                    </a:lnTo>
                    <a:cubicBezTo>
                      <a:pt x="80988" y="1012829"/>
                      <a:pt x="81382" y="1011000"/>
                      <a:pt x="82754" y="1010010"/>
                    </a:cubicBezTo>
                    <a:cubicBezTo>
                      <a:pt x="84112" y="1009095"/>
                      <a:pt x="85916" y="1009286"/>
                      <a:pt x="87021" y="1010543"/>
                    </a:cubicBezTo>
                    <a:cubicBezTo>
                      <a:pt x="87021" y="1010543"/>
                      <a:pt x="141135" y="1073662"/>
                      <a:pt x="151689" y="1086057"/>
                    </a:cubicBezTo>
                    <a:lnTo>
                      <a:pt x="144298" y="988953"/>
                    </a:lnTo>
                    <a:cubicBezTo>
                      <a:pt x="140056" y="979492"/>
                      <a:pt x="136030" y="970017"/>
                      <a:pt x="132017" y="960365"/>
                    </a:cubicBezTo>
                    <a:cubicBezTo>
                      <a:pt x="108801" y="903190"/>
                      <a:pt x="91390" y="842065"/>
                      <a:pt x="80099" y="779035"/>
                    </a:cubicBezTo>
                    <a:lnTo>
                      <a:pt x="78093" y="897348"/>
                    </a:lnTo>
                    <a:cubicBezTo>
                      <a:pt x="78029" y="898897"/>
                      <a:pt x="76823" y="900269"/>
                      <a:pt x="75261" y="900434"/>
                    </a:cubicBezTo>
                    <a:lnTo>
                      <a:pt x="45111" y="904511"/>
                    </a:lnTo>
                    <a:cubicBezTo>
                      <a:pt x="43383" y="904727"/>
                      <a:pt x="41948" y="903711"/>
                      <a:pt x="41479" y="902072"/>
                    </a:cubicBezTo>
                    <a:lnTo>
                      <a:pt x="6515" y="751349"/>
                    </a:lnTo>
                    <a:cubicBezTo>
                      <a:pt x="6160" y="749710"/>
                      <a:pt x="7074" y="748047"/>
                      <a:pt x="8611" y="747513"/>
                    </a:cubicBezTo>
                    <a:cubicBezTo>
                      <a:pt x="10148" y="746980"/>
                      <a:pt x="11900" y="747805"/>
                      <a:pt x="12522" y="749241"/>
                    </a:cubicBezTo>
                    <a:cubicBezTo>
                      <a:pt x="12522" y="749241"/>
                      <a:pt x="46698" y="825009"/>
                      <a:pt x="53429" y="839880"/>
                    </a:cubicBezTo>
                    <a:lnTo>
                      <a:pt x="74194" y="741684"/>
                    </a:lnTo>
                    <a:cubicBezTo>
                      <a:pt x="68174" y="697869"/>
                      <a:pt x="65088" y="653343"/>
                      <a:pt x="65088" y="608804"/>
                    </a:cubicBezTo>
                    <a:cubicBezTo>
                      <a:pt x="65088" y="584382"/>
                      <a:pt x="65990" y="560176"/>
                      <a:pt x="67717" y="536325"/>
                    </a:cubicBezTo>
                    <a:lnTo>
                      <a:pt x="36843" y="649431"/>
                    </a:lnTo>
                    <a:cubicBezTo>
                      <a:pt x="36373" y="650955"/>
                      <a:pt x="34938" y="651870"/>
                      <a:pt x="33389" y="651705"/>
                    </a:cubicBezTo>
                    <a:lnTo>
                      <a:pt x="3061" y="648237"/>
                    </a:lnTo>
                    <a:cubicBezTo>
                      <a:pt x="1397" y="648034"/>
                      <a:pt x="242" y="646688"/>
                      <a:pt x="242" y="644974"/>
                    </a:cubicBezTo>
                    <a:lnTo>
                      <a:pt x="3518" y="490199"/>
                    </a:lnTo>
                    <a:cubicBezTo>
                      <a:pt x="3518" y="488598"/>
                      <a:pt x="4788" y="487240"/>
                      <a:pt x="6414" y="487125"/>
                    </a:cubicBezTo>
                    <a:cubicBezTo>
                      <a:pt x="8065" y="487011"/>
                      <a:pt x="9602" y="488129"/>
                      <a:pt x="9894" y="489780"/>
                    </a:cubicBezTo>
                    <a:cubicBezTo>
                      <a:pt x="9894" y="489780"/>
                      <a:pt x="24270" y="571644"/>
                      <a:pt x="27102" y="587658"/>
                    </a:cubicBezTo>
                    <a:lnTo>
                      <a:pt x="71260" y="498060"/>
                    </a:lnTo>
                    <a:cubicBezTo>
                      <a:pt x="79286" y="427016"/>
                      <a:pt x="95136" y="358271"/>
                      <a:pt x="118542" y="292460"/>
                    </a:cubicBezTo>
                    <a:lnTo>
                      <a:pt x="58966" y="392231"/>
                    </a:lnTo>
                    <a:cubicBezTo>
                      <a:pt x="58154" y="393615"/>
                      <a:pt x="56426" y="394149"/>
                      <a:pt x="54953" y="393615"/>
                    </a:cubicBezTo>
                    <a:lnTo>
                      <a:pt x="26734" y="382045"/>
                    </a:lnTo>
                    <a:cubicBezTo>
                      <a:pt x="25184" y="381449"/>
                      <a:pt x="24372" y="379734"/>
                      <a:pt x="24892" y="378172"/>
                    </a:cubicBezTo>
                    <a:lnTo>
                      <a:pt x="69647" y="230001"/>
                    </a:lnTo>
                    <a:cubicBezTo>
                      <a:pt x="70104" y="228363"/>
                      <a:pt x="71717" y="227474"/>
                      <a:pt x="73356" y="227702"/>
                    </a:cubicBezTo>
                    <a:cubicBezTo>
                      <a:pt x="74829" y="228096"/>
                      <a:pt x="75908" y="229341"/>
                      <a:pt x="75908" y="230890"/>
                    </a:cubicBezTo>
                    <a:lnTo>
                      <a:pt x="75908" y="231157"/>
                    </a:lnTo>
                    <a:cubicBezTo>
                      <a:pt x="75908" y="231157"/>
                      <a:pt x="67717" y="313999"/>
                      <a:pt x="66167" y="330102"/>
                    </a:cubicBezTo>
                    <a:lnTo>
                      <a:pt x="132487" y="256138"/>
                    </a:lnTo>
                    <a:cubicBezTo>
                      <a:pt x="158979" y="191190"/>
                      <a:pt x="193028" y="131195"/>
                      <a:pt x="232931" y="78604"/>
                    </a:cubicBezTo>
                    <a:lnTo>
                      <a:pt x="147308" y="152239"/>
                    </a:lnTo>
                    <a:cubicBezTo>
                      <a:pt x="146127" y="153229"/>
                      <a:pt x="144298" y="153229"/>
                      <a:pt x="143142" y="152239"/>
                    </a:cubicBezTo>
                    <a:lnTo>
                      <a:pt x="119977" y="132389"/>
                    </a:lnTo>
                    <a:cubicBezTo>
                      <a:pt x="118733" y="131297"/>
                      <a:pt x="118542" y="129455"/>
                      <a:pt x="119444" y="128084"/>
                    </a:cubicBezTo>
                    <a:lnTo>
                      <a:pt x="208801" y="1680"/>
                    </a:lnTo>
                    <a:cubicBezTo>
                      <a:pt x="209715" y="296"/>
                      <a:pt x="211532" y="-98"/>
                      <a:pt x="213005" y="728"/>
                    </a:cubicBezTo>
                    <a:cubicBezTo>
                      <a:pt x="214008" y="1274"/>
                      <a:pt x="214643" y="2379"/>
                      <a:pt x="214643" y="3471"/>
                    </a:cubicBezTo>
                    <a:cubicBezTo>
                      <a:pt x="214643" y="3916"/>
                      <a:pt x="214541" y="4398"/>
                      <a:pt x="214351" y="4843"/>
                    </a:cubicBezTo>
                    <a:cubicBezTo>
                      <a:pt x="214351" y="4843"/>
                      <a:pt x="180467" y="80725"/>
                      <a:pt x="173825" y="95533"/>
                    </a:cubicBezTo>
                    <a:lnTo>
                      <a:pt x="257887" y="47654"/>
                    </a:lnTo>
                    <a:cubicBezTo>
                      <a:pt x="269291" y="34269"/>
                      <a:pt x="281102" y="21404"/>
                      <a:pt x="293320" y="9224"/>
                    </a:cubicBezTo>
                    <a:cubicBezTo>
                      <a:pt x="299885" y="2773"/>
                      <a:pt x="310363" y="2773"/>
                      <a:pt x="316827" y="9326"/>
                    </a:cubicBezTo>
                    <a:cubicBezTo>
                      <a:pt x="323380" y="15790"/>
                      <a:pt x="323292" y="26357"/>
                      <a:pt x="316827" y="32808"/>
                    </a:cubicBezTo>
                    <a:cubicBezTo>
                      <a:pt x="303975" y="45597"/>
                      <a:pt x="291605" y="59046"/>
                      <a:pt x="279667" y="73232"/>
                    </a:cubicBezTo>
                    <a:lnTo>
                      <a:pt x="272377" y="152239"/>
                    </a:lnTo>
                    <a:cubicBezTo>
                      <a:pt x="283109" y="139640"/>
                      <a:pt x="336944" y="77385"/>
                      <a:pt x="336944" y="77385"/>
                    </a:cubicBezTo>
                    <a:cubicBezTo>
                      <a:pt x="337947" y="76166"/>
                      <a:pt x="339852" y="75912"/>
                      <a:pt x="341249" y="76877"/>
                    </a:cubicBezTo>
                    <a:cubicBezTo>
                      <a:pt x="342596" y="77804"/>
                      <a:pt x="342964" y="79722"/>
                      <a:pt x="342138" y="81068"/>
                    </a:cubicBezTo>
                    <a:lnTo>
                      <a:pt x="263805" y="215015"/>
                    </a:lnTo>
                    <a:cubicBezTo>
                      <a:pt x="262992" y="216450"/>
                      <a:pt x="261366" y="216945"/>
                      <a:pt x="259880" y="216450"/>
                    </a:cubicBezTo>
                    <a:lnTo>
                      <a:pt x="231394" y="205134"/>
                    </a:lnTo>
                    <a:cubicBezTo>
                      <a:pt x="229743" y="204487"/>
                      <a:pt x="228905" y="202772"/>
                      <a:pt x="229477" y="201235"/>
                    </a:cubicBezTo>
                    <a:lnTo>
                      <a:pt x="262065" y="95102"/>
                    </a:lnTo>
                    <a:cubicBezTo>
                      <a:pt x="220726" y="148937"/>
                      <a:pt x="185674" y="211332"/>
                      <a:pt x="159068" y="279036"/>
                    </a:cubicBezTo>
                    <a:lnTo>
                      <a:pt x="175019" y="361890"/>
                    </a:lnTo>
                    <a:cubicBezTo>
                      <a:pt x="182017" y="347311"/>
                      <a:pt x="218923" y="270997"/>
                      <a:pt x="218923" y="270997"/>
                    </a:cubicBezTo>
                    <a:cubicBezTo>
                      <a:pt x="219647" y="269435"/>
                      <a:pt x="221361" y="268787"/>
                      <a:pt x="222911" y="269358"/>
                    </a:cubicBezTo>
                    <a:cubicBezTo>
                      <a:pt x="224473" y="269904"/>
                      <a:pt x="225375" y="271530"/>
                      <a:pt x="224917" y="273194"/>
                    </a:cubicBezTo>
                    <a:lnTo>
                      <a:pt x="185585" y="423181"/>
                    </a:lnTo>
                    <a:cubicBezTo>
                      <a:pt x="185217" y="424743"/>
                      <a:pt x="183769" y="425772"/>
                      <a:pt x="182093" y="425556"/>
                    </a:cubicBezTo>
                    <a:lnTo>
                      <a:pt x="151626" y="422457"/>
                    </a:lnTo>
                    <a:cubicBezTo>
                      <a:pt x="149987" y="422279"/>
                      <a:pt x="148692" y="420819"/>
                      <a:pt x="148781" y="419180"/>
                    </a:cubicBezTo>
                    <a:lnTo>
                      <a:pt x="149695" y="304232"/>
                    </a:lnTo>
                    <a:cubicBezTo>
                      <a:pt x="126264" y="369993"/>
                      <a:pt x="110795" y="438941"/>
                      <a:pt x="103416" y="510201"/>
                    </a:cubicBezTo>
                    <a:lnTo>
                      <a:pt x="140691" y="588230"/>
                    </a:lnTo>
                    <a:cubicBezTo>
                      <a:pt x="143764" y="572368"/>
                      <a:pt x="160058" y="489018"/>
                      <a:pt x="160058" y="489018"/>
                    </a:cubicBezTo>
                    <a:cubicBezTo>
                      <a:pt x="160439" y="487392"/>
                      <a:pt x="161887" y="486300"/>
                      <a:pt x="163551" y="486478"/>
                    </a:cubicBezTo>
                    <a:cubicBezTo>
                      <a:pt x="165189" y="486668"/>
                      <a:pt x="166472" y="488014"/>
                      <a:pt x="166472" y="489678"/>
                    </a:cubicBezTo>
                    <a:lnTo>
                      <a:pt x="166472" y="644783"/>
                    </a:lnTo>
                    <a:cubicBezTo>
                      <a:pt x="166472" y="646409"/>
                      <a:pt x="165265" y="647704"/>
                      <a:pt x="163729" y="647958"/>
                    </a:cubicBezTo>
                    <a:lnTo>
                      <a:pt x="133376" y="652619"/>
                    </a:lnTo>
                    <a:cubicBezTo>
                      <a:pt x="131750" y="652886"/>
                      <a:pt x="130201" y="651870"/>
                      <a:pt x="129820" y="650231"/>
                    </a:cubicBezTo>
                    <a:lnTo>
                      <a:pt x="101067" y="536744"/>
                    </a:lnTo>
                    <a:cubicBezTo>
                      <a:pt x="99238" y="560519"/>
                      <a:pt x="98336" y="584483"/>
                      <a:pt x="98336" y="608804"/>
                    </a:cubicBezTo>
                    <a:cubicBezTo>
                      <a:pt x="98336" y="655070"/>
                      <a:pt x="101765" y="700777"/>
                      <a:pt x="108344" y="745418"/>
                    </a:cubicBezTo>
                    <a:lnTo>
                      <a:pt x="162560" y="811737"/>
                    </a:lnTo>
                    <a:cubicBezTo>
                      <a:pt x="161798" y="795596"/>
                      <a:pt x="157988" y="710899"/>
                      <a:pt x="157988" y="710899"/>
                    </a:cubicBezTo>
                    <a:lnTo>
                      <a:pt x="157988" y="710709"/>
                    </a:lnTo>
                    <a:cubicBezTo>
                      <a:pt x="157988" y="709096"/>
                      <a:pt x="159068" y="707813"/>
                      <a:pt x="160706" y="707534"/>
                    </a:cubicBezTo>
                    <a:cubicBezTo>
                      <a:pt x="162344" y="707254"/>
                      <a:pt x="163894" y="708334"/>
                      <a:pt x="164275" y="709985"/>
                    </a:cubicBezTo>
                    <a:lnTo>
                      <a:pt x="201054" y="860645"/>
                    </a:lnTo>
                    <a:cubicBezTo>
                      <a:pt x="201435" y="862194"/>
                      <a:pt x="200584" y="863744"/>
                      <a:pt x="199149" y="864379"/>
                    </a:cubicBezTo>
                    <a:lnTo>
                      <a:pt x="170828" y="876126"/>
                    </a:lnTo>
                    <a:cubicBezTo>
                      <a:pt x="169291" y="876749"/>
                      <a:pt x="167526" y="876126"/>
                      <a:pt x="166802" y="874666"/>
                    </a:cubicBezTo>
                    <a:lnTo>
                      <a:pt x="112903" y="773129"/>
                    </a:lnTo>
                    <a:cubicBezTo>
                      <a:pt x="126264" y="847704"/>
                      <a:pt x="148590" y="918938"/>
                      <a:pt x="178829" y="984064"/>
                    </a:cubicBezTo>
                    <a:lnTo>
                      <a:pt x="250228" y="1029847"/>
                    </a:lnTo>
                    <a:cubicBezTo>
                      <a:pt x="244501" y="1014759"/>
                      <a:pt x="214541" y="935423"/>
                      <a:pt x="214541" y="935423"/>
                    </a:cubicBezTo>
                    <a:cubicBezTo>
                      <a:pt x="214351" y="935042"/>
                      <a:pt x="214351" y="934584"/>
                      <a:pt x="214351" y="934229"/>
                    </a:cubicBezTo>
                    <a:cubicBezTo>
                      <a:pt x="214351" y="933035"/>
                      <a:pt x="214999" y="931943"/>
                      <a:pt x="216065" y="931409"/>
                    </a:cubicBezTo>
                    <a:cubicBezTo>
                      <a:pt x="217628" y="930660"/>
                      <a:pt x="219367" y="931143"/>
                      <a:pt x="220282" y="932565"/>
                    </a:cubicBezTo>
                    <a:lnTo>
                      <a:pt x="301968" y="1064467"/>
                    </a:lnTo>
                    <a:cubicBezTo>
                      <a:pt x="302794" y="1065737"/>
                      <a:pt x="302502" y="1067579"/>
                      <a:pt x="301346" y="1068595"/>
                    </a:cubicBezTo>
                    <a:lnTo>
                      <a:pt x="278016" y="1088521"/>
                    </a:lnTo>
                    <a:cubicBezTo>
                      <a:pt x="276746" y="1089613"/>
                      <a:pt x="274930" y="1089537"/>
                      <a:pt x="273635" y="1088331"/>
                    </a:cubicBezTo>
                    <a:lnTo>
                      <a:pt x="190399" y="1008003"/>
                    </a:lnTo>
                    <a:cubicBezTo>
                      <a:pt x="216827" y="1060187"/>
                      <a:pt x="248425" y="1108104"/>
                      <a:pt x="284760" y="1150192"/>
                    </a:cubicBezTo>
                    <a:lnTo>
                      <a:pt x="402705" y="1251449"/>
                    </a:lnTo>
                    <a:cubicBezTo>
                      <a:pt x="403352" y="1252008"/>
                      <a:pt x="403441" y="1252923"/>
                      <a:pt x="402984" y="1253646"/>
                    </a:cubicBezTo>
                    <a:cubicBezTo>
                      <a:pt x="402438" y="1254281"/>
                      <a:pt x="401524" y="1254459"/>
                      <a:pt x="400787" y="1254104"/>
                    </a:cubicBezTo>
                    <a:cubicBezTo>
                      <a:pt x="400787" y="1254104"/>
                      <a:pt x="365913" y="1234152"/>
                      <a:pt x="339128" y="1218963"/>
                    </a:cubicBezTo>
                    <a:lnTo>
                      <a:pt x="416738" y="1318493"/>
                    </a:lnTo>
                    <a:cubicBezTo>
                      <a:pt x="417259" y="1319140"/>
                      <a:pt x="417195" y="1320131"/>
                      <a:pt x="416560" y="1320690"/>
                    </a:cubicBezTo>
                    <a:cubicBezTo>
                      <a:pt x="415925" y="1321223"/>
                      <a:pt x="415024" y="1321223"/>
                      <a:pt x="414351" y="1320690"/>
                    </a:cubicBezTo>
                    <a:lnTo>
                      <a:pt x="323647" y="1234152"/>
                    </a:lnTo>
                    <a:cubicBezTo>
                      <a:pt x="336042" y="1262105"/>
                      <a:pt x="351803" y="1297919"/>
                      <a:pt x="351803" y="1297919"/>
                    </a:cubicBezTo>
                    <a:cubicBezTo>
                      <a:pt x="352146" y="1298630"/>
                      <a:pt x="351905" y="1299570"/>
                      <a:pt x="351143" y="1299989"/>
                    </a:cubicBezTo>
                    <a:cubicBezTo>
                      <a:pt x="350431" y="1300370"/>
                      <a:pt x="349530" y="1300179"/>
                      <a:pt x="349073" y="1299455"/>
                    </a:cubicBezTo>
                    <a:lnTo>
                      <a:pt x="258636" y="117103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C0571FF8-E210-4F59-AD4A-EFE4365C4235}"/>
                  </a:ext>
                </a:extLst>
              </p:cNvPr>
              <p:cNvSpPr/>
              <p:nvPr/>
            </p:nvSpPr>
            <p:spPr>
              <a:xfrm flipV="1">
                <a:off x="2777584" y="2212083"/>
                <a:ext cx="891425" cy="1208379"/>
              </a:xfrm>
              <a:custGeom>
                <a:avLst/>
                <a:gdLst>
                  <a:gd name="connsiteX0" fmla="*/ 446029 w 891425"/>
                  <a:gd name="connsiteY0" fmla="*/ 1208692 h 1208379"/>
                  <a:gd name="connsiteX1" fmla="*/ 285 w 891425"/>
                  <a:gd name="connsiteY1" fmla="*/ 604553 h 1208379"/>
                  <a:gd name="connsiteX2" fmla="*/ 446029 w 891425"/>
                  <a:gd name="connsiteY2" fmla="*/ 312 h 1208379"/>
                  <a:gd name="connsiteX3" fmla="*/ 891710 w 891425"/>
                  <a:gd name="connsiteY3" fmla="*/ 604553 h 1208379"/>
                  <a:gd name="connsiteX4" fmla="*/ 446029 w 891425"/>
                  <a:gd name="connsiteY4" fmla="*/ 1208692 h 1208379"/>
                  <a:gd name="connsiteX5" fmla="*/ 42753 w 891425"/>
                  <a:gd name="connsiteY5" fmla="*/ 742157 h 1208379"/>
                  <a:gd name="connsiteX6" fmla="*/ 134993 w 891425"/>
                  <a:gd name="connsiteY6" fmla="*/ 708693 h 1208379"/>
                  <a:gd name="connsiteX7" fmla="*/ 162819 w 891425"/>
                  <a:gd name="connsiteY7" fmla="*/ 727425 h 1208379"/>
                  <a:gd name="connsiteX8" fmla="*/ 245268 w 891425"/>
                  <a:gd name="connsiteY8" fmla="*/ 735376 h 1208379"/>
                  <a:gd name="connsiteX9" fmla="*/ 165842 w 891425"/>
                  <a:gd name="connsiteY9" fmla="*/ 715195 h 1208379"/>
                  <a:gd name="connsiteX10" fmla="*/ 292715 w 891425"/>
                  <a:gd name="connsiteY10" fmla="*/ 724657 h 1208379"/>
                  <a:gd name="connsiteX11" fmla="*/ 221112 w 891425"/>
                  <a:gd name="connsiteY11" fmla="*/ 696882 h 1208379"/>
                  <a:gd name="connsiteX12" fmla="*/ 226929 w 891425"/>
                  <a:gd name="connsiteY12" fmla="*/ 693910 h 1208379"/>
                  <a:gd name="connsiteX13" fmla="*/ 346956 w 891425"/>
                  <a:gd name="connsiteY13" fmla="*/ 712973 h 1208379"/>
                  <a:gd name="connsiteX14" fmla="*/ 274020 w 891425"/>
                  <a:gd name="connsiteY14" fmla="*/ 684131 h 1208379"/>
                  <a:gd name="connsiteX15" fmla="*/ 323322 w 891425"/>
                  <a:gd name="connsiteY15" fmla="*/ 681578 h 1208379"/>
                  <a:gd name="connsiteX16" fmla="*/ 394213 w 891425"/>
                  <a:gd name="connsiteY16" fmla="*/ 701797 h 1208379"/>
                  <a:gd name="connsiteX17" fmla="*/ 408297 w 891425"/>
                  <a:gd name="connsiteY17" fmla="*/ 703054 h 1208379"/>
                  <a:gd name="connsiteX18" fmla="*/ 286746 w 891425"/>
                  <a:gd name="connsiteY18" fmla="*/ 650438 h 1208379"/>
                  <a:gd name="connsiteX19" fmla="*/ 186340 w 891425"/>
                  <a:gd name="connsiteY19" fmla="*/ 613202 h 1208379"/>
                  <a:gd name="connsiteX20" fmla="*/ 248722 w 891425"/>
                  <a:gd name="connsiteY20" fmla="*/ 584144 h 1208379"/>
                  <a:gd name="connsiteX21" fmla="*/ 347604 w 891425"/>
                  <a:gd name="connsiteY21" fmla="*/ 579915 h 1208379"/>
                  <a:gd name="connsiteX22" fmla="*/ 423741 w 891425"/>
                  <a:gd name="connsiteY22" fmla="*/ 642843 h 1208379"/>
                  <a:gd name="connsiteX23" fmla="*/ 399382 w 891425"/>
                  <a:gd name="connsiteY23" fmla="*/ 593860 h 1208379"/>
                  <a:gd name="connsiteX24" fmla="*/ 407840 w 891425"/>
                  <a:gd name="connsiteY24" fmla="*/ 546438 h 1208379"/>
                  <a:gd name="connsiteX25" fmla="*/ 391876 w 891425"/>
                  <a:gd name="connsiteY25" fmla="*/ 542945 h 1208379"/>
                  <a:gd name="connsiteX26" fmla="*/ 389425 w 891425"/>
                  <a:gd name="connsiteY26" fmla="*/ 542945 h 1208379"/>
                  <a:gd name="connsiteX27" fmla="*/ 220795 w 891425"/>
                  <a:gd name="connsiteY27" fmla="*/ 324683 h 1208379"/>
                  <a:gd name="connsiteX28" fmla="*/ 220934 w 891425"/>
                  <a:gd name="connsiteY28" fmla="*/ 316644 h 1208379"/>
                  <a:gd name="connsiteX29" fmla="*/ 86899 w 891425"/>
                  <a:gd name="connsiteY29" fmla="*/ 316644 h 1208379"/>
                  <a:gd name="connsiteX30" fmla="*/ 446029 w 891425"/>
                  <a:gd name="connsiteY30" fmla="*/ 31135 h 1208379"/>
                  <a:gd name="connsiteX31" fmla="*/ 805084 w 891425"/>
                  <a:gd name="connsiteY31" fmla="*/ 316606 h 1208379"/>
                  <a:gd name="connsiteX32" fmla="*/ 671581 w 891425"/>
                  <a:gd name="connsiteY32" fmla="*/ 316606 h 1208379"/>
                  <a:gd name="connsiteX33" fmla="*/ 671746 w 891425"/>
                  <a:gd name="connsiteY33" fmla="*/ 324683 h 1208379"/>
                  <a:gd name="connsiteX34" fmla="*/ 498798 w 891425"/>
                  <a:gd name="connsiteY34" fmla="*/ 544025 h 1208379"/>
                  <a:gd name="connsiteX35" fmla="*/ 500334 w 891425"/>
                  <a:gd name="connsiteY35" fmla="*/ 544025 h 1208379"/>
                  <a:gd name="connsiteX36" fmla="*/ 499369 w 891425"/>
                  <a:gd name="connsiteY36" fmla="*/ 544241 h 1208379"/>
                  <a:gd name="connsiteX37" fmla="*/ 502430 w 891425"/>
                  <a:gd name="connsiteY37" fmla="*/ 605505 h 1208379"/>
                  <a:gd name="connsiteX38" fmla="*/ 547426 w 891425"/>
                  <a:gd name="connsiteY38" fmla="*/ 647098 h 1208379"/>
                  <a:gd name="connsiteX39" fmla="*/ 622178 w 891425"/>
                  <a:gd name="connsiteY39" fmla="*/ 674124 h 1208379"/>
                  <a:gd name="connsiteX40" fmla="*/ 659211 w 891425"/>
                  <a:gd name="connsiteY40" fmla="*/ 688792 h 1208379"/>
                  <a:gd name="connsiteX41" fmla="*/ 686097 w 891425"/>
                  <a:gd name="connsiteY41" fmla="*/ 716922 h 1208379"/>
                  <a:gd name="connsiteX42" fmla="*/ 692676 w 891425"/>
                  <a:gd name="connsiteY42" fmla="*/ 723463 h 1208379"/>
                  <a:gd name="connsiteX43" fmla="*/ 754728 w 891425"/>
                  <a:gd name="connsiteY43" fmla="*/ 764332 h 1208379"/>
                  <a:gd name="connsiteX44" fmla="*/ 792879 w 891425"/>
                  <a:gd name="connsiteY44" fmla="*/ 773006 h 1208379"/>
                  <a:gd name="connsiteX45" fmla="*/ 810481 w 891425"/>
                  <a:gd name="connsiteY45" fmla="*/ 765729 h 1208379"/>
                  <a:gd name="connsiteX46" fmla="*/ 806773 w 891425"/>
                  <a:gd name="connsiteY46" fmla="*/ 789846 h 1208379"/>
                  <a:gd name="connsiteX47" fmla="*/ 770781 w 891425"/>
                  <a:gd name="connsiteY47" fmla="*/ 810090 h 1208379"/>
                  <a:gd name="connsiteX48" fmla="*/ 727601 w 891425"/>
                  <a:gd name="connsiteY48" fmla="*/ 810407 h 1208379"/>
                  <a:gd name="connsiteX49" fmla="*/ 657929 w 891425"/>
                  <a:gd name="connsiteY49" fmla="*/ 785528 h 1208379"/>
                  <a:gd name="connsiteX50" fmla="*/ 609669 w 891425"/>
                  <a:gd name="connsiteY50" fmla="*/ 781731 h 1208379"/>
                  <a:gd name="connsiteX51" fmla="*/ 621467 w 891425"/>
                  <a:gd name="connsiteY51" fmla="*/ 771825 h 1208379"/>
                  <a:gd name="connsiteX52" fmla="*/ 615701 w 891425"/>
                  <a:gd name="connsiteY52" fmla="*/ 772053 h 1208379"/>
                  <a:gd name="connsiteX53" fmla="*/ 590619 w 891425"/>
                  <a:gd name="connsiteY53" fmla="*/ 792183 h 1208379"/>
                  <a:gd name="connsiteX54" fmla="*/ 578452 w 891425"/>
                  <a:gd name="connsiteY54" fmla="*/ 831578 h 1208379"/>
                  <a:gd name="connsiteX55" fmla="*/ 543006 w 891425"/>
                  <a:gd name="connsiteY55" fmla="*/ 856902 h 1208379"/>
                  <a:gd name="connsiteX56" fmla="*/ 403484 w 891425"/>
                  <a:gd name="connsiteY56" fmla="*/ 821875 h 1208379"/>
                  <a:gd name="connsiteX57" fmla="*/ 220566 w 891425"/>
                  <a:gd name="connsiteY57" fmla="*/ 772764 h 1208379"/>
                  <a:gd name="connsiteX58" fmla="*/ 181425 w 891425"/>
                  <a:gd name="connsiteY58" fmla="*/ 764421 h 1208379"/>
                  <a:gd name="connsiteX59" fmla="*/ 257853 w 891425"/>
                  <a:gd name="connsiteY59" fmla="*/ 912896 h 1208379"/>
                  <a:gd name="connsiteX60" fmla="*/ 331513 w 891425"/>
                  <a:gd name="connsiteY60" fmla="*/ 948088 h 1208379"/>
                  <a:gd name="connsiteX61" fmla="*/ 364419 w 891425"/>
                  <a:gd name="connsiteY61" fmla="*/ 971456 h 1208379"/>
                  <a:gd name="connsiteX62" fmla="*/ 407104 w 891425"/>
                  <a:gd name="connsiteY62" fmla="*/ 953409 h 1208379"/>
                  <a:gd name="connsiteX63" fmla="*/ 447693 w 891425"/>
                  <a:gd name="connsiteY63" fmla="*/ 980244 h 1208379"/>
                  <a:gd name="connsiteX64" fmla="*/ 474337 w 891425"/>
                  <a:gd name="connsiteY64" fmla="*/ 1114280 h 1208379"/>
                  <a:gd name="connsiteX65" fmla="*/ 494784 w 891425"/>
                  <a:gd name="connsiteY65" fmla="*/ 1173957 h 1208379"/>
                  <a:gd name="connsiteX66" fmla="*/ 446029 w 891425"/>
                  <a:gd name="connsiteY66" fmla="*/ 1177907 h 1208379"/>
                  <a:gd name="connsiteX67" fmla="*/ 42753 w 891425"/>
                  <a:gd name="connsiteY67" fmla="*/ 742157 h 1208379"/>
                  <a:gd name="connsiteX68" fmla="*/ 527360 w 891425"/>
                  <a:gd name="connsiteY68" fmla="*/ 1166845 h 1208379"/>
                  <a:gd name="connsiteX69" fmla="*/ 537202 w 891425"/>
                  <a:gd name="connsiteY69" fmla="*/ 1132543 h 1208379"/>
                  <a:gd name="connsiteX70" fmla="*/ 552684 w 891425"/>
                  <a:gd name="connsiteY70" fmla="*/ 873259 h 1208379"/>
                  <a:gd name="connsiteX71" fmla="*/ 628731 w 891425"/>
                  <a:gd name="connsiteY71" fmla="*/ 871875 h 1208379"/>
                  <a:gd name="connsiteX72" fmla="*/ 741787 w 891425"/>
                  <a:gd name="connsiteY72" fmla="*/ 1006660 h 1208379"/>
                  <a:gd name="connsiteX73" fmla="*/ 527360 w 891425"/>
                  <a:gd name="connsiteY73" fmla="*/ 1166845 h 1208379"/>
                  <a:gd name="connsiteX74" fmla="*/ 438943 w 891425"/>
                  <a:gd name="connsiteY74" fmla="*/ 549867 h 1208379"/>
                  <a:gd name="connsiteX75" fmla="*/ 439324 w 891425"/>
                  <a:gd name="connsiteY75" fmla="*/ 590494 h 1208379"/>
                  <a:gd name="connsiteX76" fmla="*/ 463771 w 891425"/>
                  <a:gd name="connsiteY76" fmla="*/ 630372 h 1208379"/>
                  <a:gd name="connsiteX77" fmla="*/ 467937 w 891425"/>
                  <a:gd name="connsiteY77" fmla="*/ 549181 h 1208379"/>
                  <a:gd name="connsiteX78" fmla="*/ 448290 w 891425"/>
                  <a:gd name="connsiteY78" fmla="*/ 550083 h 1208379"/>
                  <a:gd name="connsiteX79" fmla="*/ 438943 w 891425"/>
                  <a:gd name="connsiteY79" fmla="*/ 549867 h 1208379"/>
                  <a:gd name="connsiteX80" fmla="*/ 745965 w 891425"/>
                  <a:gd name="connsiteY80" fmla="*/ 804629 h 1208379"/>
                  <a:gd name="connsiteX81" fmla="*/ 745965 w 891425"/>
                  <a:gd name="connsiteY81" fmla="*/ 804629 h 1208379"/>
                  <a:gd name="connsiteX82" fmla="*/ 764304 w 891425"/>
                  <a:gd name="connsiteY82" fmla="*/ 808629 h 1208379"/>
                  <a:gd name="connsiteX83" fmla="*/ 745965 w 891425"/>
                  <a:gd name="connsiteY83" fmla="*/ 804629 h 1208379"/>
                  <a:gd name="connsiteX84" fmla="*/ 689221 w 891425"/>
                  <a:gd name="connsiteY84" fmla="*/ 705404 h 1208379"/>
                  <a:gd name="connsiteX85" fmla="*/ 681449 w 891425"/>
                  <a:gd name="connsiteY85" fmla="*/ 696882 h 1208379"/>
                  <a:gd name="connsiteX86" fmla="*/ 680712 w 891425"/>
                  <a:gd name="connsiteY86" fmla="*/ 696006 h 1208379"/>
                  <a:gd name="connsiteX87" fmla="*/ 641165 w 891425"/>
                  <a:gd name="connsiteY87" fmla="*/ 669475 h 1208379"/>
                  <a:gd name="connsiteX88" fmla="*/ 557688 w 891425"/>
                  <a:gd name="connsiteY88" fmla="*/ 643199 h 1208379"/>
                  <a:gd name="connsiteX89" fmla="*/ 673169 w 891425"/>
                  <a:gd name="connsiteY89" fmla="*/ 638741 h 1208379"/>
                  <a:gd name="connsiteX90" fmla="*/ 729569 w 891425"/>
                  <a:gd name="connsiteY90" fmla="*/ 678340 h 1208379"/>
                  <a:gd name="connsiteX91" fmla="*/ 689221 w 891425"/>
                  <a:gd name="connsiteY91" fmla="*/ 705404 h 120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891425" h="1208379">
                    <a:moveTo>
                      <a:pt x="446029" y="1208692"/>
                    </a:moveTo>
                    <a:cubicBezTo>
                      <a:pt x="200208" y="1208692"/>
                      <a:pt x="285" y="937636"/>
                      <a:pt x="285" y="604553"/>
                    </a:cubicBezTo>
                    <a:cubicBezTo>
                      <a:pt x="285" y="271394"/>
                      <a:pt x="200208" y="312"/>
                      <a:pt x="446029" y="312"/>
                    </a:cubicBezTo>
                    <a:cubicBezTo>
                      <a:pt x="691774" y="312"/>
                      <a:pt x="891710" y="271394"/>
                      <a:pt x="891710" y="604553"/>
                    </a:cubicBezTo>
                    <a:cubicBezTo>
                      <a:pt x="891710" y="937636"/>
                      <a:pt x="691774" y="1208692"/>
                      <a:pt x="446029" y="1208692"/>
                    </a:cubicBezTo>
                    <a:moveTo>
                      <a:pt x="42753" y="742157"/>
                    </a:moveTo>
                    <a:lnTo>
                      <a:pt x="134993" y="708693"/>
                    </a:lnTo>
                    <a:cubicBezTo>
                      <a:pt x="147554" y="708693"/>
                      <a:pt x="156774" y="718154"/>
                      <a:pt x="162819" y="727425"/>
                    </a:cubicBezTo>
                    <a:cubicBezTo>
                      <a:pt x="199179" y="727311"/>
                      <a:pt x="232847" y="733598"/>
                      <a:pt x="245268" y="735376"/>
                    </a:cubicBezTo>
                    <a:cubicBezTo>
                      <a:pt x="233685" y="731515"/>
                      <a:pt x="164153" y="717138"/>
                      <a:pt x="165842" y="715195"/>
                    </a:cubicBezTo>
                    <a:cubicBezTo>
                      <a:pt x="166756" y="708617"/>
                      <a:pt x="209492" y="698850"/>
                      <a:pt x="292715" y="724657"/>
                    </a:cubicBezTo>
                    <a:cubicBezTo>
                      <a:pt x="278986" y="715144"/>
                      <a:pt x="246017" y="703943"/>
                      <a:pt x="221112" y="696882"/>
                    </a:cubicBezTo>
                    <a:cubicBezTo>
                      <a:pt x="219512" y="696437"/>
                      <a:pt x="222395" y="695028"/>
                      <a:pt x="226929" y="693910"/>
                    </a:cubicBezTo>
                    <a:cubicBezTo>
                      <a:pt x="241254" y="690938"/>
                      <a:pt x="275836" y="687776"/>
                      <a:pt x="346956" y="712973"/>
                    </a:cubicBezTo>
                    <a:cubicBezTo>
                      <a:pt x="330764" y="704362"/>
                      <a:pt x="298138" y="691891"/>
                      <a:pt x="274020" y="684131"/>
                    </a:cubicBezTo>
                    <a:cubicBezTo>
                      <a:pt x="260609" y="679813"/>
                      <a:pt x="296791" y="676435"/>
                      <a:pt x="323322" y="681578"/>
                    </a:cubicBezTo>
                    <a:cubicBezTo>
                      <a:pt x="351135" y="686950"/>
                      <a:pt x="375481" y="699524"/>
                      <a:pt x="394213" y="701797"/>
                    </a:cubicBezTo>
                    <a:lnTo>
                      <a:pt x="408297" y="703054"/>
                    </a:lnTo>
                    <a:cubicBezTo>
                      <a:pt x="379989" y="697885"/>
                      <a:pt x="309479" y="663176"/>
                      <a:pt x="286746" y="650438"/>
                    </a:cubicBezTo>
                    <a:cubicBezTo>
                      <a:pt x="260965" y="636011"/>
                      <a:pt x="211079" y="615818"/>
                      <a:pt x="186340" y="613202"/>
                    </a:cubicBezTo>
                    <a:cubicBezTo>
                      <a:pt x="196258" y="603816"/>
                      <a:pt x="225900" y="590024"/>
                      <a:pt x="248722" y="584144"/>
                    </a:cubicBezTo>
                    <a:cubicBezTo>
                      <a:pt x="273931" y="577603"/>
                      <a:pt x="313670" y="574441"/>
                      <a:pt x="347604" y="579915"/>
                    </a:cubicBezTo>
                    <a:cubicBezTo>
                      <a:pt x="358983" y="607245"/>
                      <a:pt x="403268" y="635071"/>
                      <a:pt x="423741" y="642843"/>
                    </a:cubicBezTo>
                    <a:cubicBezTo>
                      <a:pt x="400411" y="622041"/>
                      <a:pt x="400233" y="607639"/>
                      <a:pt x="399382" y="593860"/>
                    </a:cubicBezTo>
                    <a:cubicBezTo>
                      <a:pt x="399319" y="583064"/>
                      <a:pt x="405503" y="559074"/>
                      <a:pt x="407840" y="546438"/>
                    </a:cubicBezTo>
                    <a:cubicBezTo>
                      <a:pt x="402443" y="545460"/>
                      <a:pt x="397134" y="544291"/>
                      <a:pt x="391876" y="542945"/>
                    </a:cubicBezTo>
                    <a:lnTo>
                      <a:pt x="389425" y="542945"/>
                    </a:lnTo>
                    <a:cubicBezTo>
                      <a:pt x="292423" y="517736"/>
                      <a:pt x="220795" y="429560"/>
                      <a:pt x="220795" y="324683"/>
                    </a:cubicBezTo>
                    <a:cubicBezTo>
                      <a:pt x="220795" y="321991"/>
                      <a:pt x="220845" y="319324"/>
                      <a:pt x="220934" y="316644"/>
                    </a:cubicBezTo>
                    <a:lnTo>
                      <a:pt x="86899" y="316644"/>
                    </a:lnTo>
                    <a:cubicBezTo>
                      <a:pt x="158933" y="146032"/>
                      <a:pt x="292931" y="31135"/>
                      <a:pt x="446029" y="31135"/>
                    </a:cubicBezTo>
                    <a:cubicBezTo>
                      <a:pt x="599051" y="31135"/>
                      <a:pt x="733036" y="145994"/>
                      <a:pt x="805084" y="316606"/>
                    </a:cubicBezTo>
                    <a:lnTo>
                      <a:pt x="671581" y="316606"/>
                    </a:lnTo>
                    <a:cubicBezTo>
                      <a:pt x="671683" y="319286"/>
                      <a:pt x="671746" y="321965"/>
                      <a:pt x="671746" y="324683"/>
                    </a:cubicBezTo>
                    <a:cubicBezTo>
                      <a:pt x="671746" y="431134"/>
                      <a:pt x="598010" y="520326"/>
                      <a:pt x="498798" y="544025"/>
                    </a:cubicBezTo>
                    <a:lnTo>
                      <a:pt x="500334" y="544025"/>
                    </a:lnTo>
                    <a:lnTo>
                      <a:pt x="499369" y="544241"/>
                    </a:lnTo>
                    <a:cubicBezTo>
                      <a:pt x="494619" y="555886"/>
                      <a:pt x="500131" y="595866"/>
                      <a:pt x="502430" y="605505"/>
                    </a:cubicBezTo>
                    <a:cubicBezTo>
                      <a:pt x="505478" y="618218"/>
                      <a:pt x="528655" y="635452"/>
                      <a:pt x="547426" y="647098"/>
                    </a:cubicBezTo>
                    <a:cubicBezTo>
                      <a:pt x="566184" y="658795"/>
                      <a:pt x="600537" y="667900"/>
                      <a:pt x="622178" y="674124"/>
                    </a:cubicBezTo>
                    <a:cubicBezTo>
                      <a:pt x="643794" y="680359"/>
                      <a:pt x="654093" y="684703"/>
                      <a:pt x="659211" y="688792"/>
                    </a:cubicBezTo>
                    <a:cubicBezTo>
                      <a:pt x="667949" y="694634"/>
                      <a:pt x="675277" y="705594"/>
                      <a:pt x="686097" y="716922"/>
                    </a:cubicBezTo>
                    <a:cubicBezTo>
                      <a:pt x="689602" y="720148"/>
                      <a:pt x="692612" y="723374"/>
                      <a:pt x="692676" y="723463"/>
                    </a:cubicBezTo>
                    <a:cubicBezTo>
                      <a:pt x="692752" y="723488"/>
                      <a:pt x="716323" y="747987"/>
                      <a:pt x="754728" y="764332"/>
                    </a:cubicBezTo>
                    <a:cubicBezTo>
                      <a:pt x="764482" y="768472"/>
                      <a:pt x="784700" y="773552"/>
                      <a:pt x="792879" y="773006"/>
                    </a:cubicBezTo>
                    <a:cubicBezTo>
                      <a:pt x="801032" y="772498"/>
                      <a:pt x="805541" y="770364"/>
                      <a:pt x="810481" y="765729"/>
                    </a:cubicBezTo>
                    <a:cubicBezTo>
                      <a:pt x="811065" y="773996"/>
                      <a:pt x="809351" y="781858"/>
                      <a:pt x="806773" y="789846"/>
                    </a:cubicBezTo>
                    <a:cubicBezTo>
                      <a:pt x="804093" y="798063"/>
                      <a:pt x="796384" y="814979"/>
                      <a:pt x="770781" y="810090"/>
                    </a:cubicBezTo>
                    <a:cubicBezTo>
                      <a:pt x="766412" y="818903"/>
                      <a:pt x="746244" y="815551"/>
                      <a:pt x="727601" y="810407"/>
                    </a:cubicBezTo>
                    <a:cubicBezTo>
                      <a:pt x="708945" y="805238"/>
                      <a:pt x="673397" y="790710"/>
                      <a:pt x="657929" y="785528"/>
                    </a:cubicBezTo>
                    <a:cubicBezTo>
                      <a:pt x="642473" y="780346"/>
                      <a:pt x="617873" y="777133"/>
                      <a:pt x="609669" y="781731"/>
                    </a:cubicBezTo>
                    <a:cubicBezTo>
                      <a:pt x="611231" y="776689"/>
                      <a:pt x="616057" y="773857"/>
                      <a:pt x="621467" y="771825"/>
                    </a:cubicBezTo>
                    <a:cubicBezTo>
                      <a:pt x="619892" y="771774"/>
                      <a:pt x="617898" y="771825"/>
                      <a:pt x="615701" y="772053"/>
                    </a:cubicBezTo>
                    <a:cubicBezTo>
                      <a:pt x="608018" y="774187"/>
                      <a:pt x="596994" y="779419"/>
                      <a:pt x="590619" y="792183"/>
                    </a:cubicBezTo>
                    <a:cubicBezTo>
                      <a:pt x="582897" y="807613"/>
                      <a:pt x="583875" y="821621"/>
                      <a:pt x="578452" y="831578"/>
                    </a:cubicBezTo>
                    <a:cubicBezTo>
                      <a:pt x="573042" y="841522"/>
                      <a:pt x="570032" y="856902"/>
                      <a:pt x="543006" y="856902"/>
                    </a:cubicBezTo>
                    <a:cubicBezTo>
                      <a:pt x="515968" y="856902"/>
                      <a:pt x="455859" y="835172"/>
                      <a:pt x="403484" y="821875"/>
                    </a:cubicBezTo>
                    <a:cubicBezTo>
                      <a:pt x="351109" y="808553"/>
                      <a:pt x="260749" y="783293"/>
                      <a:pt x="220566" y="772764"/>
                    </a:cubicBezTo>
                    <a:cubicBezTo>
                      <a:pt x="209758" y="769920"/>
                      <a:pt x="196119" y="767062"/>
                      <a:pt x="181425" y="764421"/>
                    </a:cubicBezTo>
                    <a:lnTo>
                      <a:pt x="257853" y="912896"/>
                    </a:lnTo>
                    <a:cubicBezTo>
                      <a:pt x="300640" y="1005187"/>
                      <a:pt x="331513" y="948088"/>
                      <a:pt x="331513" y="948088"/>
                    </a:cubicBezTo>
                    <a:cubicBezTo>
                      <a:pt x="331513" y="948088"/>
                      <a:pt x="347020" y="962947"/>
                      <a:pt x="364419" y="971456"/>
                    </a:cubicBezTo>
                    <a:cubicBezTo>
                      <a:pt x="387774" y="986302"/>
                      <a:pt x="407104" y="953409"/>
                      <a:pt x="407104" y="953409"/>
                    </a:cubicBezTo>
                    <a:cubicBezTo>
                      <a:pt x="407104" y="953409"/>
                      <a:pt x="411853" y="975774"/>
                      <a:pt x="447693" y="980244"/>
                    </a:cubicBezTo>
                    <a:cubicBezTo>
                      <a:pt x="455668" y="981260"/>
                      <a:pt x="474337" y="1114280"/>
                      <a:pt x="474337" y="1114280"/>
                    </a:cubicBezTo>
                    <a:cubicBezTo>
                      <a:pt x="474337" y="1114280"/>
                      <a:pt x="478262" y="1158781"/>
                      <a:pt x="494784" y="1173957"/>
                    </a:cubicBezTo>
                    <a:cubicBezTo>
                      <a:pt x="478782" y="1176548"/>
                      <a:pt x="462514" y="1177907"/>
                      <a:pt x="446029" y="1177907"/>
                    </a:cubicBezTo>
                    <a:cubicBezTo>
                      <a:pt x="251325" y="1177907"/>
                      <a:pt x="87534" y="992055"/>
                      <a:pt x="42753" y="742157"/>
                    </a:cubicBezTo>
                    <a:moveTo>
                      <a:pt x="527360" y="1166845"/>
                    </a:moveTo>
                    <a:cubicBezTo>
                      <a:pt x="537279" y="1152977"/>
                      <a:pt x="537202" y="1132543"/>
                      <a:pt x="537202" y="1132543"/>
                    </a:cubicBezTo>
                    <a:lnTo>
                      <a:pt x="552684" y="873259"/>
                    </a:lnTo>
                    <a:lnTo>
                      <a:pt x="628731" y="871875"/>
                    </a:lnTo>
                    <a:lnTo>
                      <a:pt x="741787" y="1006660"/>
                    </a:lnTo>
                    <a:cubicBezTo>
                      <a:pt x="684535" y="1086861"/>
                      <a:pt x="610367" y="1143998"/>
                      <a:pt x="527360" y="1166845"/>
                    </a:cubicBezTo>
                    <a:moveTo>
                      <a:pt x="438943" y="549867"/>
                    </a:moveTo>
                    <a:cubicBezTo>
                      <a:pt x="438689" y="561538"/>
                      <a:pt x="438587" y="581553"/>
                      <a:pt x="439324" y="590494"/>
                    </a:cubicBezTo>
                    <a:cubicBezTo>
                      <a:pt x="440594" y="605937"/>
                      <a:pt x="447032" y="618815"/>
                      <a:pt x="463771" y="630372"/>
                    </a:cubicBezTo>
                    <a:cubicBezTo>
                      <a:pt x="459618" y="623743"/>
                      <a:pt x="464584" y="568917"/>
                      <a:pt x="467937" y="549181"/>
                    </a:cubicBezTo>
                    <a:cubicBezTo>
                      <a:pt x="461434" y="549765"/>
                      <a:pt x="454894" y="550083"/>
                      <a:pt x="448290" y="550083"/>
                    </a:cubicBezTo>
                    <a:cubicBezTo>
                      <a:pt x="445166" y="550083"/>
                      <a:pt x="442054" y="550006"/>
                      <a:pt x="438943" y="549867"/>
                    </a:cubicBezTo>
                    <a:moveTo>
                      <a:pt x="745965" y="804629"/>
                    </a:moveTo>
                    <a:lnTo>
                      <a:pt x="745965" y="804629"/>
                    </a:lnTo>
                    <a:cubicBezTo>
                      <a:pt x="738739" y="802762"/>
                      <a:pt x="751744" y="817760"/>
                      <a:pt x="764304" y="808629"/>
                    </a:cubicBezTo>
                    <a:cubicBezTo>
                      <a:pt x="764304" y="808629"/>
                      <a:pt x="752239" y="806254"/>
                      <a:pt x="745965" y="804629"/>
                    </a:cubicBezTo>
                    <a:moveTo>
                      <a:pt x="689221" y="705404"/>
                    </a:moveTo>
                    <a:cubicBezTo>
                      <a:pt x="688447" y="704985"/>
                      <a:pt x="686440" y="703308"/>
                      <a:pt x="681449" y="696882"/>
                    </a:cubicBezTo>
                    <a:cubicBezTo>
                      <a:pt x="681449" y="696882"/>
                      <a:pt x="681132" y="696526"/>
                      <a:pt x="680712" y="696006"/>
                    </a:cubicBezTo>
                    <a:cubicBezTo>
                      <a:pt x="670298" y="682112"/>
                      <a:pt x="656836" y="674085"/>
                      <a:pt x="641165" y="669475"/>
                    </a:cubicBezTo>
                    <a:cubicBezTo>
                      <a:pt x="623016" y="664129"/>
                      <a:pt x="583646" y="655086"/>
                      <a:pt x="557688" y="643199"/>
                    </a:cubicBezTo>
                    <a:cubicBezTo>
                      <a:pt x="575569" y="642589"/>
                      <a:pt x="646537" y="635465"/>
                      <a:pt x="673169" y="638741"/>
                    </a:cubicBezTo>
                    <a:cubicBezTo>
                      <a:pt x="699762" y="642018"/>
                      <a:pt x="728503" y="656521"/>
                      <a:pt x="729569" y="678340"/>
                    </a:cubicBezTo>
                    <a:cubicBezTo>
                      <a:pt x="730573" y="699358"/>
                      <a:pt x="710215" y="705962"/>
                      <a:pt x="689221" y="70540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2D446C1F-2BD5-4949-A58C-529918321A3A}"/>
                  </a:ext>
                </a:extLst>
              </p:cNvPr>
              <p:cNvSpPr/>
              <p:nvPr/>
            </p:nvSpPr>
            <p:spPr>
              <a:xfrm flipV="1">
                <a:off x="3019667" y="3097742"/>
                <a:ext cx="30794" cy="27533"/>
              </a:xfrm>
              <a:custGeom>
                <a:avLst/>
                <a:gdLst>
                  <a:gd name="connsiteX0" fmla="*/ 20328 w 30794"/>
                  <a:gd name="connsiteY0" fmla="*/ 14659 h 27533"/>
                  <a:gd name="connsiteX1" fmla="*/ 20747 w 30794"/>
                  <a:gd name="connsiteY1" fmla="*/ 7979 h 27533"/>
                  <a:gd name="connsiteX2" fmla="*/ 30653 w 30794"/>
                  <a:gd name="connsiteY2" fmla="*/ 8589 h 27533"/>
                  <a:gd name="connsiteX3" fmla="*/ 31059 w 30794"/>
                  <a:gd name="connsiteY3" fmla="*/ 2175 h 27533"/>
                  <a:gd name="connsiteX4" fmla="*/ 1240 w 30794"/>
                  <a:gd name="connsiteY4" fmla="*/ 296 h 27533"/>
                  <a:gd name="connsiteX5" fmla="*/ 325 w 30794"/>
                  <a:gd name="connsiteY5" fmla="*/ 14698 h 27533"/>
                  <a:gd name="connsiteX6" fmla="*/ 9330 w 30794"/>
                  <a:gd name="connsiteY6" fmla="*/ 26928 h 27533"/>
                  <a:gd name="connsiteX7" fmla="*/ 19185 w 30794"/>
                  <a:gd name="connsiteY7" fmla="*/ 21263 h 27533"/>
                  <a:gd name="connsiteX8" fmla="*/ 29434 w 30794"/>
                  <a:gd name="connsiteY8" fmla="*/ 27829 h 27533"/>
                  <a:gd name="connsiteX9" fmla="*/ 29891 w 30794"/>
                  <a:gd name="connsiteY9" fmla="*/ 20794 h 27533"/>
                  <a:gd name="connsiteX10" fmla="*/ 14575 w 30794"/>
                  <a:gd name="connsiteY10" fmla="*/ 15383 h 27533"/>
                  <a:gd name="connsiteX11" fmla="*/ 14575 w 30794"/>
                  <a:gd name="connsiteY11" fmla="*/ 15383 h 27533"/>
                  <a:gd name="connsiteX12" fmla="*/ 9990 w 30794"/>
                  <a:gd name="connsiteY12" fmla="*/ 20324 h 27533"/>
                  <a:gd name="connsiteX13" fmla="*/ 5990 w 30794"/>
                  <a:gd name="connsiteY13" fmla="*/ 14786 h 27533"/>
                  <a:gd name="connsiteX14" fmla="*/ 6460 w 30794"/>
                  <a:gd name="connsiteY14" fmla="*/ 7078 h 27533"/>
                  <a:gd name="connsiteX15" fmla="*/ 15070 w 30794"/>
                  <a:gd name="connsiteY15" fmla="*/ 7586 h 27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794" h="27533">
                    <a:moveTo>
                      <a:pt x="20328" y="14659"/>
                    </a:moveTo>
                    <a:lnTo>
                      <a:pt x="20747" y="7979"/>
                    </a:lnTo>
                    <a:lnTo>
                      <a:pt x="30653" y="8589"/>
                    </a:lnTo>
                    <a:lnTo>
                      <a:pt x="31059" y="2175"/>
                    </a:lnTo>
                    <a:lnTo>
                      <a:pt x="1240" y="296"/>
                    </a:lnTo>
                    <a:lnTo>
                      <a:pt x="325" y="14698"/>
                    </a:lnTo>
                    <a:cubicBezTo>
                      <a:pt x="-271" y="24070"/>
                      <a:pt x="3627" y="26572"/>
                      <a:pt x="9330" y="26928"/>
                    </a:cubicBezTo>
                    <a:cubicBezTo>
                      <a:pt x="13445" y="27182"/>
                      <a:pt x="17293" y="26102"/>
                      <a:pt x="19185" y="21263"/>
                    </a:cubicBezTo>
                    <a:lnTo>
                      <a:pt x="29434" y="27829"/>
                    </a:lnTo>
                    <a:lnTo>
                      <a:pt x="29891" y="20794"/>
                    </a:lnTo>
                    <a:close/>
                    <a:moveTo>
                      <a:pt x="14575" y="15383"/>
                    </a:moveTo>
                    <a:lnTo>
                      <a:pt x="14575" y="15383"/>
                    </a:lnTo>
                    <a:cubicBezTo>
                      <a:pt x="14359" y="18965"/>
                      <a:pt x="13381" y="20540"/>
                      <a:pt x="9990" y="20324"/>
                    </a:cubicBezTo>
                    <a:cubicBezTo>
                      <a:pt x="6536" y="20082"/>
                      <a:pt x="5736" y="18508"/>
                      <a:pt x="5990" y="14786"/>
                    </a:cubicBezTo>
                    <a:lnTo>
                      <a:pt x="6460" y="7078"/>
                    </a:lnTo>
                    <a:lnTo>
                      <a:pt x="15070" y="75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BDFD69E2-54E5-4EAC-95D0-43713B1DF12E}"/>
                  </a:ext>
                </a:extLst>
              </p:cNvPr>
              <p:cNvSpPr/>
              <p:nvPr/>
            </p:nvSpPr>
            <p:spPr>
              <a:xfrm flipV="1">
                <a:off x="3020655" y="3052586"/>
                <a:ext cx="33362" cy="27317"/>
              </a:xfrm>
              <a:custGeom>
                <a:avLst/>
                <a:gdLst>
                  <a:gd name="connsiteX0" fmla="*/ 264 w 33362"/>
                  <a:gd name="connsiteY0" fmla="*/ 5485 h 27317"/>
                  <a:gd name="connsiteX1" fmla="*/ 4175 w 33362"/>
                  <a:gd name="connsiteY1" fmla="*/ 27608 h 27317"/>
                  <a:gd name="connsiteX2" fmla="*/ 10043 w 33362"/>
                  <a:gd name="connsiteY2" fmla="*/ 26567 h 27317"/>
                  <a:gd name="connsiteX3" fmla="*/ 7300 w 33362"/>
                  <a:gd name="connsiteY3" fmla="*/ 10984 h 27317"/>
                  <a:gd name="connsiteX4" fmla="*/ 13015 w 33362"/>
                  <a:gd name="connsiteY4" fmla="*/ 9942 h 27317"/>
                  <a:gd name="connsiteX5" fmla="*/ 15694 w 33362"/>
                  <a:gd name="connsiteY5" fmla="*/ 25157 h 27317"/>
                  <a:gd name="connsiteX6" fmla="*/ 21384 w 33362"/>
                  <a:gd name="connsiteY6" fmla="*/ 24154 h 27317"/>
                  <a:gd name="connsiteX7" fmla="*/ 18691 w 33362"/>
                  <a:gd name="connsiteY7" fmla="*/ 8939 h 27317"/>
                  <a:gd name="connsiteX8" fmla="*/ 25207 w 33362"/>
                  <a:gd name="connsiteY8" fmla="*/ 7821 h 27317"/>
                  <a:gd name="connsiteX9" fmla="*/ 28001 w 33362"/>
                  <a:gd name="connsiteY9" fmla="*/ 23595 h 27317"/>
                  <a:gd name="connsiteX10" fmla="*/ 33627 w 33362"/>
                  <a:gd name="connsiteY10" fmla="*/ 22591 h 27317"/>
                  <a:gd name="connsiteX11" fmla="*/ 29702 w 33362"/>
                  <a:gd name="connsiteY11" fmla="*/ 290 h 2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362" h="27317">
                    <a:moveTo>
                      <a:pt x="264" y="5485"/>
                    </a:moveTo>
                    <a:lnTo>
                      <a:pt x="4175" y="27608"/>
                    </a:lnTo>
                    <a:lnTo>
                      <a:pt x="10043" y="26567"/>
                    </a:lnTo>
                    <a:lnTo>
                      <a:pt x="7300" y="10984"/>
                    </a:lnTo>
                    <a:lnTo>
                      <a:pt x="13015" y="9942"/>
                    </a:lnTo>
                    <a:lnTo>
                      <a:pt x="15694" y="25157"/>
                    </a:lnTo>
                    <a:lnTo>
                      <a:pt x="21384" y="24154"/>
                    </a:lnTo>
                    <a:lnTo>
                      <a:pt x="18691" y="8939"/>
                    </a:lnTo>
                    <a:lnTo>
                      <a:pt x="25207" y="7821"/>
                    </a:lnTo>
                    <a:lnTo>
                      <a:pt x="28001" y="23595"/>
                    </a:lnTo>
                    <a:lnTo>
                      <a:pt x="33627" y="22591"/>
                    </a:lnTo>
                    <a:lnTo>
                      <a:pt x="29702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63349615-38B8-4D02-B298-672906F3862F}"/>
                  </a:ext>
                </a:extLst>
              </p:cNvPr>
              <p:cNvSpPr/>
              <p:nvPr/>
            </p:nvSpPr>
            <p:spPr>
              <a:xfrm flipV="1">
                <a:off x="3031402" y="2997958"/>
                <a:ext cx="41173" cy="42900"/>
              </a:xfrm>
              <a:custGeom>
                <a:avLst/>
                <a:gdLst>
                  <a:gd name="connsiteX0" fmla="*/ 265 w 41173"/>
                  <a:gd name="connsiteY0" fmla="*/ 12795 h 42900"/>
                  <a:gd name="connsiteX1" fmla="*/ 3872 w 41173"/>
                  <a:gd name="connsiteY1" fmla="*/ 20643 h 42900"/>
                  <a:gd name="connsiteX2" fmla="*/ 25817 w 41173"/>
                  <a:gd name="connsiteY2" fmla="*/ 19488 h 42900"/>
                  <a:gd name="connsiteX3" fmla="*/ 10654 w 41173"/>
                  <a:gd name="connsiteY3" fmla="*/ 35388 h 42900"/>
                  <a:gd name="connsiteX4" fmla="*/ 14248 w 41173"/>
                  <a:gd name="connsiteY4" fmla="*/ 43186 h 42900"/>
                  <a:gd name="connsiteX5" fmla="*/ 41438 w 41173"/>
                  <a:gd name="connsiteY5" fmla="*/ 30689 h 42900"/>
                  <a:gd name="connsiteX6" fmla="*/ 38721 w 41173"/>
                  <a:gd name="connsiteY6" fmla="*/ 24809 h 42900"/>
                  <a:gd name="connsiteX7" fmla="*/ 20572 w 41173"/>
                  <a:gd name="connsiteY7" fmla="*/ 33178 h 42900"/>
                  <a:gd name="connsiteX8" fmla="*/ 35368 w 41173"/>
                  <a:gd name="connsiteY8" fmla="*/ 17519 h 42900"/>
                  <a:gd name="connsiteX9" fmla="*/ 33272 w 41173"/>
                  <a:gd name="connsiteY9" fmla="*/ 12985 h 42900"/>
                  <a:gd name="connsiteX10" fmla="*/ 11885 w 41173"/>
                  <a:gd name="connsiteY10" fmla="*/ 14027 h 42900"/>
                  <a:gd name="connsiteX11" fmla="*/ 29932 w 41173"/>
                  <a:gd name="connsiteY11" fmla="*/ 5721 h 42900"/>
                  <a:gd name="connsiteX12" fmla="*/ 27430 w 41173"/>
                  <a:gd name="connsiteY12" fmla="*/ 285 h 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173" h="42900">
                    <a:moveTo>
                      <a:pt x="265" y="12795"/>
                    </a:moveTo>
                    <a:lnTo>
                      <a:pt x="3872" y="20643"/>
                    </a:lnTo>
                    <a:lnTo>
                      <a:pt x="25817" y="19488"/>
                    </a:lnTo>
                    <a:lnTo>
                      <a:pt x="10654" y="35388"/>
                    </a:lnTo>
                    <a:lnTo>
                      <a:pt x="14248" y="43186"/>
                    </a:lnTo>
                    <a:lnTo>
                      <a:pt x="41438" y="30689"/>
                    </a:lnTo>
                    <a:lnTo>
                      <a:pt x="38721" y="24809"/>
                    </a:lnTo>
                    <a:lnTo>
                      <a:pt x="20572" y="33178"/>
                    </a:lnTo>
                    <a:lnTo>
                      <a:pt x="35368" y="17519"/>
                    </a:lnTo>
                    <a:lnTo>
                      <a:pt x="33272" y="12985"/>
                    </a:lnTo>
                    <a:lnTo>
                      <a:pt x="11885" y="14027"/>
                    </a:lnTo>
                    <a:lnTo>
                      <a:pt x="29932" y="5721"/>
                    </a:lnTo>
                    <a:lnTo>
                      <a:pt x="27430" y="28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54551687-4451-4C64-9840-06B1B9EC1602}"/>
                  </a:ext>
                </a:extLst>
              </p:cNvPr>
              <p:cNvSpPr/>
              <p:nvPr/>
            </p:nvSpPr>
            <p:spPr>
              <a:xfrm flipV="1">
                <a:off x="3059939" y="2959563"/>
                <a:ext cx="28869" cy="35731"/>
              </a:xfrm>
              <a:custGeom>
                <a:avLst/>
                <a:gdLst>
                  <a:gd name="connsiteX0" fmla="*/ 268 w 28869"/>
                  <a:gd name="connsiteY0" fmla="*/ 19484 h 35731"/>
                  <a:gd name="connsiteX1" fmla="*/ 9488 w 28869"/>
                  <a:gd name="connsiteY1" fmla="*/ 30495 h 35731"/>
                  <a:gd name="connsiteX2" fmla="*/ 24830 w 28869"/>
                  <a:gd name="connsiteY2" fmla="*/ 33225 h 35731"/>
                  <a:gd name="connsiteX3" fmla="*/ 25172 w 28869"/>
                  <a:gd name="connsiteY3" fmla="*/ 16906 h 35731"/>
                  <a:gd name="connsiteX4" fmla="*/ 20296 w 28869"/>
                  <a:gd name="connsiteY4" fmla="*/ 11102 h 35731"/>
                  <a:gd name="connsiteX5" fmla="*/ 27331 w 28869"/>
                  <a:gd name="connsiteY5" fmla="*/ 5222 h 35731"/>
                  <a:gd name="connsiteX6" fmla="*/ 23179 w 28869"/>
                  <a:gd name="connsiteY6" fmla="*/ 282 h 35731"/>
                  <a:gd name="connsiteX7" fmla="*/ 21020 w 28869"/>
                  <a:gd name="connsiteY7" fmla="*/ 20754 h 35731"/>
                  <a:gd name="connsiteX8" fmla="*/ 21020 w 28869"/>
                  <a:gd name="connsiteY8" fmla="*/ 20754 h 35731"/>
                  <a:gd name="connsiteX9" fmla="*/ 20829 w 28869"/>
                  <a:gd name="connsiteY9" fmla="*/ 27930 h 35731"/>
                  <a:gd name="connsiteX10" fmla="*/ 13742 w 28869"/>
                  <a:gd name="connsiteY10" fmla="*/ 26761 h 35731"/>
                  <a:gd name="connsiteX11" fmla="*/ 8739 w 28869"/>
                  <a:gd name="connsiteY11" fmla="*/ 20792 h 35731"/>
                  <a:gd name="connsiteX12" fmla="*/ 15990 w 28869"/>
                  <a:gd name="connsiteY12" fmla="*/ 14722 h 3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869" h="35731">
                    <a:moveTo>
                      <a:pt x="268" y="19484"/>
                    </a:moveTo>
                    <a:lnTo>
                      <a:pt x="9488" y="30495"/>
                    </a:lnTo>
                    <a:cubicBezTo>
                      <a:pt x="15393" y="37531"/>
                      <a:pt x="20143" y="37137"/>
                      <a:pt x="24830" y="33225"/>
                    </a:cubicBezTo>
                    <a:cubicBezTo>
                      <a:pt x="29541" y="29276"/>
                      <a:pt x="31383" y="24335"/>
                      <a:pt x="25172" y="16906"/>
                    </a:cubicBezTo>
                    <a:lnTo>
                      <a:pt x="20296" y="11102"/>
                    </a:lnTo>
                    <a:lnTo>
                      <a:pt x="27331" y="5222"/>
                    </a:lnTo>
                    <a:lnTo>
                      <a:pt x="23179" y="282"/>
                    </a:lnTo>
                    <a:close/>
                    <a:moveTo>
                      <a:pt x="21020" y="20754"/>
                    </a:moveTo>
                    <a:lnTo>
                      <a:pt x="21020" y="20754"/>
                    </a:lnTo>
                    <a:cubicBezTo>
                      <a:pt x="23433" y="23624"/>
                      <a:pt x="23509" y="25720"/>
                      <a:pt x="20829" y="27930"/>
                    </a:cubicBezTo>
                    <a:cubicBezTo>
                      <a:pt x="18086" y="30241"/>
                      <a:pt x="16257" y="29784"/>
                      <a:pt x="13742" y="26761"/>
                    </a:cubicBezTo>
                    <a:lnTo>
                      <a:pt x="8739" y="20792"/>
                    </a:lnTo>
                    <a:lnTo>
                      <a:pt x="15990" y="147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744C7F7B-FF89-40B0-B510-6A6C254A77A6}"/>
                  </a:ext>
                </a:extLst>
              </p:cNvPr>
              <p:cNvSpPr/>
              <p:nvPr/>
            </p:nvSpPr>
            <p:spPr>
              <a:xfrm flipV="1">
                <a:off x="3093966" y="2923921"/>
                <a:ext cx="36071" cy="36631"/>
              </a:xfrm>
              <a:custGeom>
                <a:avLst/>
                <a:gdLst>
                  <a:gd name="connsiteX0" fmla="*/ 11118 w 36071"/>
                  <a:gd name="connsiteY0" fmla="*/ 5907 h 36631"/>
                  <a:gd name="connsiteX1" fmla="*/ 272 w 36071"/>
                  <a:gd name="connsiteY1" fmla="*/ 20855 h 36631"/>
                  <a:gd name="connsiteX2" fmla="*/ 5619 w 36071"/>
                  <a:gd name="connsiteY2" fmla="*/ 24742 h 36631"/>
                  <a:gd name="connsiteX3" fmla="*/ 15970 w 36071"/>
                  <a:gd name="connsiteY3" fmla="*/ 10467 h 36631"/>
                  <a:gd name="connsiteX4" fmla="*/ 25850 w 36071"/>
                  <a:gd name="connsiteY4" fmla="*/ 9019 h 36631"/>
                  <a:gd name="connsiteX5" fmla="*/ 27577 w 36071"/>
                  <a:gd name="connsiteY5" fmla="*/ 18861 h 36631"/>
                  <a:gd name="connsiteX6" fmla="*/ 17201 w 36071"/>
                  <a:gd name="connsiteY6" fmla="*/ 33162 h 36631"/>
                  <a:gd name="connsiteX7" fmla="*/ 22408 w 36071"/>
                  <a:gd name="connsiteY7" fmla="*/ 36908 h 36631"/>
                  <a:gd name="connsiteX8" fmla="*/ 33280 w 36071"/>
                  <a:gd name="connsiteY8" fmla="*/ 21948 h 36631"/>
                  <a:gd name="connsiteX9" fmla="*/ 29241 w 36071"/>
                  <a:gd name="connsiteY9" fmla="*/ 4244 h 36631"/>
                  <a:gd name="connsiteX10" fmla="*/ 11118 w 36071"/>
                  <a:gd name="connsiteY10" fmla="*/ 5907 h 3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6071" h="36631">
                    <a:moveTo>
                      <a:pt x="11118" y="5907"/>
                    </a:moveTo>
                    <a:lnTo>
                      <a:pt x="272" y="20855"/>
                    </a:lnTo>
                    <a:lnTo>
                      <a:pt x="5619" y="24742"/>
                    </a:lnTo>
                    <a:lnTo>
                      <a:pt x="15970" y="10467"/>
                    </a:lnTo>
                    <a:cubicBezTo>
                      <a:pt x="18586" y="6885"/>
                      <a:pt x="20973" y="5463"/>
                      <a:pt x="25850" y="9019"/>
                    </a:cubicBezTo>
                    <a:cubicBezTo>
                      <a:pt x="30714" y="12537"/>
                      <a:pt x="30270" y="15166"/>
                      <a:pt x="27577" y="18861"/>
                    </a:cubicBezTo>
                    <a:lnTo>
                      <a:pt x="17201" y="33162"/>
                    </a:lnTo>
                    <a:lnTo>
                      <a:pt x="22408" y="36908"/>
                    </a:lnTo>
                    <a:lnTo>
                      <a:pt x="33280" y="21948"/>
                    </a:lnTo>
                    <a:cubicBezTo>
                      <a:pt x="36632" y="17337"/>
                      <a:pt x="39414" y="11610"/>
                      <a:pt x="29241" y="4244"/>
                    </a:cubicBezTo>
                    <a:cubicBezTo>
                      <a:pt x="19005" y="-3186"/>
                      <a:pt x="14484" y="1259"/>
                      <a:pt x="11118" y="59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85AE7A50-2C88-40C5-9C43-1CF75A21697D}"/>
                  </a:ext>
                </a:extLst>
              </p:cNvPr>
              <p:cNvSpPr/>
              <p:nvPr/>
            </p:nvSpPr>
            <p:spPr>
              <a:xfrm flipV="1">
                <a:off x="3138701" y="2904941"/>
                <a:ext cx="32940" cy="34576"/>
              </a:xfrm>
              <a:custGeom>
                <a:avLst/>
                <a:gdLst>
                  <a:gd name="connsiteX0" fmla="*/ 276 w 32940"/>
                  <a:gd name="connsiteY0" fmla="*/ 28052 h 34576"/>
                  <a:gd name="connsiteX1" fmla="*/ 13167 w 32940"/>
                  <a:gd name="connsiteY1" fmla="*/ 33170 h 34576"/>
                  <a:gd name="connsiteX2" fmla="*/ 26540 w 32940"/>
                  <a:gd name="connsiteY2" fmla="*/ 30185 h 34576"/>
                  <a:gd name="connsiteX3" fmla="*/ 25270 w 32940"/>
                  <a:gd name="connsiteY3" fmla="*/ 22578 h 34576"/>
                  <a:gd name="connsiteX4" fmla="*/ 32433 w 32940"/>
                  <a:gd name="connsiteY4" fmla="*/ 17498 h 34576"/>
                  <a:gd name="connsiteX5" fmla="*/ 24101 w 32940"/>
                  <a:gd name="connsiteY5" fmla="*/ 5344 h 34576"/>
                  <a:gd name="connsiteX6" fmla="*/ 11287 w 32940"/>
                  <a:gd name="connsiteY6" fmla="*/ 277 h 34576"/>
                  <a:gd name="connsiteX7" fmla="*/ 17802 w 32940"/>
                  <a:gd name="connsiteY7" fmla="*/ 22146 h 34576"/>
                  <a:gd name="connsiteX8" fmla="*/ 17802 w 32940"/>
                  <a:gd name="connsiteY8" fmla="*/ 22146 h 34576"/>
                  <a:gd name="connsiteX9" fmla="*/ 20672 w 32940"/>
                  <a:gd name="connsiteY9" fmla="*/ 26820 h 34576"/>
                  <a:gd name="connsiteX10" fmla="*/ 15453 w 32940"/>
                  <a:gd name="connsiteY10" fmla="*/ 28052 h 34576"/>
                  <a:gd name="connsiteX11" fmla="*/ 8366 w 32940"/>
                  <a:gd name="connsiteY11" fmla="*/ 25245 h 34576"/>
                  <a:gd name="connsiteX12" fmla="*/ 10716 w 32940"/>
                  <a:gd name="connsiteY12" fmla="*/ 19339 h 34576"/>
                  <a:gd name="connsiteX13" fmla="*/ 22793 w 32940"/>
                  <a:gd name="connsiteY13" fmla="*/ 10741 h 34576"/>
                  <a:gd name="connsiteX14" fmla="*/ 22793 w 32940"/>
                  <a:gd name="connsiteY14" fmla="*/ 10741 h 34576"/>
                  <a:gd name="connsiteX15" fmla="*/ 25981 w 32940"/>
                  <a:gd name="connsiteY15" fmla="*/ 15618 h 34576"/>
                  <a:gd name="connsiteX16" fmla="*/ 20317 w 32940"/>
                  <a:gd name="connsiteY16" fmla="*/ 16990 h 34576"/>
                  <a:gd name="connsiteX17" fmla="*/ 12798 w 32940"/>
                  <a:gd name="connsiteY17" fmla="*/ 14018 h 34576"/>
                  <a:gd name="connsiteX18" fmla="*/ 15313 w 32940"/>
                  <a:gd name="connsiteY18" fmla="*/ 7770 h 3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940" h="34576">
                    <a:moveTo>
                      <a:pt x="276" y="28052"/>
                    </a:moveTo>
                    <a:lnTo>
                      <a:pt x="13167" y="33170"/>
                    </a:lnTo>
                    <a:cubicBezTo>
                      <a:pt x="20571" y="36078"/>
                      <a:pt x="24533" y="35303"/>
                      <a:pt x="26540" y="30185"/>
                    </a:cubicBezTo>
                    <a:cubicBezTo>
                      <a:pt x="27822" y="26972"/>
                      <a:pt x="27467" y="24470"/>
                      <a:pt x="25270" y="22578"/>
                    </a:cubicBezTo>
                    <a:cubicBezTo>
                      <a:pt x="28851" y="23060"/>
                      <a:pt x="30883" y="21448"/>
                      <a:pt x="32433" y="17498"/>
                    </a:cubicBezTo>
                    <a:cubicBezTo>
                      <a:pt x="34846" y="11491"/>
                      <a:pt x="31582" y="8278"/>
                      <a:pt x="24101" y="5344"/>
                    </a:cubicBezTo>
                    <a:lnTo>
                      <a:pt x="11287" y="277"/>
                    </a:lnTo>
                    <a:close/>
                    <a:moveTo>
                      <a:pt x="17802" y="22146"/>
                    </a:moveTo>
                    <a:lnTo>
                      <a:pt x="17802" y="22146"/>
                    </a:lnTo>
                    <a:cubicBezTo>
                      <a:pt x="21066" y="23441"/>
                      <a:pt x="21460" y="24851"/>
                      <a:pt x="20672" y="26820"/>
                    </a:cubicBezTo>
                    <a:cubicBezTo>
                      <a:pt x="19910" y="28763"/>
                      <a:pt x="18577" y="29283"/>
                      <a:pt x="15453" y="28052"/>
                    </a:cubicBezTo>
                    <a:lnTo>
                      <a:pt x="8366" y="25245"/>
                    </a:lnTo>
                    <a:lnTo>
                      <a:pt x="10716" y="19339"/>
                    </a:lnTo>
                    <a:close/>
                    <a:moveTo>
                      <a:pt x="22793" y="10741"/>
                    </a:moveTo>
                    <a:lnTo>
                      <a:pt x="22793" y="10741"/>
                    </a:lnTo>
                    <a:cubicBezTo>
                      <a:pt x="25956" y="11973"/>
                      <a:pt x="26895" y="13345"/>
                      <a:pt x="25981" y="15618"/>
                    </a:cubicBezTo>
                    <a:cubicBezTo>
                      <a:pt x="25067" y="17930"/>
                      <a:pt x="23517" y="18260"/>
                      <a:pt x="20317" y="16990"/>
                    </a:cubicBezTo>
                    <a:lnTo>
                      <a:pt x="12798" y="14018"/>
                    </a:lnTo>
                    <a:lnTo>
                      <a:pt x="15313" y="77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9A745D31-3DE6-4EB8-8AB9-6CC9C287328E}"/>
                  </a:ext>
                </a:extLst>
              </p:cNvPr>
              <p:cNvSpPr/>
              <p:nvPr/>
            </p:nvSpPr>
            <p:spPr>
              <a:xfrm flipV="1">
                <a:off x="3185842" y="2895366"/>
                <a:ext cx="25603" cy="30556"/>
              </a:xfrm>
              <a:custGeom>
                <a:avLst/>
                <a:gdLst>
                  <a:gd name="connsiteX0" fmla="*/ 281 w 25603"/>
                  <a:gd name="connsiteY0" fmla="*/ 29829 h 30556"/>
                  <a:gd name="connsiteX1" fmla="*/ 6821 w 25603"/>
                  <a:gd name="connsiteY1" fmla="*/ 30832 h 30556"/>
                  <a:gd name="connsiteX2" fmla="*/ 10517 w 25603"/>
                  <a:gd name="connsiteY2" fmla="*/ 6931 h 30556"/>
                  <a:gd name="connsiteX3" fmla="*/ 25021 w 25603"/>
                  <a:gd name="connsiteY3" fmla="*/ 9178 h 30556"/>
                  <a:gd name="connsiteX4" fmla="*/ 25884 w 25603"/>
                  <a:gd name="connsiteY4" fmla="*/ 3514 h 30556"/>
                  <a:gd name="connsiteX5" fmla="*/ 4828 w 25603"/>
                  <a:gd name="connsiteY5" fmla="*/ 276 h 30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03" h="30556">
                    <a:moveTo>
                      <a:pt x="281" y="29829"/>
                    </a:moveTo>
                    <a:lnTo>
                      <a:pt x="6821" y="30832"/>
                    </a:lnTo>
                    <a:lnTo>
                      <a:pt x="10517" y="6931"/>
                    </a:lnTo>
                    <a:lnTo>
                      <a:pt x="25021" y="9178"/>
                    </a:lnTo>
                    <a:lnTo>
                      <a:pt x="25884" y="3514"/>
                    </a:lnTo>
                    <a:lnTo>
                      <a:pt x="4828" y="2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2" name="Forma Livre: Forma 191">
                <a:extLst>
                  <a:ext uri="{FF2B5EF4-FFF2-40B4-BE49-F238E27FC236}">
                    <a16:creationId xmlns:a16="http://schemas.microsoft.com/office/drawing/2014/main" id="{38562E69-2CC1-493F-9022-52C74BD0289D}"/>
                  </a:ext>
                </a:extLst>
              </p:cNvPr>
              <p:cNvSpPr/>
              <p:nvPr/>
            </p:nvSpPr>
            <p:spPr>
              <a:xfrm flipV="1">
                <a:off x="3228196" y="2892525"/>
                <a:ext cx="7378" cy="30035"/>
              </a:xfrm>
              <a:custGeom>
                <a:avLst/>
                <a:gdLst>
                  <a:gd name="connsiteX0" fmla="*/ 1085 w 7378"/>
                  <a:gd name="connsiteY0" fmla="*/ 30311 h 30035"/>
                  <a:gd name="connsiteX1" fmla="*/ 7664 w 7378"/>
                  <a:gd name="connsiteY1" fmla="*/ 30146 h 30035"/>
                  <a:gd name="connsiteX2" fmla="*/ 6864 w 7378"/>
                  <a:gd name="connsiteY2" fmla="*/ 275 h 30035"/>
                  <a:gd name="connsiteX3" fmla="*/ 285 w 7378"/>
                  <a:gd name="connsiteY3" fmla="*/ 441 h 30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78" h="30035">
                    <a:moveTo>
                      <a:pt x="1085" y="30311"/>
                    </a:moveTo>
                    <a:lnTo>
                      <a:pt x="7664" y="30146"/>
                    </a:lnTo>
                    <a:lnTo>
                      <a:pt x="6864" y="275"/>
                    </a:lnTo>
                    <a:lnTo>
                      <a:pt x="285" y="44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3" name="Forma Livre: Forma 192">
                <a:extLst>
                  <a:ext uri="{FF2B5EF4-FFF2-40B4-BE49-F238E27FC236}">
                    <a16:creationId xmlns:a16="http://schemas.microsoft.com/office/drawing/2014/main" id="{4B4140E3-AB21-4218-B12F-D327D56D6D4C}"/>
                  </a:ext>
                </a:extLst>
              </p:cNvPr>
              <p:cNvSpPr/>
              <p:nvPr/>
            </p:nvSpPr>
            <p:spPr>
              <a:xfrm flipV="1">
                <a:off x="3254917" y="2896975"/>
                <a:ext cx="29981" cy="31234"/>
              </a:xfrm>
              <a:custGeom>
                <a:avLst/>
                <a:gdLst>
                  <a:gd name="connsiteX0" fmla="*/ 970 w 29981"/>
                  <a:gd name="connsiteY0" fmla="*/ 19346 h 31234"/>
                  <a:gd name="connsiteX1" fmla="*/ 19766 w 29981"/>
                  <a:gd name="connsiteY1" fmla="*/ 30853 h 31234"/>
                  <a:gd name="connsiteX2" fmla="*/ 30269 w 29981"/>
                  <a:gd name="connsiteY2" fmla="*/ 24033 h 31234"/>
                  <a:gd name="connsiteX3" fmla="*/ 24796 w 29981"/>
                  <a:gd name="connsiteY3" fmla="*/ 20616 h 31234"/>
                  <a:gd name="connsiteX4" fmla="*/ 18395 w 29981"/>
                  <a:gd name="connsiteY4" fmla="*/ 24973 h 31234"/>
                  <a:gd name="connsiteX5" fmla="*/ 7447 w 29981"/>
                  <a:gd name="connsiteY5" fmla="*/ 17772 h 31234"/>
                  <a:gd name="connsiteX6" fmla="*/ 14229 w 29981"/>
                  <a:gd name="connsiteY6" fmla="*/ 6545 h 31234"/>
                  <a:gd name="connsiteX7" fmla="*/ 22306 w 29981"/>
                  <a:gd name="connsiteY7" fmla="*/ 7853 h 31234"/>
                  <a:gd name="connsiteX8" fmla="*/ 25583 w 29981"/>
                  <a:gd name="connsiteY8" fmla="*/ 2684 h 31234"/>
                  <a:gd name="connsiteX9" fmla="*/ 12515 w 29981"/>
                  <a:gd name="connsiteY9" fmla="*/ 919 h 31234"/>
                  <a:gd name="connsiteX10" fmla="*/ 970 w 29981"/>
                  <a:gd name="connsiteY10" fmla="*/ 19346 h 3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981" h="31234">
                    <a:moveTo>
                      <a:pt x="970" y="19346"/>
                    </a:moveTo>
                    <a:cubicBezTo>
                      <a:pt x="3345" y="29811"/>
                      <a:pt x="10102" y="33062"/>
                      <a:pt x="19766" y="30853"/>
                    </a:cubicBezTo>
                    <a:cubicBezTo>
                      <a:pt x="25075" y="29659"/>
                      <a:pt x="28161" y="27462"/>
                      <a:pt x="30269" y="24033"/>
                    </a:cubicBezTo>
                    <a:lnTo>
                      <a:pt x="24796" y="20616"/>
                    </a:lnTo>
                    <a:cubicBezTo>
                      <a:pt x="23437" y="22737"/>
                      <a:pt x="21570" y="24236"/>
                      <a:pt x="18395" y="24973"/>
                    </a:cubicBezTo>
                    <a:cubicBezTo>
                      <a:pt x="12172" y="26382"/>
                      <a:pt x="8819" y="23855"/>
                      <a:pt x="7447" y="17772"/>
                    </a:cubicBezTo>
                    <a:cubicBezTo>
                      <a:pt x="6101" y="11942"/>
                      <a:pt x="7562" y="8069"/>
                      <a:pt x="14229" y="6545"/>
                    </a:cubicBezTo>
                    <a:cubicBezTo>
                      <a:pt x="18014" y="5681"/>
                      <a:pt x="20109" y="6545"/>
                      <a:pt x="22306" y="7853"/>
                    </a:cubicBezTo>
                    <a:lnTo>
                      <a:pt x="25583" y="2684"/>
                    </a:lnTo>
                    <a:cubicBezTo>
                      <a:pt x="22726" y="817"/>
                      <a:pt x="19144" y="-605"/>
                      <a:pt x="12515" y="919"/>
                    </a:cubicBezTo>
                    <a:cubicBezTo>
                      <a:pt x="1644" y="3383"/>
                      <a:pt x="-1214" y="9707"/>
                      <a:pt x="970" y="1934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4" name="Forma Livre: Forma 193">
                <a:extLst>
                  <a:ext uri="{FF2B5EF4-FFF2-40B4-BE49-F238E27FC236}">
                    <a16:creationId xmlns:a16="http://schemas.microsoft.com/office/drawing/2014/main" id="{2FAAC4F0-5D35-4538-99A5-295D91C143A1}"/>
                  </a:ext>
                </a:extLst>
              </p:cNvPr>
              <p:cNvSpPr/>
              <p:nvPr/>
            </p:nvSpPr>
            <p:spPr>
              <a:xfrm flipV="1">
                <a:off x="3292030" y="2912635"/>
                <a:ext cx="30111" cy="35280"/>
              </a:xfrm>
              <a:custGeom>
                <a:avLst/>
                <a:gdLst>
                  <a:gd name="connsiteX0" fmla="*/ 24424 w 30111"/>
                  <a:gd name="connsiteY0" fmla="*/ 35559 h 35280"/>
                  <a:gd name="connsiteX1" fmla="*/ 30406 w 30111"/>
                  <a:gd name="connsiteY1" fmla="*/ 32574 h 35280"/>
                  <a:gd name="connsiteX2" fmla="*/ 27790 w 30111"/>
                  <a:gd name="connsiteY2" fmla="*/ 278 h 35280"/>
                  <a:gd name="connsiteX3" fmla="*/ 21655 w 30111"/>
                  <a:gd name="connsiteY3" fmla="*/ 3326 h 35280"/>
                  <a:gd name="connsiteX4" fmla="*/ 22125 w 30111"/>
                  <a:gd name="connsiteY4" fmla="*/ 8584 h 35280"/>
                  <a:gd name="connsiteX5" fmla="*/ 9997 w 30111"/>
                  <a:gd name="connsiteY5" fmla="*/ 14604 h 35280"/>
                  <a:gd name="connsiteX6" fmla="*/ 6073 w 30111"/>
                  <a:gd name="connsiteY6" fmla="*/ 11086 h 35280"/>
                  <a:gd name="connsiteX7" fmla="*/ 294 w 30111"/>
                  <a:gd name="connsiteY7" fmla="*/ 13931 h 35280"/>
                  <a:gd name="connsiteX8" fmla="*/ 22659 w 30111"/>
                  <a:gd name="connsiteY8" fmla="*/ 14375 h 35280"/>
                  <a:gd name="connsiteX9" fmla="*/ 22659 w 30111"/>
                  <a:gd name="connsiteY9" fmla="*/ 14375 h 35280"/>
                  <a:gd name="connsiteX10" fmla="*/ 23789 w 30111"/>
                  <a:gd name="connsiteY10" fmla="*/ 27139 h 35280"/>
                  <a:gd name="connsiteX11" fmla="*/ 14289 w 30111"/>
                  <a:gd name="connsiteY11" fmla="*/ 18591 h 35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111" h="35280">
                    <a:moveTo>
                      <a:pt x="24424" y="35559"/>
                    </a:moveTo>
                    <a:lnTo>
                      <a:pt x="30406" y="32574"/>
                    </a:lnTo>
                    <a:lnTo>
                      <a:pt x="27790" y="278"/>
                    </a:lnTo>
                    <a:lnTo>
                      <a:pt x="21655" y="3326"/>
                    </a:lnTo>
                    <a:lnTo>
                      <a:pt x="22125" y="8584"/>
                    </a:lnTo>
                    <a:lnTo>
                      <a:pt x="9997" y="14604"/>
                    </a:lnTo>
                    <a:lnTo>
                      <a:pt x="6073" y="11086"/>
                    </a:lnTo>
                    <a:lnTo>
                      <a:pt x="294" y="13931"/>
                    </a:lnTo>
                    <a:close/>
                    <a:moveTo>
                      <a:pt x="22659" y="14375"/>
                    </a:moveTo>
                    <a:lnTo>
                      <a:pt x="22659" y="14375"/>
                    </a:lnTo>
                    <a:lnTo>
                      <a:pt x="23789" y="27139"/>
                    </a:lnTo>
                    <a:lnTo>
                      <a:pt x="14289" y="1859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5" name="Forma Livre: Forma 194">
                <a:extLst>
                  <a:ext uri="{FF2B5EF4-FFF2-40B4-BE49-F238E27FC236}">
                    <a16:creationId xmlns:a16="http://schemas.microsoft.com/office/drawing/2014/main" id="{CF3791FB-BAB3-4621-9D87-D97ED69B7530}"/>
                  </a:ext>
                </a:extLst>
              </p:cNvPr>
              <p:cNvSpPr/>
              <p:nvPr/>
            </p:nvSpPr>
            <p:spPr>
              <a:xfrm flipV="1">
                <a:off x="3332758" y="2934482"/>
                <a:ext cx="44818" cy="44551"/>
              </a:xfrm>
              <a:custGeom>
                <a:avLst/>
                <a:gdLst>
                  <a:gd name="connsiteX0" fmla="*/ 20237 w 44818"/>
                  <a:gd name="connsiteY0" fmla="*/ 44833 h 44551"/>
                  <a:gd name="connsiteX1" fmla="*/ 26663 w 44818"/>
                  <a:gd name="connsiteY1" fmla="*/ 39067 h 44551"/>
                  <a:gd name="connsiteX2" fmla="*/ 19056 w 44818"/>
                  <a:gd name="connsiteY2" fmla="*/ 18442 h 44551"/>
                  <a:gd name="connsiteX3" fmla="*/ 38741 w 44818"/>
                  <a:gd name="connsiteY3" fmla="*/ 28247 h 44551"/>
                  <a:gd name="connsiteX4" fmla="*/ 45117 w 44818"/>
                  <a:gd name="connsiteY4" fmla="*/ 22493 h 44551"/>
                  <a:gd name="connsiteX5" fmla="*/ 25165 w 44818"/>
                  <a:gd name="connsiteY5" fmla="*/ 281 h 44551"/>
                  <a:gd name="connsiteX6" fmla="*/ 20364 w 44818"/>
                  <a:gd name="connsiteY6" fmla="*/ 4586 h 44551"/>
                  <a:gd name="connsiteX7" fmla="*/ 33712 w 44818"/>
                  <a:gd name="connsiteY7" fmla="*/ 19433 h 44551"/>
                  <a:gd name="connsiteX8" fmla="*/ 14370 w 44818"/>
                  <a:gd name="connsiteY8" fmla="*/ 9933 h 44551"/>
                  <a:gd name="connsiteX9" fmla="*/ 10661 w 44818"/>
                  <a:gd name="connsiteY9" fmla="*/ 13261 h 44551"/>
                  <a:gd name="connsiteX10" fmla="*/ 17977 w 44818"/>
                  <a:gd name="connsiteY10" fmla="*/ 33365 h 44551"/>
                  <a:gd name="connsiteX11" fmla="*/ 4731 w 44818"/>
                  <a:gd name="connsiteY11" fmla="*/ 18607 h 44551"/>
                  <a:gd name="connsiteX12" fmla="*/ 298 w 44818"/>
                  <a:gd name="connsiteY12" fmla="*/ 22595 h 44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18" h="44551">
                    <a:moveTo>
                      <a:pt x="20237" y="44833"/>
                    </a:moveTo>
                    <a:lnTo>
                      <a:pt x="26663" y="39067"/>
                    </a:lnTo>
                    <a:lnTo>
                      <a:pt x="19056" y="18442"/>
                    </a:lnTo>
                    <a:lnTo>
                      <a:pt x="38741" y="28247"/>
                    </a:lnTo>
                    <a:lnTo>
                      <a:pt x="45117" y="22493"/>
                    </a:lnTo>
                    <a:lnTo>
                      <a:pt x="25165" y="281"/>
                    </a:lnTo>
                    <a:lnTo>
                      <a:pt x="20364" y="4586"/>
                    </a:lnTo>
                    <a:lnTo>
                      <a:pt x="33712" y="19433"/>
                    </a:lnTo>
                    <a:lnTo>
                      <a:pt x="14370" y="9933"/>
                    </a:lnTo>
                    <a:lnTo>
                      <a:pt x="10661" y="13261"/>
                    </a:lnTo>
                    <a:lnTo>
                      <a:pt x="17977" y="33365"/>
                    </a:lnTo>
                    <a:lnTo>
                      <a:pt x="4731" y="18607"/>
                    </a:lnTo>
                    <a:lnTo>
                      <a:pt x="298" y="225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6" name="Forma Livre: Forma 195">
                <a:extLst>
                  <a:ext uri="{FF2B5EF4-FFF2-40B4-BE49-F238E27FC236}">
                    <a16:creationId xmlns:a16="http://schemas.microsoft.com/office/drawing/2014/main" id="{18AA78B6-01F7-4610-B00F-139E1EA82DBF}"/>
                  </a:ext>
                </a:extLst>
              </p:cNvPr>
              <p:cNvSpPr/>
              <p:nvPr/>
            </p:nvSpPr>
            <p:spPr>
              <a:xfrm flipV="1">
                <a:off x="3399915" y="3064259"/>
                <a:ext cx="30977" cy="29942"/>
              </a:xfrm>
              <a:custGeom>
                <a:avLst/>
                <a:gdLst>
                  <a:gd name="connsiteX0" fmla="*/ 14614 w 30977"/>
                  <a:gd name="connsiteY0" fmla="*/ 30154 h 29942"/>
                  <a:gd name="connsiteX1" fmla="*/ 31200 w 30977"/>
                  <a:gd name="connsiteY1" fmla="*/ 15626 h 29942"/>
                  <a:gd name="connsiteX2" fmla="*/ 27873 w 30977"/>
                  <a:gd name="connsiteY2" fmla="*/ 3230 h 29942"/>
                  <a:gd name="connsiteX3" fmla="*/ 22983 w 30977"/>
                  <a:gd name="connsiteY3" fmla="*/ 7371 h 29942"/>
                  <a:gd name="connsiteX4" fmla="*/ 25155 w 30977"/>
                  <a:gd name="connsiteY4" fmla="*/ 15194 h 29942"/>
                  <a:gd name="connsiteX5" fmla="*/ 15033 w 30977"/>
                  <a:gd name="connsiteY5" fmla="*/ 23538 h 29942"/>
                  <a:gd name="connsiteX6" fmla="*/ 5978 w 30977"/>
                  <a:gd name="connsiteY6" fmla="*/ 13860 h 29942"/>
                  <a:gd name="connsiteX7" fmla="*/ 12684 w 30977"/>
                  <a:gd name="connsiteY7" fmla="*/ 6824 h 29942"/>
                  <a:gd name="connsiteX8" fmla="*/ 13319 w 30977"/>
                  <a:gd name="connsiteY8" fmla="*/ 6863 h 29942"/>
                  <a:gd name="connsiteX9" fmla="*/ 12684 w 30977"/>
                  <a:gd name="connsiteY9" fmla="*/ 15194 h 29942"/>
                  <a:gd name="connsiteX10" fmla="*/ 18145 w 30977"/>
                  <a:gd name="connsiteY10" fmla="*/ 15600 h 29942"/>
                  <a:gd name="connsiteX11" fmla="*/ 19288 w 30977"/>
                  <a:gd name="connsiteY11" fmla="*/ 754 h 29942"/>
                  <a:gd name="connsiteX12" fmla="*/ 14398 w 30977"/>
                  <a:gd name="connsiteY12" fmla="*/ 373 h 29942"/>
                  <a:gd name="connsiteX13" fmla="*/ 403 w 30977"/>
                  <a:gd name="connsiteY13" fmla="*/ 13721 h 29942"/>
                  <a:gd name="connsiteX14" fmla="*/ 14614 w 30977"/>
                  <a:gd name="connsiteY14" fmla="*/ 30154 h 29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977" h="29942">
                    <a:moveTo>
                      <a:pt x="14614" y="30154"/>
                    </a:moveTo>
                    <a:cubicBezTo>
                      <a:pt x="25409" y="30967"/>
                      <a:pt x="30438" y="25684"/>
                      <a:pt x="31200" y="15626"/>
                    </a:cubicBezTo>
                    <a:cubicBezTo>
                      <a:pt x="31657" y="9593"/>
                      <a:pt x="30146" y="5796"/>
                      <a:pt x="27873" y="3230"/>
                    </a:cubicBezTo>
                    <a:lnTo>
                      <a:pt x="22983" y="7371"/>
                    </a:lnTo>
                    <a:cubicBezTo>
                      <a:pt x="24317" y="9022"/>
                      <a:pt x="25460" y="11092"/>
                      <a:pt x="25155" y="15194"/>
                    </a:cubicBezTo>
                    <a:cubicBezTo>
                      <a:pt x="24634" y="21722"/>
                      <a:pt x="21231" y="24020"/>
                      <a:pt x="15033" y="23538"/>
                    </a:cubicBezTo>
                    <a:cubicBezTo>
                      <a:pt x="8531" y="23042"/>
                      <a:pt x="5432" y="21036"/>
                      <a:pt x="5978" y="13860"/>
                    </a:cubicBezTo>
                    <a:cubicBezTo>
                      <a:pt x="6410" y="8031"/>
                      <a:pt x="8493" y="6482"/>
                      <a:pt x="12684" y="6824"/>
                    </a:cubicBezTo>
                    <a:lnTo>
                      <a:pt x="13319" y="6863"/>
                    </a:lnTo>
                    <a:lnTo>
                      <a:pt x="12684" y="15194"/>
                    </a:lnTo>
                    <a:lnTo>
                      <a:pt x="18145" y="15600"/>
                    </a:lnTo>
                    <a:lnTo>
                      <a:pt x="19288" y="754"/>
                    </a:lnTo>
                    <a:lnTo>
                      <a:pt x="14398" y="373"/>
                    </a:lnTo>
                    <a:cubicBezTo>
                      <a:pt x="5902" y="-262"/>
                      <a:pt x="1228" y="2799"/>
                      <a:pt x="403" y="13721"/>
                    </a:cubicBezTo>
                    <a:cubicBezTo>
                      <a:pt x="-486" y="25633"/>
                      <a:pt x="4708" y="29405"/>
                      <a:pt x="14614" y="3015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7" name="Forma Livre: Forma 196">
                <a:extLst>
                  <a:ext uri="{FF2B5EF4-FFF2-40B4-BE49-F238E27FC236}">
                    <a16:creationId xmlns:a16="http://schemas.microsoft.com/office/drawing/2014/main" id="{E3947B22-3D42-4CF3-9A8C-A4F116B29F75}"/>
                  </a:ext>
                </a:extLst>
              </p:cNvPr>
              <p:cNvSpPr/>
              <p:nvPr/>
            </p:nvSpPr>
            <p:spPr>
              <a:xfrm flipV="1">
                <a:off x="3397745" y="3106589"/>
                <a:ext cx="32677" cy="26314"/>
              </a:xfrm>
              <a:custGeom>
                <a:avLst/>
                <a:gdLst>
                  <a:gd name="connsiteX0" fmla="*/ 32983 w 32677"/>
                  <a:gd name="connsiteY0" fmla="*/ 22598 h 26314"/>
                  <a:gd name="connsiteX1" fmla="*/ 29948 w 32677"/>
                  <a:gd name="connsiteY1" fmla="*/ 297 h 26314"/>
                  <a:gd name="connsiteX2" fmla="*/ 24042 w 32677"/>
                  <a:gd name="connsiteY2" fmla="*/ 1123 h 26314"/>
                  <a:gd name="connsiteX3" fmla="*/ 26176 w 32677"/>
                  <a:gd name="connsiteY3" fmla="*/ 16833 h 26314"/>
                  <a:gd name="connsiteX4" fmla="*/ 20423 w 32677"/>
                  <a:gd name="connsiteY4" fmla="*/ 17595 h 26314"/>
                  <a:gd name="connsiteX5" fmla="*/ 18327 w 32677"/>
                  <a:gd name="connsiteY5" fmla="*/ 2291 h 26314"/>
                  <a:gd name="connsiteX6" fmla="*/ 12625 w 32677"/>
                  <a:gd name="connsiteY6" fmla="*/ 3079 h 26314"/>
                  <a:gd name="connsiteX7" fmla="*/ 14695 w 32677"/>
                  <a:gd name="connsiteY7" fmla="*/ 18395 h 26314"/>
                  <a:gd name="connsiteX8" fmla="*/ 8129 w 32677"/>
                  <a:gd name="connsiteY8" fmla="*/ 19284 h 26314"/>
                  <a:gd name="connsiteX9" fmla="*/ 5983 w 32677"/>
                  <a:gd name="connsiteY9" fmla="*/ 3409 h 26314"/>
                  <a:gd name="connsiteX10" fmla="*/ 306 w 32677"/>
                  <a:gd name="connsiteY10" fmla="*/ 4171 h 26314"/>
                  <a:gd name="connsiteX11" fmla="*/ 3341 w 32677"/>
                  <a:gd name="connsiteY11" fmla="*/ 26612 h 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77" h="26314">
                    <a:moveTo>
                      <a:pt x="32983" y="22598"/>
                    </a:moveTo>
                    <a:lnTo>
                      <a:pt x="29948" y="297"/>
                    </a:lnTo>
                    <a:lnTo>
                      <a:pt x="24042" y="1123"/>
                    </a:lnTo>
                    <a:lnTo>
                      <a:pt x="26176" y="16833"/>
                    </a:lnTo>
                    <a:lnTo>
                      <a:pt x="20423" y="17595"/>
                    </a:lnTo>
                    <a:lnTo>
                      <a:pt x="18327" y="2291"/>
                    </a:lnTo>
                    <a:lnTo>
                      <a:pt x="12625" y="3079"/>
                    </a:lnTo>
                    <a:lnTo>
                      <a:pt x="14695" y="18395"/>
                    </a:lnTo>
                    <a:lnTo>
                      <a:pt x="8129" y="19284"/>
                    </a:lnTo>
                    <a:lnTo>
                      <a:pt x="5983" y="3409"/>
                    </a:lnTo>
                    <a:lnTo>
                      <a:pt x="306" y="4171"/>
                    </a:lnTo>
                    <a:lnTo>
                      <a:pt x="3341" y="266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8" name="Forma Livre: Forma 197">
                <a:extLst>
                  <a:ext uri="{FF2B5EF4-FFF2-40B4-BE49-F238E27FC236}">
                    <a16:creationId xmlns:a16="http://schemas.microsoft.com/office/drawing/2014/main" id="{CC54D0DE-DD53-415A-BE25-8C2F3E11FB2E}"/>
                  </a:ext>
                </a:extLst>
              </p:cNvPr>
              <p:cNvSpPr/>
              <p:nvPr/>
            </p:nvSpPr>
            <p:spPr>
              <a:xfrm flipV="1">
                <a:off x="3386250" y="3141153"/>
                <a:ext cx="36766" cy="32161"/>
              </a:xfrm>
              <a:custGeom>
                <a:avLst/>
                <a:gdLst>
                  <a:gd name="connsiteX0" fmla="*/ 13854 w 36766"/>
                  <a:gd name="connsiteY0" fmla="*/ 16790 h 32161"/>
                  <a:gd name="connsiteX1" fmla="*/ 16115 w 36766"/>
                  <a:gd name="connsiteY1" fmla="*/ 23077 h 32161"/>
                  <a:gd name="connsiteX2" fmla="*/ 6768 w 36766"/>
                  <a:gd name="connsiteY2" fmla="*/ 26391 h 32161"/>
                  <a:gd name="connsiteX3" fmla="*/ 8927 w 36766"/>
                  <a:gd name="connsiteY3" fmla="*/ 32462 h 32161"/>
                  <a:gd name="connsiteX4" fmla="*/ 37070 w 36766"/>
                  <a:gd name="connsiteY4" fmla="*/ 22429 h 32161"/>
                  <a:gd name="connsiteX5" fmla="*/ 32218 w 36766"/>
                  <a:gd name="connsiteY5" fmla="*/ 8865 h 32161"/>
                  <a:gd name="connsiteX6" fmla="*/ 19137 w 36766"/>
                  <a:gd name="connsiteY6" fmla="*/ 1157 h 32161"/>
                  <a:gd name="connsiteX7" fmla="*/ 12317 w 36766"/>
                  <a:gd name="connsiteY7" fmla="*/ 10250 h 32161"/>
                  <a:gd name="connsiteX8" fmla="*/ 303 w 36766"/>
                  <a:gd name="connsiteY8" fmla="*/ 8256 h 32161"/>
                  <a:gd name="connsiteX9" fmla="*/ 2653 w 36766"/>
                  <a:gd name="connsiteY9" fmla="*/ 14898 h 32161"/>
                  <a:gd name="connsiteX10" fmla="*/ 18858 w 36766"/>
                  <a:gd name="connsiteY10" fmla="*/ 13844 h 32161"/>
                  <a:gd name="connsiteX11" fmla="*/ 18858 w 36766"/>
                  <a:gd name="connsiteY11" fmla="*/ 13844 h 32161"/>
                  <a:gd name="connsiteX12" fmla="*/ 21131 w 36766"/>
                  <a:gd name="connsiteY12" fmla="*/ 7519 h 32161"/>
                  <a:gd name="connsiteX13" fmla="*/ 26999 w 36766"/>
                  <a:gd name="connsiteY13" fmla="*/ 11024 h 32161"/>
                  <a:gd name="connsiteX14" fmla="*/ 29602 w 36766"/>
                  <a:gd name="connsiteY14" fmla="*/ 18276 h 32161"/>
                  <a:gd name="connsiteX15" fmla="*/ 21474 w 36766"/>
                  <a:gd name="connsiteY15" fmla="*/ 21159 h 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766" h="32161">
                    <a:moveTo>
                      <a:pt x="13854" y="16790"/>
                    </a:moveTo>
                    <a:lnTo>
                      <a:pt x="16115" y="23077"/>
                    </a:lnTo>
                    <a:lnTo>
                      <a:pt x="6768" y="26391"/>
                    </a:lnTo>
                    <a:lnTo>
                      <a:pt x="8927" y="32462"/>
                    </a:lnTo>
                    <a:lnTo>
                      <a:pt x="37070" y="22429"/>
                    </a:lnTo>
                    <a:lnTo>
                      <a:pt x="32218" y="8865"/>
                    </a:lnTo>
                    <a:cubicBezTo>
                      <a:pt x="29081" y="1"/>
                      <a:pt x="24535" y="-748"/>
                      <a:pt x="19137" y="1157"/>
                    </a:cubicBezTo>
                    <a:cubicBezTo>
                      <a:pt x="15251" y="2528"/>
                      <a:pt x="12127" y="5055"/>
                      <a:pt x="12317" y="10250"/>
                    </a:cubicBezTo>
                    <a:lnTo>
                      <a:pt x="303" y="8256"/>
                    </a:lnTo>
                    <a:lnTo>
                      <a:pt x="2653" y="14898"/>
                    </a:lnTo>
                    <a:close/>
                    <a:moveTo>
                      <a:pt x="18858" y="13844"/>
                    </a:moveTo>
                    <a:lnTo>
                      <a:pt x="18858" y="13844"/>
                    </a:lnTo>
                    <a:cubicBezTo>
                      <a:pt x="17664" y="10453"/>
                      <a:pt x="17931" y="8624"/>
                      <a:pt x="21131" y="7519"/>
                    </a:cubicBezTo>
                    <a:cubicBezTo>
                      <a:pt x="24408" y="6338"/>
                      <a:pt x="25754" y="7481"/>
                      <a:pt x="26999" y="11024"/>
                    </a:cubicBezTo>
                    <a:lnTo>
                      <a:pt x="29602" y="18276"/>
                    </a:lnTo>
                    <a:lnTo>
                      <a:pt x="21474" y="2115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9" name="Forma Livre: Forma 198">
                <a:extLst>
                  <a:ext uri="{FF2B5EF4-FFF2-40B4-BE49-F238E27FC236}">
                    <a16:creationId xmlns:a16="http://schemas.microsoft.com/office/drawing/2014/main" id="{D79B589C-8E2E-45BD-8303-F20296FDE858}"/>
                  </a:ext>
                </a:extLst>
              </p:cNvPr>
              <p:cNvSpPr/>
              <p:nvPr/>
            </p:nvSpPr>
            <p:spPr>
              <a:xfrm flipV="1">
                <a:off x="3368665" y="3176886"/>
                <a:ext cx="37312" cy="34772"/>
              </a:xfrm>
              <a:custGeom>
                <a:avLst/>
                <a:gdLst>
                  <a:gd name="connsiteX0" fmla="*/ 37616 w 37312"/>
                  <a:gd name="connsiteY0" fmla="*/ 19481 h 34772"/>
                  <a:gd name="connsiteX1" fmla="*/ 25894 w 37312"/>
                  <a:gd name="connsiteY1" fmla="*/ 304 h 34772"/>
                  <a:gd name="connsiteX2" fmla="*/ 20814 w 37312"/>
                  <a:gd name="connsiteY2" fmla="*/ 3416 h 34772"/>
                  <a:gd name="connsiteX3" fmla="*/ 29056 w 37312"/>
                  <a:gd name="connsiteY3" fmla="*/ 16941 h 34772"/>
                  <a:gd name="connsiteX4" fmla="*/ 24116 w 37312"/>
                  <a:gd name="connsiteY4" fmla="*/ 19977 h 34772"/>
                  <a:gd name="connsiteX5" fmla="*/ 16051 w 37312"/>
                  <a:gd name="connsiteY5" fmla="*/ 6807 h 34772"/>
                  <a:gd name="connsiteX6" fmla="*/ 11124 w 37312"/>
                  <a:gd name="connsiteY6" fmla="*/ 9791 h 34772"/>
                  <a:gd name="connsiteX7" fmla="*/ 19188 w 37312"/>
                  <a:gd name="connsiteY7" fmla="*/ 22987 h 34772"/>
                  <a:gd name="connsiteX8" fmla="*/ 13537 w 37312"/>
                  <a:gd name="connsiteY8" fmla="*/ 26441 h 34772"/>
                  <a:gd name="connsiteX9" fmla="*/ 5193 w 37312"/>
                  <a:gd name="connsiteY9" fmla="*/ 12789 h 34772"/>
                  <a:gd name="connsiteX10" fmla="*/ 303 w 37312"/>
                  <a:gd name="connsiteY10" fmla="*/ 15786 h 34772"/>
                  <a:gd name="connsiteX11" fmla="*/ 12114 w 37312"/>
                  <a:gd name="connsiteY11" fmla="*/ 35077 h 3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312" h="34772">
                    <a:moveTo>
                      <a:pt x="37616" y="19481"/>
                    </a:moveTo>
                    <a:lnTo>
                      <a:pt x="25894" y="304"/>
                    </a:lnTo>
                    <a:lnTo>
                      <a:pt x="20814" y="3416"/>
                    </a:lnTo>
                    <a:lnTo>
                      <a:pt x="29056" y="16941"/>
                    </a:lnTo>
                    <a:lnTo>
                      <a:pt x="24116" y="19977"/>
                    </a:lnTo>
                    <a:lnTo>
                      <a:pt x="16051" y="6807"/>
                    </a:lnTo>
                    <a:lnTo>
                      <a:pt x="11124" y="9791"/>
                    </a:lnTo>
                    <a:lnTo>
                      <a:pt x="19188" y="22987"/>
                    </a:lnTo>
                    <a:lnTo>
                      <a:pt x="13537" y="26441"/>
                    </a:lnTo>
                    <a:lnTo>
                      <a:pt x="5193" y="12789"/>
                    </a:lnTo>
                    <a:lnTo>
                      <a:pt x="303" y="15786"/>
                    </a:lnTo>
                    <a:lnTo>
                      <a:pt x="12114" y="350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0" name="Forma Livre: Forma 199">
                <a:extLst>
                  <a:ext uri="{FF2B5EF4-FFF2-40B4-BE49-F238E27FC236}">
                    <a16:creationId xmlns:a16="http://schemas.microsoft.com/office/drawing/2014/main" id="{12A55BBA-D2D6-4214-86C3-AEB201494862}"/>
                  </a:ext>
                </a:extLst>
              </p:cNvPr>
              <p:cNvSpPr/>
              <p:nvPr/>
            </p:nvSpPr>
            <p:spPr>
              <a:xfrm flipV="1">
                <a:off x="3343569" y="3206124"/>
                <a:ext cx="39420" cy="35962"/>
              </a:xfrm>
              <a:custGeom>
                <a:avLst/>
                <a:gdLst>
                  <a:gd name="connsiteX0" fmla="*/ 16149 w 39420"/>
                  <a:gd name="connsiteY0" fmla="*/ 19862 h 35962"/>
                  <a:gd name="connsiteX1" fmla="*/ 20733 w 39420"/>
                  <a:gd name="connsiteY1" fmla="*/ 24751 h 35962"/>
                  <a:gd name="connsiteX2" fmla="*/ 13520 w 39420"/>
                  <a:gd name="connsiteY2" fmla="*/ 31558 h 35962"/>
                  <a:gd name="connsiteX3" fmla="*/ 17939 w 39420"/>
                  <a:gd name="connsiteY3" fmla="*/ 36270 h 35962"/>
                  <a:gd name="connsiteX4" fmla="*/ 39720 w 39420"/>
                  <a:gd name="connsiteY4" fmla="*/ 15760 h 35962"/>
                  <a:gd name="connsiteX5" fmla="*/ 29814 w 39420"/>
                  <a:gd name="connsiteY5" fmla="*/ 5257 h 35962"/>
                  <a:gd name="connsiteX6" fmla="*/ 14713 w 39420"/>
                  <a:gd name="connsiteY6" fmla="*/ 3453 h 35962"/>
                  <a:gd name="connsiteX7" fmla="*/ 12123 w 39420"/>
                  <a:gd name="connsiteY7" fmla="*/ 14528 h 35962"/>
                  <a:gd name="connsiteX8" fmla="*/ 299 w 39420"/>
                  <a:gd name="connsiteY8" fmla="*/ 17499 h 35962"/>
                  <a:gd name="connsiteX9" fmla="*/ 5138 w 39420"/>
                  <a:gd name="connsiteY9" fmla="*/ 22643 h 35962"/>
                  <a:gd name="connsiteX10" fmla="*/ 19539 w 39420"/>
                  <a:gd name="connsiteY10" fmla="*/ 15175 h 35962"/>
                  <a:gd name="connsiteX11" fmla="*/ 19539 w 39420"/>
                  <a:gd name="connsiteY11" fmla="*/ 15175 h 35962"/>
                  <a:gd name="connsiteX12" fmla="*/ 19095 w 39420"/>
                  <a:gd name="connsiteY12" fmla="*/ 8470 h 35962"/>
                  <a:gd name="connsiteX13" fmla="*/ 25889 w 39420"/>
                  <a:gd name="connsiteY13" fmla="*/ 9321 h 35962"/>
                  <a:gd name="connsiteX14" fmla="*/ 31198 w 39420"/>
                  <a:gd name="connsiteY14" fmla="*/ 14934 h 35962"/>
                  <a:gd name="connsiteX15" fmla="*/ 24873 w 39420"/>
                  <a:gd name="connsiteY15" fmla="*/ 20852 h 3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0" h="35962">
                    <a:moveTo>
                      <a:pt x="16149" y="19862"/>
                    </a:moveTo>
                    <a:lnTo>
                      <a:pt x="20733" y="24751"/>
                    </a:lnTo>
                    <a:lnTo>
                      <a:pt x="13520" y="31558"/>
                    </a:lnTo>
                    <a:lnTo>
                      <a:pt x="17939" y="36270"/>
                    </a:lnTo>
                    <a:lnTo>
                      <a:pt x="39720" y="15760"/>
                    </a:lnTo>
                    <a:lnTo>
                      <a:pt x="29814" y="5257"/>
                    </a:lnTo>
                    <a:cubicBezTo>
                      <a:pt x="23375" y="-1601"/>
                      <a:pt x="18879" y="-471"/>
                      <a:pt x="14713" y="3453"/>
                    </a:cubicBezTo>
                    <a:cubicBezTo>
                      <a:pt x="11704" y="6260"/>
                      <a:pt x="9862" y="9841"/>
                      <a:pt x="12123" y="14528"/>
                    </a:cubicBezTo>
                    <a:lnTo>
                      <a:pt x="299" y="17499"/>
                    </a:lnTo>
                    <a:lnTo>
                      <a:pt x="5138" y="22643"/>
                    </a:lnTo>
                    <a:close/>
                    <a:moveTo>
                      <a:pt x="19539" y="15175"/>
                    </a:moveTo>
                    <a:lnTo>
                      <a:pt x="19539" y="15175"/>
                    </a:lnTo>
                    <a:cubicBezTo>
                      <a:pt x="17076" y="12559"/>
                      <a:pt x="16631" y="10768"/>
                      <a:pt x="19095" y="8470"/>
                    </a:cubicBezTo>
                    <a:cubicBezTo>
                      <a:pt x="21635" y="6082"/>
                      <a:pt x="23311" y="6603"/>
                      <a:pt x="25889" y="9321"/>
                    </a:cubicBezTo>
                    <a:lnTo>
                      <a:pt x="31198" y="14934"/>
                    </a:lnTo>
                    <a:lnTo>
                      <a:pt x="24873" y="2085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1" name="Forma Livre: Forma 200">
                <a:extLst>
                  <a:ext uri="{FF2B5EF4-FFF2-40B4-BE49-F238E27FC236}">
                    <a16:creationId xmlns:a16="http://schemas.microsoft.com/office/drawing/2014/main" id="{4F3AA0E1-9849-4137-87AB-9CB518DEB9A2}"/>
                  </a:ext>
                </a:extLst>
              </p:cNvPr>
              <p:cNvSpPr/>
              <p:nvPr/>
            </p:nvSpPr>
            <p:spPr>
              <a:xfrm flipV="1">
                <a:off x="3315076" y="3233056"/>
                <a:ext cx="35661" cy="37401"/>
              </a:xfrm>
              <a:custGeom>
                <a:avLst/>
                <a:gdLst>
                  <a:gd name="connsiteX0" fmla="*/ 35959 w 35661"/>
                  <a:gd name="connsiteY0" fmla="*/ 13150 h 37401"/>
                  <a:gd name="connsiteX1" fmla="*/ 17481 w 35661"/>
                  <a:gd name="connsiteY1" fmla="*/ 310 h 37401"/>
                  <a:gd name="connsiteX2" fmla="*/ 14077 w 35661"/>
                  <a:gd name="connsiteY2" fmla="*/ 5238 h 37401"/>
                  <a:gd name="connsiteX3" fmla="*/ 27120 w 35661"/>
                  <a:gd name="connsiteY3" fmla="*/ 14280 h 37401"/>
                  <a:gd name="connsiteX4" fmla="*/ 23792 w 35661"/>
                  <a:gd name="connsiteY4" fmla="*/ 19068 h 37401"/>
                  <a:gd name="connsiteX5" fmla="*/ 11105 w 35661"/>
                  <a:gd name="connsiteY5" fmla="*/ 10254 h 37401"/>
                  <a:gd name="connsiteX6" fmla="*/ 7803 w 35661"/>
                  <a:gd name="connsiteY6" fmla="*/ 15004 h 37401"/>
                  <a:gd name="connsiteX7" fmla="*/ 20516 w 35661"/>
                  <a:gd name="connsiteY7" fmla="*/ 23805 h 37401"/>
                  <a:gd name="connsiteX8" fmla="*/ 16744 w 35661"/>
                  <a:gd name="connsiteY8" fmla="*/ 29253 h 37401"/>
                  <a:gd name="connsiteX9" fmla="*/ 3587 w 35661"/>
                  <a:gd name="connsiteY9" fmla="*/ 20097 h 37401"/>
                  <a:gd name="connsiteX10" fmla="*/ 297 w 35661"/>
                  <a:gd name="connsiteY10" fmla="*/ 24796 h 37401"/>
                  <a:gd name="connsiteX11" fmla="*/ 18916 w 35661"/>
                  <a:gd name="connsiteY11" fmla="*/ 37711 h 37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661" h="37401">
                    <a:moveTo>
                      <a:pt x="35959" y="13150"/>
                    </a:moveTo>
                    <a:lnTo>
                      <a:pt x="17481" y="310"/>
                    </a:lnTo>
                    <a:lnTo>
                      <a:pt x="14077" y="5238"/>
                    </a:lnTo>
                    <a:lnTo>
                      <a:pt x="27120" y="14280"/>
                    </a:lnTo>
                    <a:lnTo>
                      <a:pt x="23792" y="19068"/>
                    </a:lnTo>
                    <a:lnTo>
                      <a:pt x="11105" y="10254"/>
                    </a:lnTo>
                    <a:lnTo>
                      <a:pt x="7803" y="15004"/>
                    </a:lnTo>
                    <a:lnTo>
                      <a:pt x="20516" y="23805"/>
                    </a:lnTo>
                    <a:lnTo>
                      <a:pt x="16744" y="29253"/>
                    </a:lnTo>
                    <a:lnTo>
                      <a:pt x="3587" y="20097"/>
                    </a:lnTo>
                    <a:lnTo>
                      <a:pt x="297" y="24796"/>
                    </a:lnTo>
                    <a:lnTo>
                      <a:pt x="18916" y="377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2" name="Forma Livre: Forma 201">
                <a:extLst>
                  <a:ext uri="{FF2B5EF4-FFF2-40B4-BE49-F238E27FC236}">
                    <a16:creationId xmlns:a16="http://schemas.microsoft.com/office/drawing/2014/main" id="{8217C20A-4301-406F-B92E-A97D6AF54096}"/>
                  </a:ext>
                </a:extLst>
              </p:cNvPr>
              <p:cNvSpPr/>
              <p:nvPr/>
            </p:nvSpPr>
            <p:spPr>
              <a:xfrm flipV="1">
                <a:off x="3230772" y="3268328"/>
                <a:ext cx="29044" cy="31551"/>
              </a:xfrm>
              <a:custGeom>
                <a:avLst/>
                <a:gdLst>
                  <a:gd name="connsiteX0" fmla="*/ 13952 w 29044"/>
                  <a:gd name="connsiteY0" fmla="*/ 20486 h 31551"/>
                  <a:gd name="connsiteX1" fmla="*/ 20594 w 29044"/>
                  <a:gd name="connsiteY1" fmla="*/ 21261 h 31551"/>
                  <a:gd name="connsiteX2" fmla="*/ 19464 w 29044"/>
                  <a:gd name="connsiteY2" fmla="*/ 31154 h 31551"/>
                  <a:gd name="connsiteX3" fmla="*/ 25877 w 29044"/>
                  <a:gd name="connsiteY3" fmla="*/ 31865 h 31551"/>
                  <a:gd name="connsiteX4" fmla="*/ 29332 w 29044"/>
                  <a:gd name="connsiteY4" fmla="*/ 2160 h 31551"/>
                  <a:gd name="connsiteX5" fmla="*/ 14968 w 29044"/>
                  <a:gd name="connsiteY5" fmla="*/ 496 h 31551"/>
                  <a:gd name="connsiteX6" fmla="*/ 2243 w 29044"/>
                  <a:gd name="connsiteY6" fmla="*/ 8878 h 31551"/>
                  <a:gd name="connsiteX7" fmla="*/ 7399 w 29044"/>
                  <a:gd name="connsiteY7" fmla="*/ 18988 h 31551"/>
                  <a:gd name="connsiteX8" fmla="*/ 287 w 29044"/>
                  <a:gd name="connsiteY8" fmla="*/ 28894 h 31551"/>
                  <a:gd name="connsiteX9" fmla="*/ 7323 w 29044"/>
                  <a:gd name="connsiteY9" fmla="*/ 29719 h 31551"/>
                  <a:gd name="connsiteX10" fmla="*/ 13533 w 29044"/>
                  <a:gd name="connsiteY10" fmla="*/ 14720 h 31551"/>
                  <a:gd name="connsiteX11" fmla="*/ 13533 w 29044"/>
                  <a:gd name="connsiteY11" fmla="*/ 14720 h 31551"/>
                  <a:gd name="connsiteX12" fmla="*/ 8847 w 29044"/>
                  <a:gd name="connsiteY12" fmla="*/ 9856 h 31551"/>
                  <a:gd name="connsiteX13" fmla="*/ 14587 w 29044"/>
                  <a:gd name="connsiteY13" fmla="*/ 6135 h 31551"/>
                  <a:gd name="connsiteX14" fmla="*/ 22258 w 29044"/>
                  <a:gd name="connsiteY14" fmla="*/ 6999 h 31551"/>
                  <a:gd name="connsiteX15" fmla="*/ 21267 w 29044"/>
                  <a:gd name="connsiteY15" fmla="*/ 15609 h 31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044" h="31551">
                    <a:moveTo>
                      <a:pt x="13952" y="20486"/>
                    </a:moveTo>
                    <a:lnTo>
                      <a:pt x="20594" y="21261"/>
                    </a:lnTo>
                    <a:lnTo>
                      <a:pt x="19464" y="31154"/>
                    </a:lnTo>
                    <a:lnTo>
                      <a:pt x="25877" y="31865"/>
                    </a:lnTo>
                    <a:lnTo>
                      <a:pt x="29332" y="2160"/>
                    </a:lnTo>
                    <a:lnTo>
                      <a:pt x="14968" y="496"/>
                    </a:lnTo>
                    <a:cubicBezTo>
                      <a:pt x="5621" y="-570"/>
                      <a:pt x="2916" y="3151"/>
                      <a:pt x="2243" y="8878"/>
                    </a:cubicBezTo>
                    <a:cubicBezTo>
                      <a:pt x="1785" y="12942"/>
                      <a:pt x="2662" y="16892"/>
                      <a:pt x="7399" y="18988"/>
                    </a:cubicBezTo>
                    <a:lnTo>
                      <a:pt x="287" y="28894"/>
                    </a:lnTo>
                    <a:lnTo>
                      <a:pt x="7323" y="29719"/>
                    </a:lnTo>
                    <a:close/>
                    <a:moveTo>
                      <a:pt x="13533" y="14720"/>
                    </a:moveTo>
                    <a:lnTo>
                      <a:pt x="13533" y="14720"/>
                    </a:lnTo>
                    <a:cubicBezTo>
                      <a:pt x="9952" y="14289"/>
                      <a:pt x="8453" y="13222"/>
                      <a:pt x="8847" y="9856"/>
                    </a:cubicBezTo>
                    <a:cubicBezTo>
                      <a:pt x="9240" y="6427"/>
                      <a:pt x="10866" y="5729"/>
                      <a:pt x="14587" y="6135"/>
                    </a:cubicBezTo>
                    <a:lnTo>
                      <a:pt x="22258" y="6999"/>
                    </a:lnTo>
                    <a:lnTo>
                      <a:pt x="21267" y="1560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3" name="Forma Livre: Forma 202">
                <a:extLst>
                  <a:ext uri="{FF2B5EF4-FFF2-40B4-BE49-F238E27FC236}">
                    <a16:creationId xmlns:a16="http://schemas.microsoft.com/office/drawing/2014/main" id="{0A94A574-36A8-4B3C-8609-A69887300114}"/>
                  </a:ext>
                </a:extLst>
              </p:cNvPr>
              <p:cNvSpPr/>
              <p:nvPr/>
            </p:nvSpPr>
            <p:spPr>
              <a:xfrm flipV="1">
                <a:off x="3192846" y="3269038"/>
                <a:ext cx="25184" cy="31915"/>
              </a:xfrm>
              <a:custGeom>
                <a:avLst/>
                <a:gdLst>
                  <a:gd name="connsiteX0" fmla="*/ 22648 w 25184"/>
                  <a:gd name="connsiteY0" fmla="*/ 313 h 31915"/>
                  <a:gd name="connsiteX1" fmla="*/ 283 w 25184"/>
                  <a:gd name="connsiteY1" fmla="*/ 2446 h 31915"/>
                  <a:gd name="connsiteX2" fmla="*/ 842 w 25184"/>
                  <a:gd name="connsiteY2" fmla="*/ 8403 h 31915"/>
                  <a:gd name="connsiteX3" fmla="*/ 16628 w 25184"/>
                  <a:gd name="connsiteY3" fmla="*/ 6917 h 31915"/>
                  <a:gd name="connsiteX4" fmla="*/ 17174 w 25184"/>
                  <a:gd name="connsiteY4" fmla="*/ 12682 h 31915"/>
                  <a:gd name="connsiteX5" fmla="*/ 1795 w 25184"/>
                  <a:gd name="connsiteY5" fmla="*/ 14143 h 31915"/>
                  <a:gd name="connsiteX6" fmla="*/ 2328 w 25184"/>
                  <a:gd name="connsiteY6" fmla="*/ 19858 h 31915"/>
                  <a:gd name="connsiteX7" fmla="*/ 17708 w 25184"/>
                  <a:gd name="connsiteY7" fmla="*/ 18410 h 31915"/>
                  <a:gd name="connsiteX8" fmla="*/ 18343 w 25184"/>
                  <a:gd name="connsiteY8" fmla="*/ 25001 h 31915"/>
                  <a:gd name="connsiteX9" fmla="*/ 2392 w 25184"/>
                  <a:gd name="connsiteY9" fmla="*/ 26513 h 31915"/>
                  <a:gd name="connsiteX10" fmla="*/ 2938 w 25184"/>
                  <a:gd name="connsiteY10" fmla="*/ 32228 h 31915"/>
                  <a:gd name="connsiteX11" fmla="*/ 25468 w 25184"/>
                  <a:gd name="connsiteY11" fmla="*/ 30094 h 3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184" h="31915">
                    <a:moveTo>
                      <a:pt x="22648" y="313"/>
                    </a:moveTo>
                    <a:lnTo>
                      <a:pt x="283" y="2446"/>
                    </a:lnTo>
                    <a:lnTo>
                      <a:pt x="842" y="8403"/>
                    </a:lnTo>
                    <a:lnTo>
                      <a:pt x="16628" y="6917"/>
                    </a:lnTo>
                    <a:lnTo>
                      <a:pt x="17174" y="12682"/>
                    </a:lnTo>
                    <a:lnTo>
                      <a:pt x="1795" y="14143"/>
                    </a:lnTo>
                    <a:lnTo>
                      <a:pt x="2328" y="19858"/>
                    </a:lnTo>
                    <a:lnTo>
                      <a:pt x="17708" y="18410"/>
                    </a:lnTo>
                    <a:lnTo>
                      <a:pt x="18343" y="25001"/>
                    </a:lnTo>
                    <a:lnTo>
                      <a:pt x="2392" y="26513"/>
                    </a:lnTo>
                    <a:lnTo>
                      <a:pt x="2938" y="32228"/>
                    </a:lnTo>
                    <a:lnTo>
                      <a:pt x="25468" y="300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4" name="Forma Livre: Forma 203">
                <a:extLst>
                  <a:ext uri="{FF2B5EF4-FFF2-40B4-BE49-F238E27FC236}">
                    <a16:creationId xmlns:a16="http://schemas.microsoft.com/office/drawing/2014/main" id="{4356A5B6-456F-4E4E-8233-DE42A8BE67A1}"/>
                  </a:ext>
                </a:extLst>
              </p:cNvPr>
              <p:cNvSpPr/>
              <p:nvPr/>
            </p:nvSpPr>
            <p:spPr>
              <a:xfrm flipV="1">
                <a:off x="3151192" y="3261267"/>
                <a:ext cx="30685" cy="31525"/>
              </a:xfrm>
              <a:custGeom>
                <a:avLst/>
                <a:gdLst>
                  <a:gd name="connsiteX0" fmla="*/ 29833 w 30685"/>
                  <a:gd name="connsiteY0" fmla="*/ 11538 h 31525"/>
                  <a:gd name="connsiteX1" fmla="*/ 10249 w 30685"/>
                  <a:gd name="connsiteY1" fmla="*/ 1403 h 31525"/>
                  <a:gd name="connsiteX2" fmla="*/ 280 w 30685"/>
                  <a:gd name="connsiteY2" fmla="*/ 8985 h 31525"/>
                  <a:gd name="connsiteX3" fmla="*/ 5982 w 30685"/>
                  <a:gd name="connsiteY3" fmla="*/ 11982 h 31525"/>
                  <a:gd name="connsiteX4" fmla="*/ 12040 w 30685"/>
                  <a:gd name="connsiteY4" fmla="*/ 7169 h 31525"/>
                  <a:gd name="connsiteX5" fmla="*/ 23483 w 30685"/>
                  <a:gd name="connsiteY5" fmla="*/ 13544 h 31525"/>
                  <a:gd name="connsiteX6" fmla="*/ 17526 w 30685"/>
                  <a:gd name="connsiteY6" fmla="*/ 25266 h 31525"/>
                  <a:gd name="connsiteX7" fmla="*/ 9386 w 30685"/>
                  <a:gd name="connsiteY7" fmla="*/ 24593 h 31525"/>
                  <a:gd name="connsiteX8" fmla="*/ 6465 w 30685"/>
                  <a:gd name="connsiteY8" fmla="*/ 29953 h 31525"/>
                  <a:gd name="connsiteX9" fmla="*/ 19635 w 30685"/>
                  <a:gd name="connsiteY9" fmla="*/ 30803 h 31525"/>
                  <a:gd name="connsiteX10" fmla="*/ 29833 w 30685"/>
                  <a:gd name="connsiteY10" fmla="*/ 11538 h 3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685" h="31525">
                    <a:moveTo>
                      <a:pt x="29833" y="11538"/>
                    </a:moveTo>
                    <a:cubicBezTo>
                      <a:pt x="26683" y="1251"/>
                      <a:pt x="19736" y="-1505"/>
                      <a:pt x="10249" y="1403"/>
                    </a:cubicBezTo>
                    <a:cubicBezTo>
                      <a:pt x="5030" y="3016"/>
                      <a:pt x="2147" y="5416"/>
                      <a:pt x="280" y="8985"/>
                    </a:cubicBezTo>
                    <a:lnTo>
                      <a:pt x="5982" y="11982"/>
                    </a:lnTo>
                    <a:cubicBezTo>
                      <a:pt x="7176" y="9760"/>
                      <a:pt x="8928" y="8134"/>
                      <a:pt x="12040" y="7169"/>
                    </a:cubicBezTo>
                    <a:cubicBezTo>
                      <a:pt x="18149" y="5340"/>
                      <a:pt x="21679" y="7626"/>
                      <a:pt x="23483" y="13544"/>
                    </a:cubicBezTo>
                    <a:cubicBezTo>
                      <a:pt x="25261" y="19310"/>
                      <a:pt x="24105" y="23260"/>
                      <a:pt x="17526" y="25266"/>
                    </a:cubicBezTo>
                    <a:cubicBezTo>
                      <a:pt x="13831" y="26384"/>
                      <a:pt x="11672" y="25685"/>
                      <a:pt x="9386" y="24593"/>
                    </a:cubicBezTo>
                    <a:lnTo>
                      <a:pt x="6465" y="29953"/>
                    </a:lnTo>
                    <a:cubicBezTo>
                      <a:pt x="9475" y="31616"/>
                      <a:pt x="13158" y="32772"/>
                      <a:pt x="19635" y="30803"/>
                    </a:cubicBezTo>
                    <a:cubicBezTo>
                      <a:pt x="30328" y="27501"/>
                      <a:pt x="32728" y="20986"/>
                      <a:pt x="29833" y="1153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5" name="Forma Livre: Forma 204">
                <a:extLst>
                  <a:ext uri="{FF2B5EF4-FFF2-40B4-BE49-F238E27FC236}">
                    <a16:creationId xmlns:a16="http://schemas.microsoft.com/office/drawing/2014/main" id="{5EFEF06E-2940-4ED7-9056-E23D3567E502}"/>
                  </a:ext>
                </a:extLst>
              </p:cNvPr>
              <p:cNvSpPr/>
              <p:nvPr/>
            </p:nvSpPr>
            <p:spPr>
              <a:xfrm flipV="1">
                <a:off x="3111812" y="3247353"/>
                <a:ext cx="29273" cy="34366"/>
              </a:xfrm>
              <a:custGeom>
                <a:avLst/>
                <a:gdLst>
                  <a:gd name="connsiteX0" fmla="*/ 18029 w 29273"/>
                  <a:gd name="connsiteY0" fmla="*/ 10497 h 34366"/>
                  <a:gd name="connsiteX1" fmla="*/ 27122 w 29273"/>
                  <a:gd name="connsiteY1" fmla="*/ 5505 h 34366"/>
                  <a:gd name="connsiteX2" fmla="*/ 24252 w 29273"/>
                  <a:gd name="connsiteY2" fmla="*/ 311 h 34366"/>
                  <a:gd name="connsiteX3" fmla="*/ 275 w 29273"/>
                  <a:gd name="connsiteY3" fmla="*/ 13418 h 34366"/>
                  <a:gd name="connsiteX4" fmla="*/ 3132 w 29273"/>
                  <a:gd name="connsiteY4" fmla="*/ 18701 h 34366"/>
                  <a:gd name="connsiteX5" fmla="*/ 12200 w 29273"/>
                  <a:gd name="connsiteY5" fmla="*/ 13697 h 34366"/>
                  <a:gd name="connsiteX6" fmla="*/ 23693 w 29273"/>
                  <a:gd name="connsiteY6" fmla="*/ 34677 h 34366"/>
                  <a:gd name="connsiteX7" fmla="*/ 29548 w 29273"/>
                  <a:gd name="connsiteY7" fmla="*/ 31477 h 34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273" h="34366">
                    <a:moveTo>
                      <a:pt x="18029" y="10497"/>
                    </a:moveTo>
                    <a:lnTo>
                      <a:pt x="27122" y="5505"/>
                    </a:lnTo>
                    <a:lnTo>
                      <a:pt x="24252" y="311"/>
                    </a:lnTo>
                    <a:lnTo>
                      <a:pt x="275" y="13418"/>
                    </a:lnTo>
                    <a:lnTo>
                      <a:pt x="3132" y="18701"/>
                    </a:lnTo>
                    <a:lnTo>
                      <a:pt x="12200" y="13697"/>
                    </a:lnTo>
                    <a:lnTo>
                      <a:pt x="23693" y="34677"/>
                    </a:lnTo>
                    <a:lnTo>
                      <a:pt x="29548" y="3147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6" name="Forma Livre: Forma 205">
                <a:extLst>
                  <a:ext uri="{FF2B5EF4-FFF2-40B4-BE49-F238E27FC236}">
                    <a16:creationId xmlns:a16="http://schemas.microsoft.com/office/drawing/2014/main" id="{F2E8E5B2-25EF-4775-A81A-DF9F15F9376D}"/>
                  </a:ext>
                </a:extLst>
              </p:cNvPr>
              <p:cNvSpPr/>
              <p:nvPr/>
            </p:nvSpPr>
            <p:spPr>
              <a:xfrm flipV="1">
                <a:off x="3080838" y="3221319"/>
                <a:ext cx="36474" cy="37477"/>
              </a:xfrm>
              <a:custGeom>
                <a:avLst/>
                <a:gdLst>
                  <a:gd name="connsiteX0" fmla="*/ 17442 w 36474"/>
                  <a:gd name="connsiteY0" fmla="*/ 308 h 37477"/>
                  <a:gd name="connsiteX1" fmla="*/ 271 w 36474"/>
                  <a:gd name="connsiteY1" fmla="*/ 14836 h 37477"/>
                  <a:gd name="connsiteX2" fmla="*/ 4120 w 36474"/>
                  <a:gd name="connsiteY2" fmla="*/ 19383 h 37477"/>
                  <a:gd name="connsiteX3" fmla="*/ 16235 w 36474"/>
                  <a:gd name="connsiteY3" fmla="*/ 9147 h 37477"/>
                  <a:gd name="connsiteX4" fmla="*/ 19995 w 36474"/>
                  <a:gd name="connsiteY4" fmla="*/ 13592 h 37477"/>
                  <a:gd name="connsiteX5" fmla="*/ 8184 w 36474"/>
                  <a:gd name="connsiteY5" fmla="*/ 23574 h 37477"/>
                  <a:gd name="connsiteX6" fmla="*/ 11905 w 36474"/>
                  <a:gd name="connsiteY6" fmla="*/ 27968 h 37477"/>
                  <a:gd name="connsiteX7" fmla="*/ 23716 w 36474"/>
                  <a:gd name="connsiteY7" fmla="*/ 18011 h 37477"/>
                  <a:gd name="connsiteX8" fmla="*/ 27983 w 36474"/>
                  <a:gd name="connsiteY8" fmla="*/ 23053 h 37477"/>
                  <a:gd name="connsiteX9" fmla="*/ 15753 w 36474"/>
                  <a:gd name="connsiteY9" fmla="*/ 33391 h 37477"/>
                  <a:gd name="connsiteX10" fmla="*/ 19436 w 36474"/>
                  <a:gd name="connsiteY10" fmla="*/ 37785 h 37477"/>
                  <a:gd name="connsiteX11" fmla="*/ 36746 w 36474"/>
                  <a:gd name="connsiteY11" fmla="*/ 23168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474" h="37477">
                    <a:moveTo>
                      <a:pt x="17442" y="308"/>
                    </a:moveTo>
                    <a:lnTo>
                      <a:pt x="271" y="14836"/>
                    </a:lnTo>
                    <a:lnTo>
                      <a:pt x="4120" y="19383"/>
                    </a:lnTo>
                    <a:lnTo>
                      <a:pt x="16235" y="9147"/>
                    </a:lnTo>
                    <a:lnTo>
                      <a:pt x="19995" y="13592"/>
                    </a:lnTo>
                    <a:lnTo>
                      <a:pt x="8184" y="23574"/>
                    </a:lnTo>
                    <a:lnTo>
                      <a:pt x="11905" y="27968"/>
                    </a:lnTo>
                    <a:lnTo>
                      <a:pt x="23716" y="18011"/>
                    </a:lnTo>
                    <a:lnTo>
                      <a:pt x="27983" y="23053"/>
                    </a:lnTo>
                    <a:lnTo>
                      <a:pt x="15753" y="33391"/>
                    </a:lnTo>
                    <a:lnTo>
                      <a:pt x="19436" y="37785"/>
                    </a:lnTo>
                    <a:lnTo>
                      <a:pt x="36746" y="231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7" name="Forma Livre: Forma 206">
                <a:extLst>
                  <a:ext uri="{FF2B5EF4-FFF2-40B4-BE49-F238E27FC236}">
                    <a16:creationId xmlns:a16="http://schemas.microsoft.com/office/drawing/2014/main" id="{B22DD47C-8116-4455-BA89-FEDDC9BE38A2}"/>
                  </a:ext>
                </a:extLst>
              </p:cNvPr>
              <p:cNvSpPr/>
              <p:nvPr/>
            </p:nvSpPr>
            <p:spPr>
              <a:xfrm flipV="1">
                <a:off x="3065676" y="2935710"/>
                <a:ext cx="315772" cy="315810"/>
              </a:xfrm>
              <a:custGeom>
                <a:avLst/>
                <a:gdLst>
                  <a:gd name="connsiteX0" fmla="*/ 272 w 315772"/>
                  <a:gd name="connsiteY0" fmla="*/ 158155 h 315810"/>
                  <a:gd name="connsiteX1" fmla="*/ 158184 w 315772"/>
                  <a:gd name="connsiteY1" fmla="*/ 316105 h 315810"/>
                  <a:gd name="connsiteX2" fmla="*/ 147059 w 315772"/>
                  <a:gd name="connsiteY2" fmla="*/ 283377 h 315810"/>
                  <a:gd name="connsiteX3" fmla="*/ 112477 w 315772"/>
                  <a:gd name="connsiteY3" fmla="*/ 282869 h 315810"/>
                  <a:gd name="connsiteX4" fmla="*/ 140175 w 315772"/>
                  <a:gd name="connsiteY4" fmla="*/ 262244 h 315810"/>
                  <a:gd name="connsiteX5" fmla="*/ 129926 w 315772"/>
                  <a:gd name="connsiteY5" fmla="*/ 229199 h 315810"/>
                  <a:gd name="connsiteX6" fmla="*/ 158184 w 315772"/>
                  <a:gd name="connsiteY6" fmla="*/ 249138 h 315810"/>
                  <a:gd name="connsiteX7" fmla="*/ 186086 w 315772"/>
                  <a:gd name="connsiteY7" fmla="*/ 229414 h 315810"/>
                  <a:gd name="connsiteX8" fmla="*/ 12807 w 315772"/>
                  <a:gd name="connsiteY8" fmla="*/ 94820 h 315810"/>
                  <a:gd name="connsiteX9" fmla="*/ 272 w 315772"/>
                  <a:gd name="connsiteY9" fmla="*/ 158155 h 315810"/>
                  <a:gd name="connsiteX10" fmla="*/ 158184 w 315772"/>
                  <a:gd name="connsiteY10" fmla="*/ 316105 h 315810"/>
                  <a:gd name="connsiteX11" fmla="*/ 158184 w 315772"/>
                  <a:gd name="connsiteY11" fmla="*/ 316105 h 315810"/>
                  <a:gd name="connsiteX12" fmla="*/ 169258 w 315772"/>
                  <a:gd name="connsiteY12" fmla="*/ 283377 h 315810"/>
                  <a:gd name="connsiteX13" fmla="*/ 203828 w 315772"/>
                  <a:gd name="connsiteY13" fmla="*/ 282869 h 315810"/>
                  <a:gd name="connsiteX14" fmla="*/ 176116 w 315772"/>
                  <a:gd name="connsiteY14" fmla="*/ 262244 h 315810"/>
                  <a:gd name="connsiteX15" fmla="*/ 186302 w 315772"/>
                  <a:gd name="connsiteY15" fmla="*/ 229414 h 315810"/>
                  <a:gd name="connsiteX16" fmla="*/ 190251 w 315772"/>
                  <a:gd name="connsiteY16" fmla="*/ 230646 h 315810"/>
                  <a:gd name="connsiteX17" fmla="*/ 288816 w 315772"/>
                  <a:gd name="connsiteY17" fmla="*/ 246826 h 315810"/>
                  <a:gd name="connsiteX18" fmla="*/ 158184 w 315772"/>
                  <a:gd name="connsiteY18" fmla="*/ 316105 h 315810"/>
                  <a:gd name="connsiteX19" fmla="*/ 312756 w 315772"/>
                  <a:gd name="connsiteY19" fmla="*/ 189638 h 315810"/>
                  <a:gd name="connsiteX20" fmla="*/ 312756 w 315772"/>
                  <a:gd name="connsiteY20" fmla="*/ 189638 h 315810"/>
                  <a:gd name="connsiteX21" fmla="*/ 316045 w 315772"/>
                  <a:gd name="connsiteY21" fmla="*/ 158155 h 315810"/>
                  <a:gd name="connsiteX22" fmla="*/ 158184 w 315772"/>
                  <a:gd name="connsiteY22" fmla="*/ 294 h 315810"/>
                  <a:gd name="connsiteX23" fmla="*/ 40226 w 315772"/>
                  <a:gd name="connsiteY23" fmla="*/ 47195 h 315810"/>
                  <a:gd name="connsiteX24" fmla="*/ 42538 w 315772"/>
                  <a:gd name="connsiteY24" fmla="*/ 50217 h 315810"/>
                  <a:gd name="connsiteX25" fmla="*/ 310254 w 315772"/>
                  <a:gd name="connsiteY25" fmla="*/ 189524 h 31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5772" h="315810">
                    <a:moveTo>
                      <a:pt x="272" y="158155"/>
                    </a:moveTo>
                    <a:cubicBezTo>
                      <a:pt x="272" y="245340"/>
                      <a:pt x="71024" y="316105"/>
                      <a:pt x="158184" y="316105"/>
                    </a:cubicBezTo>
                    <a:lnTo>
                      <a:pt x="147059" y="283377"/>
                    </a:lnTo>
                    <a:lnTo>
                      <a:pt x="112477" y="282869"/>
                    </a:lnTo>
                    <a:lnTo>
                      <a:pt x="140175" y="262244"/>
                    </a:lnTo>
                    <a:lnTo>
                      <a:pt x="129926" y="229199"/>
                    </a:lnTo>
                    <a:lnTo>
                      <a:pt x="158184" y="249138"/>
                    </a:lnTo>
                    <a:lnTo>
                      <a:pt x="186086" y="229414"/>
                    </a:lnTo>
                    <a:cubicBezTo>
                      <a:pt x="134371" y="213133"/>
                      <a:pt x="66858" y="167489"/>
                      <a:pt x="12807" y="94820"/>
                    </a:cubicBezTo>
                    <a:cubicBezTo>
                      <a:pt x="7079" y="111177"/>
                      <a:pt x="272" y="139841"/>
                      <a:pt x="272" y="158155"/>
                    </a:cubicBezTo>
                    <a:moveTo>
                      <a:pt x="158184" y="316105"/>
                    </a:moveTo>
                    <a:lnTo>
                      <a:pt x="158184" y="316105"/>
                    </a:lnTo>
                    <a:lnTo>
                      <a:pt x="169258" y="283377"/>
                    </a:lnTo>
                    <a:lnTo>
                      <a:pt x="203828" y="282869"/>
                    </a:lnTo>
                    <a:lnTo>
                      <a:pt x="176116" y="262244"/>
                    </a:lnTo>
                    <a:lnTo>
                      <a:pt x="186302" y="229414"/>
                    </a:lnTo>
                    <a:cubicBezTo>
                      <a:pt x="187661" y="229859"/>
                      <a:pt x="189020" y="230278"/>
                      <a:pt x="190251" y="230646"/>
                    </a:cubicBezTo>
                    <a:cubicBezTo>
                      <a:pt x="233965" y="243816"/>
                      <a:pt x="273094" y="246305"/>
                      <a:pt x="288816" y="246826"/>
                    </a:cubicBezTo>
                    <a:cubicBezTo>
                      <a:pt x="260444" y="288596"/>
                      <a:pt x="212464" y="316105"/>
                      <a:pt x="158184" y="316105"/>
                    </a:cubicBezTo>
                    <a:moveTo>
                      <a:pt x="312756" y="189638"/>
                    </a:moveTo>
                    <a:lnTo>
                      <a:pt x="312756" y="189638"/>
                    </a:lnTo>
                    <a:cubicBezTo>
                      <a:pt x="313035" y="185650"/>
                      <a:pt x="316045" y="166168"/>
                      <a:pt x="316045" y="158155"/>
                    </a:cubicBezTo>
                    <a:cubicBezTo>
                      <a:pt x="316045" y="70982"/>
                      <a:pt x="245306" y="294"/>
                      <a:pt x="158184" y="294"/>
                    </a:cubicBezTo>
                    <a:cubicBezTo>
                      <a:pt x="119068" y="294"/>
                      <a:pt x="67836" y="23649"/>
                      <a:pt x="40226" y="47195"/>
                    </a:cubicBezTo>
                    <a:lnTo>
                      <a:pt x="42538" y="50217"/>
                    </a:lnTo>
                    <a:cubicBezTo>
                      <a:pt x="130155" y="162892"/>
                      <a:pt x="272547" y="187670"/>
                      <a:pt x="310254" y="18952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8" name="Forma Livre: Forma 207">
                <a:extLst>
                  <a:ext uri="{FF2B5EF4-FFF2-40B4-BE49-F238E27FC236}">
                    <a16:creationId xmlns:a16="http://schemas.microsoft.com/office/drawing/2014/main" id="{D830F0C0-FAFF-4B4B-BC42-9721A2CA8CBB}"/>
                  </a:ext>
                </a:extLst>
              </p:cNvPr>
              <p:cNvSpPr/>
              <p:nvPr/>
            </p:nvSpPr>
            <p:spPr>
              <a:xfrm flipV="1">
                <a:off x="3108890" y="3131264"/>
                <a:ext cx="27251" cy="28400"/>
              </a:xfrm>
              <a:custGeom>
                <a:avLst/>
                <a:gdLst>
                  <a:gd name="connsiteX0" fmla="*/ 16133 w 27251"/>
                  <a:gd name="connsiteY0" fmla="*/ 3435 h 28400"/>
                  <a:gd name="connsiteX1" fmla="*/ 17923 w 27251"/>
                  <a:gd name="connsiteY1" fmla="*/ 5480 h 28400"/>
                  <a:gd name="connsiteX2" fmla="*/ 20247 w 27251"/>
                  <a:gd name="connsiteY2" fmla="*/ 17697 h 28400"/>
                  <a:gd name="connsiteX3" fmla="*/ 16780 w 27251"/>
                  <a:gd name="connsiteY3" fmla="*/ 10052 h 28400"/>
                  <a:gd name="connsiteX4" fmla="*/ 4017 w 27251"/>
                  <a:gd name="connsiteY4" fmla="*/ 9239 h 28400"/>
                  <a:gd name="connsiteX5" fmla="*/ 3941 w 27251"/>
                  <a:gd name="connsiteY5" fmla="*/ 23857 h 28400"/>
                  <a:gd name="connsiteX6" fmla="*/ 20768 w 27251"/>
                  <a:gd name="connsiteY6" fmla="*/ 24797 h 28400"/>
                  <a:gd name="connsiteX7" fmla="*/ 21352 w 27251"/>
                  <a:gd name="connsiteY7" fmla="*/ 2241 h 28400"/>
                  <a:gd name="connsiteX8" fmla="*/ 19676 w 27251"/>
                  <a:gd name="connsiteY8" fmla="*/ 298 h 28400"/>
                  <a:gd name="connsiteX9" fmla="*/ 15282 w 27251"/>
                  <a:gd name="connsiteY9" fmla="*/ 21736 h 28400"/>
                  <a:gd name="connsiteX10" fmla="*/ 15282 w 27251"/>
                  <a:gd name="connsiteY10" fmla="*/ 21736 h 28400"/>
                  <a:gd name="connsiteX11" fmla="*/ 7636 w 27251"/>
                  <a:gd name="connsiteY11" fmla="*/ 20631 h 28400"/>
                  <a:gd name="connsiteX12" fmla="*/ 7636 w 27251"/>
                  <a:gd name="connsiteY12" fmla="*/ 13443 h 28400"/>
                  <a:gd name="connsiteX13" fmla="*/ 14685 w 27251"/>
                  <a:gd name="connsiteY13" fmla="*/ 14332 h 28400"/>
                  <a:gd name="connsiteX14" fmla="*/ 15282 w 27251"/>
                  <a:gd name="connsiteY14" fmla="*/ 21736 h 28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251" h="28400">
                    <a:moveTo>
                      <a:pt x="16133" y="3435"/>
                    </a:moveTo>
                    <a:lnTo>
                      <a:pt x="17923" y="5480"/>
                    </a:lnTo>
                    <a:cubicBezTo>
                      <a:pt x="24629" y="13087"/>
                      <a:pt x="22444" y="15449"/>
                      <a:pt x="20247" y="17697"/>
                    </a:cubicBezTo>
                    <a:cubicBezTo>
                      <a:pt x="20692" y="15665"/>
                      <a:pt x="19612" y="13265"/>
                      <a:pt x="16780" y="10052"/>
                    </a:cubicBezTo>
                    <a:cubicBezTo>
                      <a:pt x="12208" y="4832"/>
                      <a:pt x="8106" y="5632"/>
                      <a:pt x="4017" y="9239"/>
                    </a:cubicBezTo>
                    <a:cubicBezTo>
                      <a:pt x="-504" y="13227"/>
                      <a:pt x="-1393" y="17774"/>
                      <a:pt x="3941" y="23857"/>
                    </a:cubicBezTo>
                    <a:cubicBezTo>
                      <a:pt x="9516" y="30220"/>
                      <a:pt x="14774" y="30080"/>
                      <a:pt x="20768" y="24797"/>
                    </a:cubicBezTo>
                    <a:cubicBezTo>
                      <a:pt x="29074" y="17494"/>
                      <a:pt x="30242" y="12325"/>
                      <a:pt x="21352" y="2241"/>
                    </a:cubicBezTo>
                    <a:lnTo>
                      <a:pt x="19676" y="298"/>
                    </a:lnTo>
                    <a:close/>
                    <a:moveTo>
                      <a:pt x="15282" y="21736"/>
                    </a:moveTo>
                    <a:lnTo>
                      <a:pt x="15282" y="21736"/>
                    </a:lnTo>
                    <a:cubicBezTo>
                      <a:pt x="12551" y="24124"/>
                      <a:pt x="10227" y="23565"/>
                      <a:pt x="7636" y="20631"/>
                    </a:cubicBezTo>
                    <a:cubicBezTo>
                      <a:pt x="4664" y="17227"/>
                      <a:pt x="5439" y="15373"/>
                      <a:pt x="7636" y="13443"/>
                    </a:cubicBezTo>
                    <a:cubicBezTo>
                      <a:pt x="9808" y="11551"/>
                      <a:pt x="11942" y="11208"/>
                      <a:pt x="14685" y="14332"/>
                    </a:cubicBezTo>
                    <a:cubicBezTo>
                      <a:pt x="17237" y="17240"/>
                      <a:pt x="17542" y="19729"/>
                      <a:pt x="15282" y="2173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9" name="Forma Livre: Forma 208">
                <a:extLst>
                  <a:ext uri="{FF2B5EF4-FFF2-40B4-BE49-F238E27FC236}">
                    <a16:creationId xmlns:a16="http://schemas.microsoft.com/office/drawing/2014/main" id="{03315F66-07C7-463C-A03E-ED9FBC523844}"/>
                  </a:ext>
                </a:extLst>
              </p:cNvPr>
              <p:cNvSpPr/>
              <p:nvPr/>
            </p:nvSpPr>
            <p:spPr>
              <a:xfrm flipV="1">
                <a:off x="3138546" y="3106180"/>
                <a:ext cx="30581" cy="31407"/>
              </a:xfrm>
              <a:custGeom>
                <a:avLst/>
                <a:gdLst>
                  <a:gd name="connsiteX0" fmla="*/ 276 w 30581"/>
                  <a:gd name="connsiteY0" fmla="*/ 27730 h 31407"/>
                  <a:gd name="connsiteX1" fmla="*/ 4785 w 30581"/>
                  <a:gd name="connsiteY1" fmla="*/ 31705 h 31407"/>
                  <a:gd name="connsiteX2" fmla="*/ 30858 w 30581"/>
                  <a:gd name="connsiteY2" fmla="*/ 18636 h 31407"/>
                  <a:gd name="connsiteX3" fmla="*/ 26248 w 30581"/>
                  <a:gd name="connsiteY3" fmla="*/ 14534 h 31407"/>
                  <a:gd name="connsiteX4" fmla="*/ 22006 w 30581"/>
                  <a:gd name="connsiteY4" fmla="*/ 16719 h 31407"/>
                  <a:gd name="connsiteX5" fmla="*/ 12874 w 30581"/>
                  <a:gd name="connsiteY5" fmla="*/ 8603 h 31407"/>
                  <a:gd name="connsiteX6" fmla="*/ 14513 w 30581"/>
                  <a:gd name="connsiteY6" fmla="*/ 4133 h 31407"/>
                  <a:gd name="connsiteX7" fmla="*/ 10144 w 30581"/>
                  <a:gd name="connsiteY7" fmla="*/ 298 h 31407"/>
                  <a:gd name="connsiteX8" fmla="*/ 17358 w 30581"/>
                  <a:gd name="connsiteY8" fmla="*/ 19132 h 31407"/>
                  <a:gd name="connsiteX9" fmla="*/ 17358 w 30581"/>
                  <a:gd name="connsiteY9" fmla="*/ 19132 h 31407"/>
                  <a:gd name="connsiteX10" fmla="*/ 7096 w 30581"/>
                  <a:gd name="connsiteY10" fmla="*/ 24326 h 31407"/>
                  <a:gd name="connsiteX11" fmla="*/ 11046 w 30581"/>
                  <a:gd name="connsiteY11" fmla="*/ 13544 h 31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581" h="31407">
                    <a:moveTo>
                      <a:pt x="276" y="27730"/>
                    </a:moveTo>
                    <a:lnTo>
                      <a:pt x="4785" y="31705"/>
                    </a:lnTo>
                    <a:lnTo>
                      <a:pt x="30858" y="18636"/>
                    </a:lnTo>
                    <a:lnTo>
                      <a:pt x="26248" y="14534"/>
                    </a:lnTo>
                    <a:lnTo>
                      <a:pt x="22006" y="16719"/>
                    </a:lnTo>
                    <a:lnTo>
                      <a:pt x="12874" y="8603"/>
                    </a:lnTo>
                    <a:lnTo>
                      <a:pt x="14513" y="4133"/>
                    </a:lnTo>
                    <a:lnTo>
                      <a:pt x="10144" y="298"/>
                    </a:lnTo>
                    <a:close/>
                    <a:moveTo>
                      <a:pt x="17358" y="19132"/>
                    </a:moveTo>
                    <a:lnTo>
                      <a:pt x="17358" y="19132"/>
                    </a:lnTo>
                    <a:lnTo>
                      <a:pt x="7096" y="24326"/>
                    </a:lnTo>
                    <a:lnTo>
                      <a:pt x="11046" y="135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0" name="Forma Livre: Forma 209">
                <a:extLst>
                  <a:ext uri="{FF2B5EF4-FFF2-40B4-BE49-F238E27FC236}">
                    <a16:creationId xmlns:a16="http://schemas.microsoft.com/office/drawing/2014/main" id="{6581F635-CD55-4993-B7C9-9507A45818D6}"/>
                  </a:ext>
                </a:extLst>
              </p:cNvPr>
              <p:cNvSpPr/>
              <p:nvPr/>
            </p:nvSpPr>
            <p:spPr>
              <a:xfrm flipV="1">
                <a:off x="3155896" y="3084946"/>
                <a:ext cx="32081" cy="32391"/>
              </a:xfrm>
              <a:custGeom>
                <a:avLst/>
                <a:gdLst>
                  <a:gd name="connsiteX0" fmla="*/ 278 w 32081"/>
                  <a:gd name="connsiteY0" fmla="*/ 22063 h 32391"/>
                  <a:gd name="connsiteX1" fmla="*/ 10374 w 32081"/>
                  <a:gd name="connsiteY1" fmla="*/ 29416 h 32391"/>
                  <a:gd name="connsiteX2" fmla="*/ 22719 w 32081"/>
                  <a:gd name="connsiteY2" fmla="*/ 29797 h 32391"/>
                  <a:gd name="connsiteX3" fmla="*/ 23316 w 32081"/>
                  <a:gd name="connsiteY3" fmla="*/ 22850 h 32391"/>
                  <a:gd name="connsiteX4" fmla="*/ 30707 w 32081"/>
                  <a:gd name="connsiteY4" fmla="*/ 20056 h 32391"/>
                  <a:gd name="connsiteX5" fmla="*/ 26161 w 32081"/>
                  <a:gd name="connsiteY5" fmla="*/ 7585 h 32391"/>
                  <a:gd name="connsiteX6" fmla="*/ 16128 w 32081"/>
                  <a:gd name="connsiteY6" fmla="*/ 295 h 32391"/>
                  <a:gd name="connsiteX7" fmla="*/ 16877 w 32081"/>
                  <a:gd name="connsiteY7" fmla="*/ 20831 h 32391"/>
                  <a:gd name="connsiteX8" fmla="*/ 16877 w 32081"/>
                  <a:gd name="connsiteY8" fmla="*/ 20831 h 32391"/>
                  <a:gd name="connsiteX9" fmla="*/ 18363 w 32081"/>
                  <a:gd name="connsiteY9" fmla="*/ 25543 h 32391"/>
                  <a:gd name="connsiteX10" fmla="*/ 13524 w 32081"/>
                  <a:gd name="connsiteY10" fmla="*/ 25454 h 32391"/>
                  <a:gd name="connsiteX11" fmla="*/ 7974 w 32081"/>
                  <a:gd name="connsiteY11" fmla="*/ 21402 h 32391"/>
                  <a:gd name="connsiteX12" fmla="*/ 11340 w 32081"/>
                  <a:gd name="connsiteY12" fmla="*/ 16792 h 32391"/>
                  <a:gd name="connsiteX13" fmla="*/ 23811 w 32081"/>
                  <a:gd name="connsiteY13" fmla="*/ 11992 h 32391"/>
                  <a:gd name="connsiteX14" fmla="*/ 23811 w 32081"/>
                  <a:gd name="connsiteY14" fmla="*/ 11992 h 32391"/>
                  <a:gd name="connsiteX15" fmla="*/ 25487 w 32081"/>
                  <a:gd name="connsiteY15" fmla="*/ 16970 h 32391"/>
                  <a:gd name="connsiteX16" fmla="*/ 20255 w 32081"/>
                  <a:gd name="connsiteY16" fmla="*/ 16894 h 32391"/>
                  <a:gd name="connsiteX17" fmla="*/ 14362 w 32081"/>
                  <a:gd name="connsiteY17" fmla="*/ 12639 h 32391"/>
                  <a:gd name="connsiteX18" fmla="*/ 17944 w 32081"/>
                  <a:gd name="connsiteY18" fmla="*/ 7686 h 3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081" h="32391">
                    <a:moveTo>
                      <a:pt x="278" y="22063"/>
                    </a:moveTo>
                    <a:lnTo>
                      <a:pt x="10374" y="29416"/>
                    </a:lnTo>
                    <a:cubicBezTo>
                      <a:pt x="16166" y="33633"/>
                      <a:pt x="19811" y="33785"/>
                      <a:pt x="22719" y="29797"/>
                    </a:cubicBezTo>
                    <a:cubicBezTo>
                      <a:pt x="24586" y="27270"/>
                      <a:pt x="24814" y="25035"/>
                      <a:pt x="23316" y="22850"/>
                    </a:cubicBezTo>
                    <a:cubicBezTo>
                      <a:pt x="26326" y="24108"/>
                      <a:pt x="28459" y="23142"/>
                      <a:pt x="30707" y="20056"/>
                    </a:cubicBezTo>
                    <a:cubicBezTo>
                      <a:pt x="34149" y="15332"/>
                      <a:pt x="32015" y="11839"/>
                      <a:pt x="26161" y="7585"/>
                    </a:cubicBezTo>
                    <a:lnTo>
                      <a:pt x="16128" y="295"/>
                    </a:lnTo>
                    <a:close/>
                    <a:moveTo>
                      <a:pt x="16877" y="20831"/>
                    </a:moveTo>
                    <a:lnTo>
                      <a:pt x="16877" y="20831"/>
                    </a:lnTo>
                    <a:cubicBezTo>
                      <a:pt x="19455" y="22698"/>
                      <a:pt x="19468" y="24031"/>
                      <a:pt x="18363" y="25543"/>
                    </a:cubicBezTo>
                    <a:cubicBezTo>
                      <a:pt x="17258" y="27079"/>
                      <a:pt x="15975" y="27232"/>
                      <a:pt x="13524" y="25454"/>
                    </a:cubicBezTo>
                    <a:lnTo>
                      <a:pt x="7974" y="21402"/>
                    </a:lnTo>
                    <a:lnTo>
                      <a:pt x="11340" y="16792"/>
                    </a:lnTo>
                    <a:close/>
                    <a:moveTo>
                      <a:pt x="23811" y="11992"/>
                    </a:moveTo>
                    <a:lnTo>
                      <a:pt x="23811" y="11992"/>
                    </a:lnTo>
                    <a:cubicBezTo>
                      <a:pt x="26288" y="13808"/>
                      <a:pt x="26796" y="15179"/>
                      <a:pt x="25487" y="16970"/>
                    </a:cubicBezTo>
                    <a:cubicBezTo>
                      <a:pt x="24179" y="18786"/>
                      <a:pt x="22744" y="18710"/>
                      <a:pt x="20255" y="16894"/>
                    </a:cubicBezTo>
                    <a:lnTo>
                      <a:pt x="14362" y="12639"/>
                    </a:lnTo>
                    <a:lnTo>
                      <a:pt x="17944" y="768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1" name="Forma Livre: Forma 210">
                <a:extLst>
                  <a:ext uri="{FF2B5EF4-FFF2-40B4-BE49-F238E27FC236}">
                    <a16:creationId xmlns:a16="http://schemas.microsoft.com/office/drawing/2014/main" id="{521F3B70-C393-47C4-A154-E70D459ABDCD}"/>
                  </a:ext>
                </a:extLst>
              </p:cNvPr>
              <p:cNvSpPr/>
              <p:nvPr/>
            </p:nvSpPr>
            <p:spPr>
              <a:xfrm flipV="1">
                <a:off x="3180496" y="3069255"/>
                <a:ext cx="33604" cy="32117"/>
              </a:xfrm>
              <a:custGeom>
                <a:avLst/>
                <a:gdLst>
                  <a:gd name="connsiteX0" fmla="*/ 19599 w 33604"/>
                  <a:gd name="connsiteY0" fmla="*/ 13996 h 32117"/>
                  <a:gd name="connsiteX1" fmla="*/ 14417 w 33604"/>
                  <a:gd name="connsiteY1" fmla="*/ 10935 h 32117"/>
                  <a:gd name="connsiteX2" fmla="*/ 18926 w 33604"/>
                  <a:gd name="connsiteY2" fmla="*/ 3239 h 32117"/>
                  <a:gd name="connsiteX3" fmla="*/ 13935 w 33604"/>
                  <a:gd name="connsiteY3" fmla="*/ 293 h 32117"/>
                  <a:gd name="connsiteX4" fmla="*/ 282 w 33604"/>
                  <a:gd name="connsiteY4" fmla="*/ 23483 h 32117"/>
                  <a:gd name="connsiteX5" fmla="*/ 11496 w 33604"/>
                  <a:gd name="connsiteY5" fmla="*/ 30074 h 32117"/>
                  <a:gd name="connsiteX6" fmla="*/ 24984 w 33604"/>
                  <a:gd name="connsiteY6" fmla="*/ 27839 h 32117"/>
                  <a:gd name="connsiteX7" fmla="*/ 24437 w 33604"/>
                  <a:gd name="connsiteY7" fmla="*/ 17603 h 32117"/>
                  <a:gd name="connsiteX8" fmla="*/ 33886 w 33604"/>
                  <a:gd name="connsiteY8" fmla="*/ 12053 h 32117"/>
                  <a:gd name="connsiteX9" fmla="*/ 28413 w 33604"/>
                  <a:gd name="connsiteY9" fmla="*/ 8840 h 32117"/>
                  <a:gd name="connsiteX10" fmla="*/ 17833 w 33604"/>
                  <a:gd name="connsiteY10" fmla="*/ 18898 h 32117"/>
                  <a:gd name="connsiteX11" fmla="*/ 17833 w 33604"/>
                  <a:gd name="connsiteY11" fmla="*/ 18898 h 32117"/>
                  <a:gd name="connsiteX12" fmla="*/ 19942 w 33604"/>
                  <a:gd name="connsiteY12" fmla="*/ 24601 h 32117"/>
                  <a:gd name="connsiteX13" fmla="*/ 13833 w 33604"/>
                  <a:gd name="connsiteY13" fmla="*/ 25566 h 32117"/>
                  <a:gd name="connsiteX14" fmla="*/ 7877 w 33604"/>
                  <a:gd name="connsiteY14" fmla="*/ 22035 h 32117"/>
                  <a:gd name="connsiteX15" fmla="*/ 11801 w 33604"/>
                  <a:gd name="connsiteY15" fmla="*/ 15342 h 3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604" h="32117">
                    <a:moveTo>
                      <a:pt x="19599" y="13996"/>
                    </a:moveTo>
                    <a:lnTo>
                      <a:pt x="14417" y="10935"/>
                    </a:lnTo>
                    <a:lnTo>
                      <a:pt x="18926" y="3239"/>
                    </a:lnTo>
                    <a:lnTo>
                      <a:pt x="13935" y="293"/>
                    </a:lnTo>
                    <a:lnTo>
                      <a:pt x="282" y="23483"/>
                    </a:lnTo>
                    <a:lnTo>
                      <a:pt x="11496" y="30074"/>
                    </a:lnTo>
                    <a:cubicBezTo>
                      <a:pt x="18773" y="34354"/>
                      <a:pt x="22355" y="32246"/>
                      <a:pt x="24984" y="27839"/>
                    </a:cubicBezTo>
                    <a:cubicBezTo>
                      <a:pt x="26850" y="24639"/>
                      <a:pt x="27562" y="21070"/>
                      <a:pt x="24437" y="17603"/>
                    </a:cubicBezTo>
                    <a:lnTo>
                      <a:pt x="33886" y="12053"/>
                    </a:lnTo>
                    <a:lnTo>
                      <a:pt x="28413" y="8840"/>
                    </a:lnTo>
                    <a:close/>
                    <a:moveTo>
                      <a:pt x="17833" y="18898"/>
                    </a:moveTo>
                    <a:lnTo>
                      <a:pt x="17833" y="18898"/>
                    </a:lnTo>
                    <a:cubicBezTo>
                      <a:pt x="20627" y="20537"/>
                      <a:pt x="21478" y="21959"/>
                      <a:pt x="19942" y="24601"/>
                    </a:cubicBezTo>
                    <a:cubicBezTo>
                      <a:pt x="18354" y="27293"/>
                      <a:pt x="16754" y="27268"/>
                      <a:pt x="13833" y="25566"/>
                    </a:cubicBezTo>
                    <a:lnTo>
                      <a:pt x="7877" y="22035"/>
                    </a:lnTo>
                    <a:lnTo>
                      <a:pt x="11801" y="1534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2" name="Forma Livre: Forma 211">
                <a:extLst>
                  <a:ext uri="{FF2B5EF4-FFF2-40B4-BE49-F238E27FC236}">
                    <a16:creationId xmlns:a16="http://schemas.microsoft.com/office/drawing/2014/main" id="{FA10BAEC-FA75-4975-8882-52F148EF2D87}"/>
                  </a:ext>
                </a:extLst>
              </p:cNvPr>
              <p:cNvSpPr/>
              <p:nvPr/>
            </p:nvSpPr>
            <p:spPr>
              <a:xfrm flipV="1">
                <a:off x="3207081" y="3060546"/>
                <a:ext cx="17310" cy="26720"/>
              </a:xfrm>
              <a:custGeom>
                <a:avLst/>
                <a:gdLst>
                  <a:gd name="connsiteX0" fmla="*/ 283 w 17310"/>
                  <a:gd name="connsiteY0" fmla="*/ 24410 h 26720"/>
                  <a:gd name="connsiteX1" fmla="*/ 5579 w 17310"/>
                  <a:gd name="connsiteY1" fmla="*/ 27013 h 26720"/>
                  <a:gd name="connsiteX2" fmla="*/ 17593 w 17310"/>
                  <a:gd name="connsiteY2" fmla="*/ 2934 h 26720"/>
                  <a:gd name="connsiteX3" fmla="*/ 12285 w 17310"/>
                  <a:gd name="connsiteY3" fmla="*/ 293 h 26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10" h="26720">
                    <a:moveTo>
                      <a:pt x="283" y="24410"/>
                    </a:moveTo>
                    <a:lnTo>
                      <a:pt x="5579" y="27013"/>
                    </a:lnTo>
                    <a:lnTo>
                      <a:pt x="17593" y="2934"/>
                    </a:lnTo>
                    <a:lnTo>
                      <a:pt x="12285" y="29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3" name="Forma Livre: Forma 212">
                <a:extLst>
                  <a:ext uri="{FF2B5EF4-FFF2-40B4-BE49-F238E27FC236}">
                    <a16:creationId xmlns:a16="http://schemas.microsoft.com/office/drawing/2014/main" id="{AB023BBB-741C-43DE-B0DF-1869AA2002C3}"/>
                  </a:ext>
                </a:extLst>
              </p:cNvPr>
              <p:cNvSpPr/>
              <p:nvPr/>
            </p:nvSpPr>
            <p:spPr>
              <a:xfrm flipV="1">
                <a:off x="3219340" y="3054823"/>
                <a:ext cx="28143" cy="27114"/>
              </a:xfrm>
              <a:custGeom>
                <a:avLst/>
                <a:gdLst>
                  <a:gd name="connsiteX0" fmla="*/ 285 w 28143"/>
                  <a:gd name="connsiteY0" fmla="*/ 25070 h 27114"/>
                  <a:gd name="connsiteX1" fmla="*/ 5771 w 28143"/>
                  <a:gd name="connsiteY1" fmla="*/ 27407 h 27114"/>
                  <a:gd name="connsiteX2" fmla="*/ 14255 w 28143"/>
                  <a:gd name="connsiteY2" fmla="*/ 7353 h 27114"/>
                  <a:gd name="connsiteX3" fmla="*/ 26434 w 28143"/>
                  <a:gd name="connsiteY3" fmla="*/ 12497 h 27114"/>
                  <a:gd name="connsiteX4" fmla="*/ 28428 w 28143"/>
                  <a:gd name="connsiteY4" fmla="*/ 7747 h 27114"/>
                  <a:gd name="connsiteX5" fmla="*/ 10762 w 28143"/>
                  <a:gd name="connsiteY5" fmla="*/ 292 h 2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43" h="27114">
                    <a:moveTo>
                      <a:pt x="285" y="25070"/>
                    </a:moveTo>
                    <a:lnTo>
                      <a:pt x="5771" y="27407"/>
                    </a:lnTo>
                    <a:lnTo>
                      <a:pt x="14255" y="7353"/>
                    </a:lnTo>
                    <a:lnTo>
                      <a:pt x="26434" y="12497"/>
                    </a:lnTo>
                    <a:lnTo>
                      <a:pt x="28428" y="7747"/>
                    </a:lnTo>
                    <a:lnTo>
                      <a:pt x="10762" y="29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4" name="Forma Livre: Forma 213">
                <a:extLst>
                  <a:ext uri="{FF2B5EF4-FFF2-40B4-BE49-F238E27FC236}">
                    <a16:creationId xmlns:a16="http://schemas.microsoft.com/office/drawing/2014/main" id="{CEF22ADB-C5D1-4216-8D42-62962E997382}"/>
                  </a:ext>
                </a:extLst>
              </p:cNvPr>
              <p:cNvSpPr/>
              <p:nvPr/>
            </p:nvSpPr>
            <p:spPr>
              <a:xfrm flipV="1">
                <a:off x="3249061" y="3042470"/>
                <a:ext cx="17767" cy="27343"/>
              </a:xfrm>
              <a:custGeom>
                <a:avLst/>
                <a:gdLst>
                  <a:gd name="connsiteX0" fmla="*/ 6193 w 17767"/>
                  <a:gd name="connsiteY0" fmla="*/ 21080 h 27343"/>
                  <a:gd name="connsiteX1" fmla="*/ 1825 w 17767"/>
                  <a:gd name="connsiteY1" fmla="*/ 19709 h 27343"/>
                  <a:gd name="connsiteX2" fmla="*/ 288 w 17767"/>
                  <a:gd name="connsiteY2" fmla="*/ 24586 h 27343"/>
                  <a:gd name="connsiteX3" fmla="*/ 10016 w 17767"/>
                  <a:gd name="connsiteY3" fmla="*/ 27634 h 27343"/>
                  <a:gd name="connsiteX4" fmla="*/ 18055 w 17767"/>
                  <a:gd name="connsiteY4" fmla="*/ 1929 h 27343"/>
                  <a:gd name="connsiteX5" fmla="*/ 12709 w 17767"/>
                  <a:gd name="connsiteY5" fmla="*/ 290 h 2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767" h="27343">
                    <a:moveTo>
                      <a:pt x="6193" y="21080"/>
                    </a:moveTo>
                    <a:lnTo>
                      <a:pt x="1825" y="19709"/>
                    </a:lnTo>
                    <a:lnTo>
                      <a:pt x="288" y="24586"/>
                    </a:lnTo>
                    <a:lnTo>
                      <a:pt x="10016" y="27634"/>
                    </a:lnTo>
                    <a:lnTo>
                      <a:pt x="18055" y="1929"/>
                    </a:lnTo>
                    <a:lnTo>
                      <a:pt x="12709" y="29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5" name="Forma Livre: Forma 214">
                <a:extLst>
                  <a:ext uri="{FF2B5EF4-FFF2-40B4-BE49-F238E27FC236}">
                    <a16:creationId xmlns:a16="http://schemas.microsoft.com/office/drawing/2014/main" id="{4DA3B14C-742E-4ED1-8FD5-3AF2F7A93CE4}"/>
                  </a:ext>
                </a:extLst>
              </p:cNvPr>
              <p:cNvSpPr/>
              <p:nvPr/>
            </p:nvSpPr>
            <p:spPr>
              <a:xfrm flipV="1">
                <a:off x="3268380" y="3036376"/>
                <a:ext cx="25150" cy="28523"/>
              </a:xfrm>
              <a:custGeom>
                <a:avLst/>
                <a:gdLst>
                  <a:gd name="connsiteX0" fmla="*/ 2565 w 25150"/>
                  <a:gd name="connsiteY0" fmla="*/ 6242 h 28523"/>
                  <a:gd name="connsiteX1" fmla="*/ 5130 w 25150"/>
                  <a:gd name="connsiteY1" fmla="*/ 14205 h 28523"/>
                  <a:gd name="connsiteX2" fmla="*/ 507 w 25150"/>
                  <a:gd name="connsiteY2" fmla="*/ 18980 h 28523"/>
                  <a:gd name="connsiteX3" fmla="*/ 9334 w 25150"/>
                  <a:gd name="connsiteY3" fmla="*/ 28149 h 28523"/>
                  <a:gd name="connsiteX4" fmla="*/ 21335 w 25150"/>
                  <a:gd name="connsiteY4" fmla="*/ 23895 h 28523"/>
                  <a:gd name="connsiteX5" fmla="*/ 19278 w 25150"/>
                  <a:gd name="connsiteY5" fmla="*/ 17519 h 28523"/>
                  <a:gd name="connsiteX6" fmla="*/ 25196 w 25150"/>
                  <a:gd name="connsiteY6" fmla="*/ 11563 h 28523"/>
                  <a:gd name="connsiteX7" fmla="*/ 15709 w 25150"/>
                  <a:gd name="connsiteY7" fmla="*/ 920 h 28523"/>
                  <a:gd name="connsiteX8" fmla="*/ 2565 w 25150"/>
                  <a:gd name="connsiteY8" fmla="*/ 6242 h 28523"/>
                  <a:gd name="connsiteX9" fmla="*/ 16103 w 25150"/>
                  <a:gd name="connsiteY9" fmla="*/ 21850 h 28523"/>
                  <a:gd name="connsiteX10" fmla="*/ 16103 w 25150"/>
                  <a:gd name="connsiteY10" fmla="*/ 21850 h 28523"/>
                  <a:gd name="connsiteX11" fmla="*/ 10363 w 25150"/>
                  <a:gd name="connsiteY11" fmla="*/ 23704 h 28523"/>
                  <a:gd name="connsiteX12" fmla="*/ 6083 w 25150"/>
                  <a:gd name="connsiteY12" fmla="*/ 19513 h 28523"/>
                  <a:gd name="connsiteX13" fmla="*/ 11810 w 25150"/>
                  <a:gd name="connsiteY13" fmla="*/ 17557 h 28523"/>
                  <a:gd name="connsiteX14" fmla="*/ 16103 w 25150"/>
                  <a:gd name="connsiteY14" fmla="*/ 21850 h 28523"/>
                  <a:gd name="connsiteX15" fmla="*/ 19468 w 25150"/>
                  <a:gd name="connsiteY15" fmla="*/ 10712 h 28523"/>
                  <a:gd name="connsiteX16" fmla="*/ 19468 w 25150"/>
                  <a:gd name="connsiteY16" fmla="*/ 10712 h 28523"/>
                  <a:gd name="connsiteX17" fmla="*/ 12801 w 25150"/>
                  <a:gd name="connsiteY17" fmla="*/ 13354 h 28523"/>
                  <a:gd name="connsiteX18" fmla="*/ 8077 w 25150"/>
                  <a:gd name="connsiteY18" fmla="*/ 8032 h 28523"/>
                  <a:gd name="connsiteX19" fmla="*/ 14655 w 25150"/>
                  <a:gd name="connsiteY19" fmla="*/ 5429 h 28523"/>
                  <a:gd name="connsiteX20" fmla="*/ 19468 w 25150"/>
                  <a:gd name="connsiteY20" fmla="*/ 10712 h 28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5150" h="28523">
                    <a:moveTo>
                      <a:pt x="2565" y="6242"/>
                    </a:moveTo>
                    <a:cubicBezTo>
                      <a:pt x="1841" y="9366"/>
                      <a:pt x="2133" y="12376"/>
                      <a:pt x="5130" y="14205"/>
                    </a:cubicBezTo>
                    <a:cubicBezTo>
                      <a:pt x="2133" y="14649"/>
                      <a:pt x="1079" y="16554"/>
                      <a:pt x="507" y="18980"/>
                    </a:cubicBezTo>
                    <a:cubicBezTo>
                      <a:pt x="-318" y="22510"/>
                      <a:pt x="914" y="26155"/>
                      <a:pt x="9334" y="28149"/>
                    </a:cubicBezTo>
                    <a:cubicBezTo>
                      <a:pt x="17817" y="30130"/>
                      <a:pt x="20510" y="27362"/>
                      <a:pt x="21335" y="23895"/>
                    </a:cubicBezTo>
                    <a:cubicBezTo>
                      <a:pt x="21907" y="21469"/>
                      <a:pt x="21767" y="19158"/>
                      <a:pt x="19278" y="17519"/>
                    </a:cubicBezTo>
                    <a:cubicBezTo>
                      <a:pt x="22859" y="17240"/>
                      <a:pt x="24460" y="14675"/>
                      <a:pt x="25196" y="11563"/>
                    </a:cubicBezTo>
                    <a:cubicBezTo>
                      <a:pt x="26199" y="7207"/>
                      <a:pt x="24320" y="2952"/>
                      <a:pt x="15709" y="920"/>
                    </a:cubicBezTo>
                    <a:cubicBezTo>
                      <a:pt x="7149" y="-1073"/>
                      <a:pt x="3593" y="1911"/>
                      <a:pt x="2565" y="6242"/>
                    </a:cubicBezTo>
                    <a:moveTo>
                      <a:pt x="16103" y="21850"/>
                    </a:moveTo>
                    <a:lnTo>
                      <a:pt x="16103" y="21850"/>
                    </a:lnTo>
                    <a:cubicBezTo>
                      <a:pt x="15658" y="23742"/>
                      <a:pt x="14261" y="24631"/>
                      <a:pt x="10363" y="23704"/>
                    </a:cubicBezTo>
                    <a:cubicBezTo>
                      <a:pt x="6476" y="22790"/>
                      <a:pt x="5651" y="21393"/>
                      <a:pt x="6083" y="19513"/>
                    </a:cubicBezTo>
                    <a:cubicBezTo>
                      <a:pt x="6540" y="17596"/>
                      <a:pt x="7911" y="16668"/>
                      <a:pt x="11810" y="17557"/>
                    </a:cubicBezTo>
                    <a:cubicBezTo>
                      <a:pt x="15709" y="18472"/>
                      <a:pt x="16560" y="19945"/>
                      <a:pt x="16103" y="21850"/>
                    </a:cubicBezTo>
                    <a:moveTo>
                      <a:pt x="19468" y="10712"/>
                    </a:moveTo>
                    <a:lnTo>
                      <a:pt x="19468" y="10712"/>
                    </a:lnTo>
                    <a:cubicBezTo>
                      <a:pt x="18872" y="13201"/>
                      <a:pt x="17005" y="14370"/>
                      <a:pt x="12801" y="13354"/>
                    </a:cubicBezTo>
                    <a:cubicBezTo>
                      <a:pt x="8610" y="12363"/>
                      <a:pt x="7505" y="10534"/>
                      <a:pt x="8077" y="8032"/>
                    </a:cubicBezTo>
                    <a:cubicBezTo>
                      <a:pt x="8648" y="5569"/>
                      <a:pt x="10451" y="4388"/>
                      <a:pt x="14655" y="5429"/>
                    </a:cubicBezTo>
                    <a:cubicBezTo>
                      <a:pt x="18872" y="6394"/>
                      <a:pt x="20040" y="8261"/>
                      <a:pt x="19468" y="10712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6" name="Forma Livre: Forma 215">
                <a:extLst>
                  <a:ext uri="{FF2B5EF4-FFF2-40B4-BE49-F238E27FC236}">
                    <a16:creationId xmlns:a16="http://schemas.microsoft.com/office/drawing/2014/main" id="{15ABF23B-1766-47BA-BBF1-1D02401C4BE0}"/>
                  </a:ext>
                </a:extLst>
              </p:cNvPr>
              <p:cNvSpPr/>
              <p:nvPr/>
            </p:nvSpPr>
            <p:spPr>
              <a:xfrm flipV="1">
                <a:off x="3295770" y="3031578"/>
                <a:ext cx="23408" cy="28307"/>
              </a:xfrm>
              <a:custGeom>
                <a:avLst/>
                <a:gdLst>
                  <a:gd name="connsiteX0" fmla="*/ 5874 w 23408"/>
                  <a:gd name="connsiteY0" fmla="*/ 4949 h 28307"/>
                  <a:gd name="connsiteX1" fmla="*/ 8579 w 23408"/>
                  <a:gd name="connsiteY1" fmla="*/ 5317 h 28307"/>
                  <a:gd name="connsiteX2" fmla="*/ 18282 w 23408"/>
                  <a:gd name="connsiteY2" fmla="*/ 13102 h 28307"/>
                  <a:gd name="connsiteX3" fmla="*/ 10675 w 23408"/>
                  <a:gd name="connsiteY3" fmla="*/ 9559 h 28307"/>
                  <a:gd name="connsiteX4" fmla="*/ 464 w 23408"/>
                  <a:gd name="connsiteY4" fmla="*/ 17243 h 28307"/>
                  <a:gd name="connsiteX5" fmla="*/ 9913 w 23408"/>
                  <a:gd name="connsiteY5" fmla="*/ 28368 h 28307"/>
                  <a:gd name="connsiteX6" fmla="*/ 23298 w 23408"/>
                  <a:gd name="connsiteY6" fmla="*/ 18119 h 28307"/>
                  <a:gd name="connsiteX7" fmla="*/ 9062 w 23408"/>
                  <a:gd name="connsiteY7" fmla="*/ 631 h 28307"/>
                  <a:gd name="connsiteX8" fmla="*/ 6547 w 23408"/>
                  <a:gd name="connsiteY8" fmla="*/ 288 h 28307"/>
                  <a:gd name="connsiteX9" fmla="*/ 17139 w 23408"/>
                  <a:gd name="connsiteY9" fmla="*/ 19389 h 28307"/>
                  <a:gd name="connsiteX10" fmla="*/ 17139 w 23408"/>
                  <a:gd name="connsiteY10" fmla="*/ 19389 h 28307"/>
                  <a:gd name="connsiteX11" fmla="*/ 10598 w 23408"/>
                  <a:gd name="connsiteY11" fmla="*/ 23529 h 28307"/>
                  <a:gd name="connsiteX12" fmla="*/ 5950 w 23408"/>
                  <a:gd name="connsiteY12" fmla="*/ 18081 h 28307"/>
                  <a:gd name="connsiteX13" fmla="*/ 11868 w 23408"/>
                  <a:gd name="connsiteY13" fmla="*/ 14144 h 28307"/>
                  <a:gd name="connsiteX14" fmla="*/ 17139 w 23408"/>
                  <a:gd name="connsiteY14" fmla="*/ 19389 h 28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408" h="28307">
                    <a:moveTo>
                      <a:pt x="5874" y="4949"/>
                    </a:moveTo>
                    <a:lnTo>
                      <a:pt x="8579" y="5317"/>
                    </a:lnTo>
                    <a:cubicBezTo>
                      <a:pt x="18599" y="6752"/>
                      <a:pt x="18472" y="9965"/>
                      <a:pt x="18282" y="13102"/>
                    </a:cubicBezTo>
                    <a:cubicBezTo>
                      <a:pt x="17304" y="11274"/>
                      <a:pt x="14929" y="10156"/>
                      <a:pt x="10675" y="9559"/>
                    </a:cubicBezTo>
                    <a:cubicBezTo>
                      <a:pt x="3817" y="8594"/>
                      <a:pt x="1226" y="11832"/>
                      <a:pt x="464" y="17243"/>
                    </a:cubicBezTo>
                    <a:cubicBezTo>
                      <a:pt x="-400" y="23199"/>
                      <a:pt x="1899" y="27225"/>
                      <a:pt x="9913" y="28368"/>
                    </a:cubicBezTo>
                    <a:cubicBezTo>
                      <a:pt x="18282" y="29562"/>
                      <a:pt x="22168" y="26056"/>
                      <a:pt x="23298" y="18119"/>
                    </a:cubicBezTo>
                    <a:cubicBezTo>
                      <a:pt x="24835" y="7184"/>
                      <a:pt x="22371" y="2536"/>
                      <a:pt x="9062" y="631"/>
                    </a:cubicBezTo>
                    <a:lnTo>
                      <a:pt x="6547" y="288"/>
                    </a:lnTo>
                    <a:close/>
                    <a:moveTo>
                      <a:pt x="17139" y="19389"/>
                    </a:moveTo>
                    <a:lnTo>
                      <a:pt x="17139" y="19389"/>
                    </a:lnTo>
                    <a:cubicBezTo>
                      <a:pt x="16631" y="22958"/>
                      <a:pt x="14497" y="24062"/>
                      <a:pt x="10598" y="23529"/>
                    </a:cubicBezTo>
                    <a:cubicBezTo>
                      <a:pt x="6141" y="22881"/>
                      <a:pt x="5531" y="20964"/>
                      <a:pt x="5950" y="18081"/>
                    </a:cubicBezTo>
                    <a:cubicBezTo>
                      <a:pt x="6344" y="15236"/>
                      <a:pt x="7766" y="13585"/>
                      <a:pt x="11868" y="14144"/>
                    </a:cubicBezTo>
                    <a:cubicBezTo>
                      <a:pt x="15704" y="14703"/>
                      <a:pt x="17558" y="16392"/>
                      <a:pt x="17139" y="19389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7" name="Forma Livre: Forma 216">
                <a:extLst>
                  <a:ext uri="{FF2B5EF4-FFF2-40B4-BE49-F238E27FC236}">
                    <a16:creationId xmlns:a16="http://schemas.microsoft.com/office/drawing/2014/main" id="{FAD7DF14-2994-4921-8169-D44CC8EC9B47}"/>
                  </a:ext>
                </a:extLst>
              </p:cNvPr>
              <p:cNvSpPr/>
              <p:nvPr/>
            </p:nvSpPr>
            <p:spPr>
              <a:xfrm flipV="1">
                <a:off x="3321917" y="3029036"/>
                <a:ext cx="21932" cy="27967"/>
              </a:xfrm>
              <a:custGeom>
                <a:avLst/>
                <a:gdLst>
                  <a:gd name="connsiteX0" fmla="*/ 1781 w 21932"/>
                  <a:gd name="connsiteY0" fmla="*/ 4771 h 27967"/>
                  <a:gd name="connsiteX1" fmla="*/ 10074 w 21932"/>
                  <a:gd name="connsiteY1" fmla="*/ 12886 h 27967"/>
                  <a:gd name="connsiteX2" fmla="*/ 15091 w 21932"/>
                  <a:gd name="connsiteY2" fmla="*/ 20379 h 27967"/>
                  <a:gd name="connsiteX3" fmla="*/ 10303 w 21932"/>
                  <a:gd name="connsiteY3" fmla="*/ 23211 h 27967"/>
                  <a:gd name="connsiteX4" fmla="*/ 3127 w 21932"/>
                  <a:gd name="connsiteY4" fmla="*/ 21078 h 27967"/>
                  <a:gd name="connsiteX5" fmla="*/ 295 w 21932"/>
                  <a:gd name="connsiteY5" fmla="*/ 25332 h 27967"/>
                  <a:gd name="connsiteX6" fmla="*/ 10557 w 21932"/>
                  <a:gd name="connsiteY6" fmla="*/ 28202 h 27967"/>
                  <a:gd name="connsiteX7" fmla="*/ 20717 w 21932"/>
                  <a:gd name="connsiteY7" fmla="*/ 21281 h 27967"/>
                  <a:gd name="connsiteX8" fmla="*/ 15040 w 21932"/>
                  <a:gd name="connsiteY8" fmla="*/ 10626 h 27967"/>
                  <a:gd name="connsiteX9" fmla="*/ 9808 w 21932"/>
                  <a:gd name="connsiteY9" fmla="*/ 5533 h 27967"/>
                  <a:gd name="connsiteX10" fmla="*/ 21949 w 21932"/>
                  <a:gd name="connsiteY10" fmla="*/ 6269 h 27967"/>
                  <a:gd name="connsiteX11" fmla="*/ 22228 w 21932"/>
                  <a:gd name="connsiteY11" fmla="*/ 1558 h 27967"/>
                  <a:gd name="connsiteX12" fmla="*/ 2048 w 21932"/>
                  <a:gd name="connsiteY12" fmla="*/ 288 h 2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932" h="27967">
                    <a:moveTo>
                      <a:pt x="1781" y="4771"/>
                    </a:moveTo>
                    <a:lnTo>
                      <a:pt x="10074" y="12886"/>
                    </a:lnTo>
                    <a:cubicBezTo>
                      <a:pt x="13922" y="16645"/>
                      <a:pt x="15243" y="18080"/>
                      <a:pt x="15091" y="20379"/>
                    </a:cubicBezTo>
                    <a:cubicBezTo>
                      <a:pt x="14964" y="22513"/>
                      <a:pt x="13961" y="23427"/>
                      <a:pt x="10303" y="23211"/>
                    </a:cubicBezTo>
                    <a:cubicBezTo>
                      <a:pt x="7712" y="23059"/>
                      <a:pt x="4690" y="22081"/>
                      <a:pt x="3127" y="21078"/>
                    </a:cubicBezTo>
                    <a:lnTo>
                      <a:pt x="295" y="25332"/>
                    </a:lnTo>
                    <a:cubicBezTo>
                      <a:pt x="3064" y="26983"/>
                      <a:pt x="5502" y="27898"/>
                      <a:pt x="10557" y="28202"/>
                    </a:cubicBezTo>
                    <a:cubicBezTo>
                      <a:pt x="16983" y="28609"/>
                      <a:pt x="20387" y="26716"/>
                      <a:pt x="20717" y="21281"/>
                    </a:cubicBezTo>
                    <a:cubicBezTo>
                      <a:pt x="20971" y="17191"/>
                      <a:pt x="19129" y="14588"/>
                      <a:pt x="15040" y="10626"/>
                    </a:cubicBezTo>
                    <a:lnTo>
                      <a:pt x="9808" y="5533"/>
                    </a:lnTo>
                    <a:lnTo>
                      <a:pt x="21949" y="6269"/>
                    </a:lnTo>
                    <a:lnTo>
                      <a:pt x="22228" y="1558"/>
                    </a:lnTo>
                    <a:lnTo>
                      <a:pt x="2048" y="28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8" name="Forma Livre: Forma 217">
                <a:extLst>
                  <a:ext uri="{FF2B5EF4-FFF2-40B4-BE49-F238E27FC236}">
                    <a16:creationId xmlns:a16="http://schemas.microsoft.com/office/drawing/2014/main" id="{10D0C087-FC36-41A2-8DCF-4D33F111EE0F}"/>
                  </a:ext>
                </a:extLst>
              </p:cNvPr>
              <p:cNvSpPr/>
              <p:nvPr/>
            </p:nvSpPr>
            <p:spPr>
              <a:xfrm flipV="1">
                <a:off x="3136717" y="2001774"/>
                <a:ext cx="197878" cy="188201"/>
              </a:xfrm>
              <a:custGeom>
                <a:avLst/>
                <a:gdLst>
                  <a:gd name="connsiteX0" fmla="*/ 160361 w 197878"/>
                  <a:gd name="connsiteY0" fmla="*/ 182 h 188201"/>
                  <a:gd name="connsiteX1" fmla="*/ 99198 w 197878"/>
                  <a:gd name="connsiteY1" fmla="*/ 43387 h 188201"/>
                  <a:gd name="connsiteX2" fmla="*/ 38099 w 197878"/>
                  <a:gd name="connsiteY2" fmla="*/ 182 h 188201"/>
                  <a:gd name="connsiteX3" fmla="*/ 60311 w 197878"/>
                  <a:gd name="connsiteY3" fmla="*/ 71695 h 188201"/>
                  <a:gd name="connsiteX4" fmla="*/ 291 w 197878"/>
                  <a:gd name="connsiteY4" fmla="*/ 116463 h 188201"/>
                  <a:gd name="connsiteX5" fmla="*/ 75183 w 197878"/>
                  <a:gd name="connsiteY5" fmla="*/ 117428 h 188201"/>
                  <a:gd name="connsiteX6" fmla="*/ 99198 w 197878"/>
                  <a:gd name="connsiteY6" fmla="*/ 188383 h 188201"/>
                  <a:gd name="connsiteX7" fmla="*/ 123252 w 197878"/>
                  <a:gd name="connsiteY7" fmla="*/ 117428 h 188201"/>
                  <a:gd name="connsiteX8" fmla="*/ 198169 w 197878"/>
                  <a:gd name="connsiteY8" fmla="*/ 116463 h 188201"/>
                  <a:gd name="connsiteX9" fmla="*/ 138136 w 197878"/>
                  <a:gd name="connsiteY9" fmla="*/ 71695 h 188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7878" h="188201">
                    <a:moveTo>
                      <a:pt x="160361" y="182"/>
                    </a:moveTo>
                    <a:lnTo>
                      <a:pt x="99198" y="43387"/>
                    </a:lnTo>
                    <a:lnTo>
                      <a:pt x="38099" y="182"/>
                    </a:lnTo>
                    <a:lnTo>
                      <a:pt x="60311" y="71695"/>
                    </a:lnTo>
                    <a:lnTo>
                      <a:pt x="291" y="116463"/>
                    </a:lnTo>
                    <a:lnTo>
                      <a:pt x="75183" y="117428"/>
                    </a:lnTo>
                    <a:lnTo>
                      <a:pt x="99198" y="188383"/>
                    </a:lnTo>
                    <a:lnTo>
                      <a:pt x="123252" y="117428"/>
                    </a:lnTo>
                    <a:lnTo>
                      <a:pt x="198169" y="116463"/>
                    </a:lnTo>
                    <a:lnTo>
                      <a:pt x="138136" y="716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9" name="Forma Livre: Forma 218">
                <a:extLst>
                  <a:ext uri="{FF2B5EF4-FFF2-40B4-BE49-F238E27FC236}">
                    <a16:creationId xmlns:a16="http://schemas.microsoft.com/office/drawing/2014/main" id="{905A9656-16CB-4E87-996E-3FFC649E3752}"/>
                  </a:ext>
                </a:extLst>
              </p:cNvPr>
              <p:cNvSpPr/>
              <p:nvPr/>
            </p:nvSpPr>
            <p:spPr>
              <a:xfrm flipV="1">
                <a:off x="2704140" y="3452570"/>
                <a:ext cx="1008456" cy="175882"/>
              </a:xfrm>
              <a:custGeom>
                <a:avLst/>
                <a:gdLst>
                  <a:gd name="connsiteX0" fmla="*/ 947090 w 1008456"/>
                  <a:gd name="connsiteY0" fmla="*/ 169803 h 175882"/>
                  <a:gd name="connsiteX1" fmla="*/ 781520 w 1008456"/>
                  <a:gd name="connsiteY1" fmla="*/ 122762 h 175882"/>
                  <a:gd name="connsiteX2" fmla="*/ 615849 w 1008456"/>
                  <a:gd name="connsiteY2" fmla="*/ 169803 h 175882"/>
                  <a:gd name="connsiteX3" fmla="*/ 579133 w 1008456"/>
                  <a:gd name="connsiteY3" fmla="*/ 110570 h 175882"/>
                  <a:gd name="connsiteX4" fmla="*/ 473126 w 1008456"/>
                  <a:gd name="connsiteY4" fmla="*/ 176229 h 175882"/>
                  <a:gd name="connsiteX5" fmla="*/ 436055 w 1008456"/>
                  <a:gd name="connsiteY5" fmla="*/ 116273 h 175882"/>
                  <a:gd name="connsiteX6" fmla="*/ 227470 w 1008456"/>
                  <a:gd name="connsiteY6" fmla="*/ 169803 h 175882"/>
                  <a:gd name="connsiteX7" fmla="*/ 318 w 1008456"/>
                  <a:gd name="connsiteY7" fmla="*/ 105402 h 175882"/>
                  <a:gd name="connsiteX8" fmla="*/ 61799 w 1008456"/>
                  <a:gd name="connsiteY8" fmla="*/ 5719 h 175882"/>
                  <a:gd name="connsiteX9" fmla="*/ 227470 w 1008456"/>
                  <a:gd name="connsiteY9" fmla="*/ 52798 h 175882"/>
                  <a:gd name="connsiteX10" fmla="*/ 393154 w 1008456"/>
                  <a:gd name="connsiteY10" fmla="*/ 5719 h 175882"/>
                  <a:gd name="connsiteX11" fmla="*/ 429946 w 1008456"/>
                  <a:gd name="connsiteY11" fmla="*/ 65308 h 175882"/>
                  <a:gd name="connsiteX12" fmla="*/ 534772 w 1008456"/>
                  <a:gd name="connsiteY12" fmla="*/ 347 h 175882"/>
                  <a:gd name="connsiteX13" fmla="*/ 572593 w 1008456"/>
                  <a:gd name="connsiteY13" fmla="*/ 59555 h 175882"/>
                  <a:gd name="connsiteX14" fmla="*/ 781520 w 1008456"/>
                  <a:gd name="connsiteY14" fmla="*/ 6164 h 175882"/>
                  <a:gd name="connsiteX15" fmla="*/ 1008774 w 1008456"/>
                  <a:gd name="connsiteY15" fmla="*/ 70197 h 175882"/>
                  <a:gd name="connsiteX16" fmla="*/ 947090 w 1008456"/>
                  <a:gd name="connsiteY16" fmla="*/ 169803 h 175882"/>
                  <a:gd name="connsiteX17" fmla="*/ 631241 w 1008456"/>
                  <a:gd name="connsiteY17" fmla="*/ 114546 h 175882"/>
                  <a:gd name="connsiteX18" fmla="*/ 635788 w 1008456"/>
                  <a:gd name="connsiteY18" fmla="*/ 112425 h 175882"/>
                  <a:gd name="connsiteX19" fmla="*/ 635229 w 1008456"/>
                  <a:gd name="connsiteY19" fmla="*/ 94949 h 175882"/>
                  <a:gd name="connsiteX20" fmla="*/ 622123 w 1008456"/>
                  <a:gd name="connsiteY20" fmla="*/ 83227 h 175882"/>
                  <a:gd name="connsiteX21" fmla="*/ 617868 w 1008456"/>
                  <a:gd name="connsiteY21" fmla="*/ 85221 h 175882"/>
                  <a:gd name="connsiteX22" fmla="*/ 606019 w 1008456"/>
                  <a:gd name="connsiteY22" fmla="*/ 82694 h 175882"/>
                  <a:gd name="connsiteX23" fmla="*/ 606019 w 1008456"/>
                  <a:gd name="connsiteY23" fmla="*/ 82694 h 175882"/>
                  <a:gd name="connsiteX24" fmla="*/ 620383 w 1008456"/>
                  <a:gd name="connsiteY24" fmla="*/ 76128 h 175882"/>
                  <a:gd name="connsiteX25" fmla="*/ 644360 w 1008456"/>
                  <a:gd name="connsiteY25" fmla="*/ 91127 h 175882"/>
                  <a:gd name="connsiteX26" fmla="*/ 640169 w 1008456"/>
                  <a:gd name="connsiteY26" fmla="*/ 118381 h 175882"/>
                  <a:gd name="connsiteX27" fmla="*/ 625310 w 1008456"/>
                  <a:gd name="connsiteY27" fmla="*/ 125214 h 175882"/>
                  <a:gd name="connsiteX28" fmla="*/ 672618 w 1008456"/>
                  <a:gd name="connsiteY28" fmla="*/ 56824 h 175882"/>
                  <a:gd name="connsiteX29" fmla="*/ 672618 w 1008456"/>
                  <a:gd name="connsiteY29" fmla="*/ 56824 h 175882"/>
                  <a:gd name="connsiteX30" fmla="*/ 674764 w 1008456"/>
                  <a:gd name="connsiteY30" fmla="*/ 63707 h 175882"/>
                  <a:gd name="connsiteX31" fmla="*/ 659296 w 1008456"/>
                  <a:gd name="connsiteY31" fmla="*/ 68597 h 175882"/>
                  <a:gd name="connsiteX32" fmla="*/ 663385 w 1008456"/>
                  <a:gd name="connsiteY32" fmla="*/ 81487 h 175882"/>
                  <a:gd name="connsiteX33" fmla="*/ 677139 w 1008456"/>
                  <a:gd name="connsiteY33" fmla="*/ 77157 h 175882"/>
                  <a:gd name="connsiteX34" fmla="*/ 679362 w 1008456"/>
                  <a:gd name="connsiteY34" fmla="*/ 84066 h 175882"/>
                  <a:gd name="connsiteX35" fmla="*/ 665493 w 1008456"/>
                  <a:gd name="connsiteY35" fmla="*/ 88333 h 175882"/>
                  <a:gd name="connsiteX36" fmla="*/ 668948 w 1008456"/>
                  <a:gd name="connsiteY36" fmla="*/ 99369 h 175882"/>
                  <a:gd name="connsiteX37" fmla="*/ 683984 w 1008456"/>
                  <a:gd name="connsiteY37" fmla="*/ 94657 h 175882"/>
                  <a:gd name="connsiteX38" fmla="*/ 686181 w 1008456"/>
                  <a:gd name="connsiteY38" fmla="*/ 101452 h 175882"/>
                  <a:gd name="connsiteX39" fmla="*/ 661861 w 1008456"/>
                  <a:gd name="connsiteY39" fmla="*/ 109097 h 175882"/>
                  <a:gd name="connsiteX40" fmla="*/ 647827 w 1008456"/>
                  <a:gd name="connsiteY40" fmla="*/ 64685 h 175882"/>
                  <a:gd name="connsiteX41" fmla="*/ 723875 w 1008456"/>
                  <a:gd name="connsiteY41" fmla="*/ 92981 h 175882"/>
                  <a:gd name="connsiteX42" fmla="*/ 723875 w 1008456"/>
                  <a:gd name="connsiteY42" fmla="*/ 92981 h 175882"/>
                  <a:gd name="connsiteX43" fmla="*/ 718135 w 1008456"/>
                  <a:gd name="connsiteY43" fmla="*/ 57015 h 175882"/>
                  <a:gd name="connsiteX44" fmla="*/ 713842 w 1008456"/>
                  <a:gd name="connsiteY44" fmla="*/ 53636 h 175882"/>
                  <a:gd name="connsiteX45" fmla="*/ 711124 w 1008456"/>
                  <a:gd name="connsiteY45" fmla="*/ 63479 h 175882"/>
                  <a:gd name="connsiteX46" fmla="*/ 701294 w 1008456"/>
                  <a:gd name="connsiteY46" fmla="*/ 64977 h 175882"/>
                  <a:gd name="connsiteX47" fmla="*/ 712762 w 1008456"/>
                  <a:gd name="connsiteY47" fmla="*/ 46702 h 175882"/>
                  <a:gd name="connsiteX48" fmla="*/ 727888 w 1008456"/>
                  <a:gd name="connsiteY48" fmla="*/ 56049 h 175882"/>
                  <a:gd name="connsiteX49" fmla="*/ 733540 w 1008456"/>
                  <a:gd name="connsiteY49" fmla="*/ 91457 h 175882"/>
                  <a:gd name="connsiteX50" fmla="*/ 742569 w 1008456"/>
                  <a:gd name="connsiteY50" fmla="*/ 43413 h 175882"/>
                  <a:gd name="connsiteX51" fmla="*/ 742569 w 1008456"/>
                  <a:gd name="connsiteY51" fmla="*/ 43413 h 175882"/>
                  <a:gd name="connsiteX52" fmla="*/ 745910 w 1008456"/>
                  <a:gd name="connsiteY52" fmla="*/ 53535 h 175882"/>
                  <a:gd name="connsiteX53" fmla="*/ 759194 w 1008456"/>
                  <a:gd name="connsiteY53" fmla="*/ 52646 h 175882"/>
                  <a:gd name="connsiteX54" fmla="*/ 761048 w 1008456"/>
                  <a:gd name="connsiteY54" fmla="*/ 42041 h 175882"/>
                  <a:gd name="connsiteX55" fmla="*/ 771310 w 1008456"/>
                  <a:gd name="connsiteY55" fmla="*/ 41394 h 175882"/>
                  <a:gd name="connsiteX56" fmla="*/ 761962 w 1008456"/>
                  <a:gd name="connsiteY56" fmla="*/ 88777 h 175882"/>
                  <a:gd name="connsiteX57" fmla="*/ 749097 w 1008456"/>
                  <a:gd name="connsiteY57" fmla="*/ 89679 h 175882"/>
                  <a:gd name="connsiteX58" fmla="*/ 732994 w 1008456"/>
                  <a:gd name="connsiteY58" fmla="*/ 44086 h 175882"/>
                  <a:gd name="connsiteX59" fmla="*/ 757657 w 1008456"/>
                  <a:gd name="connsiteY59" fmla="*/ 59897 h 175882"/>
                  <a:gd name="connsiteX60" fmla="*/ 757657 w 1008456"/>
                  <a:gd name="connsiteY60" fmla="*/ 59897 h 175882"/>
                  <a:gd name="connsiteX61" fmla="*/ 748386 w 1008456"/>
                  <a:gd name="connsiteY61" fmla="*/ 60583 h 175882"/>
                  <a:gd name="connsiteX62" fmla="*/ 754203 w 1008456"/>
                  <a:gd name="connsiteY62" fmla="*/ 80332 h 175882"/>
                  <a:gd name="connsiteX63" fmla="*/ 754380 w 1008456"/>
                  <a:gd name="connsiteY63" fmla="*/ 80332 h 175882"/>
                  <a:gd name="connsiteX64" fmla="*/ 791007 w 1008456"/>
                  <a:gd name="connsiteY64" fmla="*/ 41965 h 175882"/>
                  <a:gd name="connsiteX65" fmla="*/ 791007 w 1008456"/>
                  <a:gd name="connsiteY65" fmla="*/ 41965 h 175882"/>
                  <a:gd name="connsiteX66" fmla="*/ 789445 w 1008456"/>
                  <a:gd name="connsiteY66" fmla="*/ 76026 h 175882"/>
                  <a:gd name="connsiteX67" fmla="*/ 789534 w 1008456"/>
                  <a:gd name="connsiteY67" fmla="*/ 76026 h 175882"/>
                  <a:gd name="connsiteX68" fmla="*/ 803834 w 1008456"/>
                  <a:gd name="connsiteY68" fmla="*/ 42473 h 175882"/>
                  <a:gd name="connsiteX69" fmla="*/ 816661 w 1008456"/>
                  <a:gd name="connsiteY69" fmla="*/ 43159 h 175882"/>
                  <a:gd name="connsiteX70" fmla="*/ 814566 w 1008456"/>
                  <a:gd name="connsiteY70" fmla="*/ 89679 h 175882"/>
                  <a:gd name="connsiteX71" fmla="*/ 805485 w 1008456"/>
                  <a:gd name="connsiteY71" fmla="*/ 89298 h 175882"/>
                  <a:gd name="connsiteX72" fmla="*/ 806933 w 1008456"/>
                  <a:gd name="connsiteY72" fmla="*/ 57053 h 175882"/>
                  <a:gd name="connsiteX73" fmla="*/ 806844 w 1008456"/>
                  <a:gd name="connsiteY73" fmla="*/ 57015 h 175882"/>
                  <a:gd name="connsiteX74" fmla="*/ 792912 w 1008456"/>
                  <a:gd name="connsiteY74" fmla="*/ 88777 h 175882"/>
                  <a:gd name="connsiteX75" fmla="*/ 779768 w 1008456"/>
                  <a:gd name="connsiteY75" fmla="*/ 88104 h 175882"/>
                  <a:gd name="connsiteX76" fmla="*/ 781901 w 1008456"/>
                  <a:gd name="connsiteY76" fmla="*/ 41495 h 175882"/>
                  <a:gd name="connsiteX77" fmla="*/ 856145 w 1008456"/>
                  <a:gd name="connsiteY77" fmla="*/ 48620 h 175882"/>
                  <a:gd name="connsiteX78" fmla="*/ 856145 w 1008456"/>
                  <a:gd name="connsiteY78" fmla="*/ 48620 h 175882"/>
                  <a:gd name="connsiteX79" fmla="*/ 854939 w 1008456"/>
                  <a:gd name="connsiteY79" fmla="*/ 55681 h 175882"/>
                  <a:gd name="connsiteX80" fmla="*/ 838988 w 1008456"/>
                  <a:gd name="connsiteY80" fmla="*/ 53116 h 175882"/>
                  <a:gd name="connsiteX81" fmla="*/ 836803 w 1008456"/>
                  <a:gd name="connsiteY81" fmla="*/ 66654 h 175882"/>
                  <a:gd name="connsiteX82" fmla="*/ 851104 w 1008456"/>
                  <a:gd name="connsiteY82" fmla="*/ 68813 h 175882"/>
                  <a:gd name="connsiteX83" fmla="*/ 850011 w 1008456"/>
                  <a:gd name="connsiteY83" fmla="*/ 75925 h 175882"/>
                  <a:gd name="connsiteX84" fmla="*/ 835711 w 1008456"/>
                  <a:gd name="connsiteY84" fmla="*/ 73626 h 175882"/>
                  <a:gd name="connsiteX85" fmla="*/ 833895 w 1008456"/>
                  <a:gd name="connsiteY85" fmla="*/ 85107 h 175882"/>
                  <a:gd name="connsiteX86" fmla="*/ 849453 w 1008456"/>
                  <a:gd name="connsiteY86" fmla="*/ 87520 h 175882"/>
                  <a:gd name="connsiteX87" fmla="*/ 848310 w 1008456"/>
                  <a:gd name="connsiteY87" fmla="*/ 94657 h 175882"/>
                  <a:gd name="connsiteX88" fmla="*/ 823151 w 1008456"/>
                  <a:gd name="connsiteY88" fmla="*/ 90644 h 175882"/>
                  <a:gd name="connsiteX89" fmla="*/ 830428 w 1008456"/>
                  <a:gd name="connsiteY89" fmla="*/ 44505 h 175882"/>
                  <a:gd name="connsiteX90" fmla="*/ 874332 w 1008456"/>
                  <a:gd name="connsiteY90" fmla="*/ 52328 h 175882"/>
                  <a:gd name="connsiteX91" fmla="*/ 874332 w 1008456"/>
                  <a:gd name="connsiteY91" fmla="*/ 52328 h 175882"/>
                  <a:gd name="connsiteX92" fmla="*/ 864591 w 1008456"/>
                  <a:gd name="connsiteY92" fmla="*/ 97959 h 175882"/>
                  <a:gd name="connsiteX93" fmla="*/ 855028 w 1008456"/>
                  <a:gd name="connsiteY93" fmla="*/ 95965 h 175882"/>
                  <a:gd name="connsiteX94" fmla="*/ 864781 w 1008456"/>
                  <a:gd name="connsiteY94" fmla="*/ 50309 h 175882"/>
                  <a:gd name="connsiteX95" fmla="*/ 884073 w 1008456"/>
                  <a:gd name="connsiteY95" fmla="*/ 96181 h 175882"/>
                  <a:gd name="connsiteX96" fmla="*/ 884073 w 1008456"/>
                  <a:gd name="connsiteY96" fmla="*/ 96181 h 175882"/>
                  <a:gd name="connsiteX97" fmla="*/ 888188 w 1008456"/>
                  <a:gd name="connsiteY97" fmla="*/ 97439 h 175882"/>
                  <a:gd name="connsiteX98" fmla="*/ 894741 w 1008456"/>
                  <a:gd name="connsiteY98" fmla="*/ 92981 h 175882"/>
                  <a:gd name="connsiteX99" fmla="*/ 891921 w 1008456"/>
                  <a:gd name="connsiteY99" fmla="*/ 84980 h 175882"/>
                  <a:gd name="connsiteX100" fmla="*/ 887819 w 1008456"/>
                  <a:gd name="connsiteY100" fmla="*/ 83773 h 175882"/>
                  <a:gd name="connsiteX101" fmla="*/ 889813 w 1008456"/>
                  <a:gd name="connsiteY101" fmla="*/ 76852 h 175882"/>
                  <a:gd name="connsiteX102" fmla="*/ 889813 w 1008456"/>
                  <a:gd name="connsiteY102" fmla="*/ 76852 h 175882"/>
                  <a:gd name="connsiteX103" fmla="*/ 892277 w 1008456"/>
                  <a:gd name="connsiteY103" fmla="*/ 77550 h 175882"/>
                  <a:gd name="connsiteX104" fmla="*/ 901916 w 1008456"/>
                  <a:gd name="connsiteY104" fmla="*/ 69740 h 175882"/>
                  <a:gd name="connsiteX105" fmla="*/ 905498 w 1008456"/>
                  <a:gd name="connsiteY105" fmla="*/ 61383 h 175882"/>
                  <a:gd name="connsiteX106" fmla="*/ 914654 w 1008456"/>
                  <a:gd name="connsiteY106" fmla="*/ 64177 h 175882"/>
                  <a:gd name="connsiteX107" fmla="*/ 909689 w 1008456"/>
                  <a:gd name="connsiteY107" fmla="*/ 76941 h 175882"/>
                  <a:gd name="connsiteX108" fmla="*/ 898944 w 1008456"/>
                  <a:gd name="connsiteY108" fmla="*/ 83291 h 175882"/>
                  <a:gd name="connsiteX109" fmla="*/ 898830 w 1008456"/>
                  <a:gd name="connsiteY109" fmla="*/ 83380 h 175882"/>
                  <a:gd name="connsiteX110" fmla="*/ 903859 w 1008456"/>
                  <a:gd name="connsiteY110" fmla="*/ 96880 h 175882"/>
                  <a:gd name="connsiteX111" fmla="*/ 889902 w 1008456"/>
                  <a:gd name="connsiteY111" fmla="*/ 105478 h 175882"/>
                  <a:gd name="connsiteX112" fmla="*/ 872617 w 1008456"/>
                  <a:gd name="connsiteY112" fmla="*/ 100283 h 175882"/>
                  <a:gd name="connsiteX113" fmla="*/ 886092 w 1008456"/>
                  <a:gd name="connsiteY113" fmla="*/ 55541 h 175882"/>
                  <a:gd name="connsiteX114" fmla="*/ 895376 w 1008456"/>
                  <a:gd name="connsiteY114" fmla="*/ 58361 h 175882"/>
                  <a:gd name="connsiteX115" fmla="*/ 937451 w 1008456"/>
                  <a:gd name="connsiteY115" fmla="*/ 79582 h 175882"/>
                  <a:gd name="connsiteX116" fmla="*/ 937451 w 1008456"/>
                  <a:gd name="connsiteY116" fmla="*/ 79582 h 175882"/>
                  <a:gd name="connsiteX117" fmla="*/ 924967 w 1008456"/>
                  <a:gd name="connsiteY117" fmla="*/ 92867 h 175882"/>
                  <a:gd name="connsiteX118" fmla="*/ 924078 w 1008456"/>
                  <a:gd name="connsiteY118" fmla="*/ 111117 h 175882"/>
                  <a:gd name="connsiteX119" fmla="*/ 936460 w 1008456"/>
                  <a:gd name="connsiteY119" fmla="*/ 97756 h 175882"/>
                  <a:gd name="connsiteX120" fmla="*/ 937451 w 1008456"/>
                  <a:gd name="connsiteY120" fmla="*/ 79582 h 175882"/>
                  <a:gd name="connsiteX121" fmla="*/ 940080 w 1008456"/>
                  <a:gd name="connsiteY121" fmla="*/ 73156 h 175882"/>
                  <a:gd name="connsiteX122" fmla="*/ 940080 w 1008456"/>
                  <a:gd name="connsiteY122" fmla="*/ 73156 h 175882"/>
                  <a:gd name="connsiteX123" fmla="*/ 945566 w 1008456"/>
                  <a:gd name="connsiteY123" fmla="*/ 101668 h 175882"/>
                  <a:gd name="connsiteX124" fmla="*/ 921347 w 1008456"/>
                  <a:gd name="connsiteY124" fmla="*/ 117428 h 175882"/>
                  <a:gd name="connsiteX125" fmla="*/ 915848 w 1008456"/>
                  <a:gd name="connsiteY125" fmla="*/ 89082 h 175882"/>
                  <a:gd name="connsiteX126" fmla="*/ 940080 w 1008456"/>
                  <a:gd name="connsiteY126" fmla="*/ 73156 h 175882"/>
                  <a:gd name="connsiteX127" fmla="*/ 481584 w 1008456"/>
                  <a:gd name="connsiteY127" fmla="*/ 120959 h 175882"/>
                  <a:gd name="connsiteX128" fmla="*/ 481584 w 1008456"/>
                  <a:gd name="connsiteY128" fmla="*/ 120959 h 175882"/>
                  <a:gd name="connsiteX129" fmla="*/ 485229 w 1008456"/>
                  <a:gd name="connsiteY129" fmla="*/ 118673 h 175882"/>
                  <a:gd name="connsiteX130" fmla="*/ 486144 w 1008456"/>
                  <a:gd name="connsiteY130" fmla="*/ 110824 h 175882"/>
                  <a:gd name="connsiteX131" fmla="*/ 478320 w 1008456"/>
                  <a:gd name="connsiteY131" fmla="*/ 107713 h 175882"/>
                  <a:gd name="connsiteX132" fmla="*/ 474676 w 1008456"/>
                  <a:gd name="connsiteY132" fmla="*/ 110012 h 175882"/>
                  <a:gd name="connsiteX133" fmla="*/ 470751 w 1008456"/>
                  <a:gd name="connsiteY133" fmla="*/ 103878 h 175882"/>
                  <a:gd name="connsiteX134" fmla="*/ 470751 w 1008456"/>
                  <a:gd name="connsiteY134" fmla="*/ 103878 h 175882"/>
                  <a:gd name="connsiteX135" fmla="*/ 472948 w 1008456"/>
                  <a:gd name="connsiteY135" fmla="*/ 102671 h 175882"/>
                  <a:gd name="connsiteX136" fmla="*/ 473317 w 1008456"/>
                  <a:gd name="connsiteY136" fmla="*/ 90162 h 175882"/>
                  <a:gd name="connsiteX137" fmla="*/ 469392 w 1008456"/>
                  <a:gd name="connsiteY137" fmla="*/ 81995 h 175882"/>
                  <a:gd name="connsiteX138" fmla="*/ 477393 w 1008456"/>
                  <a:gd name="connsiteY138" fmla="*/ 76852 h 175882"/>
                  <a:gd name="connsiteX139" fmla="*/ 483870 w 1008456"/>
                  <a:gd name="connsiteY139" fmla="*/ 89082 h 175882"/>
                  <a:gd name="connsiteX140" fmla="*/ 481584 w 1008456"/>
                  <a:gd name="connsiteY140" fmla="*/ 101261 h 175882"/>
                  <a:gd name="connsiteX141" fmla="*/ 481686 w 1008456"/>
                  <a:gd name="connsiteY141" fmla="*/ 101452 h 175882"/>
                  <a:gd name="connsiteX142" fmla="*/ 495072 w 1008456"/>
                  <a:gd name="connsiteY142" fmla="*/ 106519 h 175882"/>
                  <a:gd name="connsiteX143" fmla="*/ 492443 w 1008456"/>
                  <a:gd name="connsiteY143" fmla="*/ 122572 h 175882"/>
                  <a:gd name="connsiteX144" fmla="*/ 477241 w 1008456"/>
                  <a:gd name="connsiteY144" fmla="*/ 132224 h 175882"/>
                  <a:gd name="connsiteX145" fmla="*/ 452158 w 1008456"/>
                  <a:gd name="connsiteY145" fmla="*/ 92867 h 175882"/>
                  <a:gd name="connsiteX146" fmla="*/ 460452 w 1008456"/>
                  <a:gd name="connsiteY146" fmla="*/ 87622 h 175882"/>
                  <a:gd name="connsiteX147" fmla="*/ 494170 w 1008456"/>
                  <a:gd name="connsiteY147" fmla="*/ 66209 h 175882"/>
                  <a:gd name="connsiteX148" fmla="*/ 494170 w 1008456"/>
                  <a:gd name="connsiteY148" fmla="*/ 66209 h 175882"/>
                  <a:gd name="connsiteX149" fmla="*/ 519202 w 1008456"/>
                  <a:gd name="connsiteY149" fmla="*/ 105617 h 175882"/>
                  <a:gd name="connsiteX150" fmla="*/ 510934 w 1008456"/>
                  <a:gd name="connsiteY150" fmla="*/ 110824 h 175882"/>
                  <a:gd name="connsiteX151" fmla="*/ 485979 w 1008456"/>
                  <a:gd name="connsiteY151" fmla="*/ 71556 h 175882"/>
                  <a:gd name="connsiteX152" fmla="*/ 520954 w 1008456"/>
                  <a:gd name="connsiteY152" fmla="*/ 56659 h 175882"/>
                  <a:gd name="connsiteX153" fmla="*/ 520954 w 1008456"/>
                  <a:gd name="connsiteY153" fmla="*/ 56659 h 175882"/>
                  <a:gd name="connsiteX154" fmla="*/ 524866 w 1008456"/>
                  <a:gd name="connsiteY154" fmla="*/ 74426 h 175882"/>
                  <a:gd name="connsiteX155" fmla="*/ 539255 w 1008456"/>
                  <a:gd name="connsiteY155" fmla="*/ 85590 h 175882"/>
                  <a:gd name="connsiteX156" fmla="*/ 535343 w 1008456"/>
                  <a:gd name="connsiteY156" fmla="*/ 67733 h 175882"/>
                  <a:gd name="connsiteX157" fmla="*/ 520954 w 1008456"/>
                  <a:gd name="connsiteY157" fmla="*/ 56659 h 175882"/>
                  <a:gd name="connsiteX158" fmla="*/ 517195 w 1008456"/>
                  <a:gd name="connsiteY158" fmla="*/ 50703 h 175882"/>
                  <a:gd name="connsiteX159" fmla="*/ 517195 w 1008456"/>
                  <a:gd name="connsiteY159" fmla="*/ 50703 h 175882"/>
                  <a:gd name="connsiteX160" fmla="*/ 543713 w 1008456"/>
                  <a:gd name="connsiteY160" fmla="*/ 62476 h 175882"/>
                  <a:gd name="connsiteX161" fmla="*/ 542989 w 1008456"/>
                  <a:gd name="connsiteY161" fmla="*/ 91457 h 175882"/>
                  <a:gd name="connsiteX162" fmla="*/ 516471 w 1008456"/>
                  <a:gd name="connsiteY162" fmla="*/ 79671 h 175882"/>
                  <a:gd name="connsiteX163" fmla="*/ 517195 w 1008456"/>
                  <a:gd name="connsiteY163" fmla="*/ 50703 h 175882"/>
                  <a:gd name="connsiteX164" fmla="*/ 99441 w 1008456"/>
                  <a:gd name="connsiteY164" fmla="*/ 63479 h 175882"/>
                  <a:gd name="connsiteX165" fmla="*/ 99441 w 1008456"/>
                  <a:gd name="connsiteY165" fmla="*/ 63479 h 175882"/>
                  <a:gd name="connsiteX166" fmla="*/ 96343 w 1008456"/>
                  <a:gd name="connsiteY166" fmla="*/ 69930 h 175882"/>
                  <a:gd name="connsiteX167" fmla="*/ 81750 w 1008456"/>
                  <a:gd name="connsiteY167" fmla="*/ 62831 h 175882"/>
                  <a:gd name="connsiteX168" fmla="*/ 75845 w 1008456"/>
                  <a:gd name="connsiteY168" fmla="*/ 75125 h 175882"/>
                  <a:gd name="connsiteX169" fmla="*/ 88862 w 1008456"/>
                  <a:gd name="connsiteY169" fmla="*/ 81411 h 175882"/>
                  <a:gd name="connsiteX170" fmla="*/ 85776 w 1008456"/>
                  <a:gd name="connsiteY170" fmla="*/ 87888 h 175882"/>
                  <a:gd name="connsiteX171" fmla="*/ 72746 w 1008456"/>
                  <a:gd name="connsiteY171" fmla="*/ 81576 h 175882"/>
                  <a:gd name="connsiteX172" fmla="*/ 67730 w 1008456"/>
                  <a:gd name="connsiteY172" fmla="*/ 91940 h 175882"/>
                  <a:gd name="connsiteX173" fmla="*/ 81877 w 1008456"/>
                  <a:gd name="connsiteY173" fmla="*/ 98785 h 175882"/>
                  <a:gd name="connsiteX174" fmla="*/ 78766 w 1008456"/>
                  <a:gd name="connsiteY174" fmla="*/ 105287 h 175882"/>
                  <a:gd name="connsiteX175" fmla="*/ 55804 w 1008456"/>
                  <a:gd name="connsiteY175" fmla="*/ 94111 h 175882"/>
                  <a:gd name="connsiteX176" fmla="*/ 76124 w 1008456"/>
                  <a:gd name="connsiteY176" fmla="*/ 52150 h 175882"/>
                  <a:gd name="connsiteX177" fmla="*/ 130582 w 1008456"/>
                  <a:gd name="connsiteY177" fmla="*/ 87139 h 175882"/>
                  <a:gd name="connsiteX178" fmla="*/ 130582 w 1008456"/>
                  <a:gd name="connsiteY178" fmla="*/ 87139 h 175882"/>
                  <a:gd name="connsiteX179" fmla="*/ 104623 w 1008456"/>
                  <a:gd name="connsiteY179" fmla="*/ 102252 h 175882"/>
                  <a:gd name="connsiteX180" fmla="*/ 107811 w 1008456"/>
                  <a:gd name="connsiteY180" fmla="*/ 108602 h 175882"/>
                  <a:gd name="connsiteX181" fmla="*/ 114351 w 1008456"/>
                  <a:gd name="connsiteY181" fmla="*/ 103471 h 175882"/>
                  <a:gd name="connsiteX182" fmla="*/ 123292 w 1008456"/>
                  <a:gd name="connsiteY182" fmla="*/ 106583 h 175882"/>
                  <a:gd name="connsiteX183" fmla="*/ 105893 w 1008456"/>
                  <a:gd name="connsiteY183" fmla="*/ 115371 h 175882"/>
                  <a:gd name="connsiteX184" fmla="*/ 95682 w 1008456"/>
                  <a:gd name="connsiteY184" fmla="*/ 97959 h 175882"/>
                  <a:gd name="connsiteX185" fmla="*/ 121654 w 1008456"/>
                  <a:gd name="connsiteY185" fmla="*/ 82796 h 175882"/>
                  <a:gd name="connsiteX186" fmla="*/ 118733 w 1008456"/>
                  <a:gd name="connsiteY186" fmla="*/ 76242 h 175882"/>
                  <a:gd name="connsiteX187" fmla="*/ 110833 w 1008456"/>
                  <a:gd name="connsiteY187" fmla="*/ 82173 h 175882"/>
                  <a:gd name="connsiteX188" fmla="*/ 101600 w 1008456"/>
                  <a:gd name="connsiteY188" fmla="*/ 78960 h 175882"/>
                  <a:gd name="connsiteX189" fmla="*/ 119660 w 1008456"/>
                  <a:gd name="connsiteY189" fmla="*/ 69105 h 175882"/>
                  <a:gd name="connsiteX190" fmla="*/ 130582 w 1008456"/>
                  <a:gd name="connsiteY190" fmla="*/ 87139 h 175882"/>
                  <a:gd name="connsiteX191" fmla="*/ 129312 w 1008456"/>
                  <a:gd name="connsiteY191" fmla="*/ 121188 h 175882"/>
                  <a:gd name="connsiteX192" fmla="*/ 129312 w 1008456"/>
                  <a:gd name="connsiteY192" fmla="*/ 121188 h 175882"/>
                  <a:gd name="connsiteX193" fmla="*/ 130861 w 1008456"/>
                  <a:gd name="connsiteY193" fmla="*/ 113669 h 175882"/>
                  <a:gd name="connsiteX194" fmla="*/ 141516 w 1008456"/>
                  <a:gd name="connsiteY194" fmla="*/ 115955 h 175882"/>
                  <a:gd name="connsiteX195" fmla="*/ 149606 w 1008456"/>
                  <a:gd name="connsiteY195" fmla="*/ 77855 h 175882"/>
                  <a:gd name="connsiteX196" fmla="*/ 159169 w 1008456"/>
                  <a:gd name="connsiteY196" fmla="*/ 79862 h 175882"/>
                  <a:gd name="connsiteX197" fmla="*/ 151054 w 1008456"/>
                  <a:gd name="connsiteY197" fmla="*/ 117936 h 175882"/>
                  <a:gd name="connsiteX198" fmla="*/ 161608 w 1008456"/>
                  <a:gd name="connsiteY198" fmla="*/ 120197 h 175882"/>
                  <a:gd name="connsiteX199" fmla="*/ 160071 w 1008456"/>
                  <a:gd name="connsiteY199" fmla="*/ 127779 h 175882"/>
                  <a:gd name="connsiteX200" fmla="*/ 178766 w 1008456"/>
                  <a:gd name="connsiteY200" fmla="*/ 83380 h 175882"/>
                  <a:gd name="connsiteX201" fmla="*/ 178766 w 1008456"/>
                  <a:gd name="connsiteY201" fmla="*/ 83380 h 175882"/>
                  <a:gd name="connsiteX202" fmla="*/ 180112 w 1008456"/>
                  <a:gd name="connsiteY202" fmla="*/ 93946 h 175882"/>
                  <a:gd name="connsiteX203" fmla="*/ 193320 w 1008456"/>
                  <a:gd name="connsiteY203" fmla="*/ 95546 h 175882"/>
                  <a:gd name="connsiteX204" fmla="*/ 197155 w 1008456"/>
                  <a:gd name="connsiteY204" fmla="*/ 85590 h 175882"/>
                  <a:gd name="connsiteX205" fmla="*/ 207353 w 1008456"/>
                  <a:gd name="connsiteY205" fmla="*/ 86809 h 175882"/>
                  <a:gd name="connsiteX206" fmla="*/ 189230 w 1008456"/>
                  <a:gd name="connsiteY206" fmla="*/ 131602 h 175882"/>
                  <a:gd name="connsiteX207" fmla="*/ 176480 w 1008456"/>
                  <a:gd name="connsiteY207" fmla="*/ 130090 h 175882"/>
                  <a:gd name="connsiteX208" fmla="*/ 169215 w 1008456"/>
                  <a:gd name="connsiteY208" fmla="*/ 82224 h 175882"/>
                  <a:gd name="connsiteX209" fmla="*/ 190526 w 1008456"/>
                  <a:gd name="connsiteY209" fmla="*/ 102442 h 175882"/>
                  <a:gd name="connsiteX210" fmla="*/ 190526 w 1008456"/>
                  <a:gd name="connsiteY210" fmla="*/ 102442 h 175882"/>
                  <a:gd name="connsiteX211" fmla="*/ 181204 w 1008456"/>
                  <a:gd name="connsiteY211" fmla="*/ 101350 h 175882"/>
                  <a:gd name="connsiteX212" fmla="*/ 183300 w 1008456"/>
                  <a:gd name="connsiteY212" fmla="*/ 121848 h 175882"/>
                  <a:gd name="connsiteX213" fmla="*/ 183401 w 1008456"/>
                  <a:gd name="connsiteY213" fmla="*/ 121848 h 175882"/>
                  <a:gd name="connsiteX214" fmla="*/ 223482 w 1008456"/>
                  <a:gd name="connsiteY214" fmla="*/ 126420 h 175882"/>
                  <a:gd name="connsiteX215" fmla="*/ 223482 w 1008456"/>
                  <a:gd name="connsiteY215" fmla="*/ 126420 h 175882"/>
                  <a:gd name="connsiteX216" fmla="*/ 228499 w 1008456"/>
                  <a:gd name="connsiteY216" fmla="*/ 126306 h 175882"/>
                  <a:gd name="connsiteX217" fmla="*/ 234938 w 1008456"/>
                  <a:gd name="connsiteY217" fmla="*/ 110101 h 175882"/>
                  <a:gd name="connsiteX218" fmla="*/ 227597 w 1008456"/>
                  <a:gd name="connsiteY218" fmla="*/ 94035 h 175882"/>
                  <a:gd name="connsiteX219" fmla="*/ 222923 w 1008456"/>
                  <a:gd name="connsiteY219" fmla="*/ 94111 h 175882"/>
                  <a:gd name="connsiteX220" fmla="*/ 213018 w 1008456"/>
                  <a:gd name="connsiteY220" fmla="*/ 87139 h 175882"/>
                  <a:gd name="connsiteX221" fmla="*/ 213018 w 1008456"/>
                  <a:gd name="connsiteY221" fmla="*/ 87139 h 175882"/>
                  <a:gd name="connsiteX222" fmla="*/ 228943 w 1008456"/>
                  <a:gd name="connsiteY222" fmla="*/ 86885 h 175882"/>
                  <a:gd name="connsiteX223" fmla="*/ 244882 w 1008456"/>
                  <a:gd name="connsiteY223" fmla="*/ 110202 h 175882"/>
                  <a:gd name="connsiteX224" fmla="*/ 230124 w 1008456"/>
                  <a:gd name="connsiteY224" fmla="*/ 133532 h 175882"/>
                  <a:gd name="connsiteX225" fmla="*/ 213830 w 1008456"/>
                  <a:gd name="connsiteY225" fmla="*/ 133773 h 175882"/>
                  <a:gd name="connsiteX226" fmla="*/ 268732 w 1008456"/>
                  <a:gd name="connsiteY226" fmla="*/ 90720 h 175882"/>
                  <a:gd name="connsiteX227" fmla="*/ 268732 w 1008456"/>
                  <a:gd name="connsiteY227" fmla="*/ 90720 h 175882"/>
                  <a:gd name="connsiteX228" fmla="*/ 265011 w 1008456"/>
                  <a:gd name="connsiteY228" fmla="*/ 108513 h 175882"/>
                  <a:gd name="connsiteX229" fmla="*/ 273469 w 1008456"/>
                  <a:gd name="connsiteY229" fmla="*/ 124680 h 175882"/>
                  <a:gd name="connsiteX230" fmla="*/ 277305 w 1008456"/>
                  <a:gd name="connsiteY230" fmla="*/ 106786 h 175882"/>
                  <a:gd name="connsiteX231" fmla="*/ 268732 w 1008456"/>
                  <a:gd name="connsiteY231" fmla="*/ 90720 h 175882"/>
                  <a:gd name="connsiteX232" fmla="*/ 267742 w 1008456"/>
                  <a:gd name="connsiteY232" fmla="*/ 83862 h 175882"/>
                  <a:gd name="connsiteX233" fmla="*/ 267742 w 1008456"/>
                  <a:gd name="connsiteY233" fmla="*/ 83862 h 175882"/>
                  <a:gd name="connsiteX234" fmla="*/ 287046 w 1008456"/>
                  <a:gd name="connsiteY234" fmla="*/ 105478 h 175882"/>
                  <a:gd name="connsiteX235" fmla="*/ 274486 w 1008456"/>
                  <a:gd name="connsiteY235" fmla="*/ 131602 h 175882"/>
                  <a:gd name="connsiteX236" fmla="*/ 255181 w 1008456"/>
                  <a:gd name="connsiteY236" fmla="*/ 109923 h 175882"/>
                  <a:gd name="connsiteX237" fmla="*/ 267742 w 1008456"/>
                  <a:gd name="connsiteY237" fmla="*/ 83862 h 175882"/>
                  <a:gd name="connsiteX238" fmla="*/ 331864 w 1008456"/>
                  <a:gd name="connsiteY238" fmla="*/ 112234 h 175882"/>
                  <a:gd name="connsiteX239" fmla="*/ 331864 w 1008456"/>
                  <a:gd name="connsiteY239" fmla="*/ 112234 h 175882"/>
                  <a:gd name="connsiteX240" fmla="*/ 336690 w 1008456"/>
                  <a:gd name="connsiteY240" fmla="*/ 110824 h 175882"/>
                  <a:gd name="connsiteX241" fmla="*/ 338786 w 1008456"/>
                  <a:gd name="connsiteY241" fmla="*/ 93425 h 175882"/>
                  <a:gd name="connsiteX242" fmla="*/ 327495 w 1008456"/>
                  <a:gd name="connsiteY242" fmla="*/ 79862 h 175882"/>
                  <a:gd name="connsiteX243" fmla="*/ 322936 w 1008456"/>
                  <a:gd name="connsiteY243" fmla="*/ 81183 h 175882"/>
                  <a:gd name="connsiteX244" fmla="*/ 311646 w 1008456"/>
                  <a:gd name="connsiteY244" fmla="*/ 76941 h 175882"/>
                  <a:gd name="connsiteX245" fmla="*/ 311646 w 1008456"/>
                  <a:gd name="connsiteY245" fmla="*/ 76941 h 175882"/>
                  <a:gd name="connsiteX246" fmla="*/ 326835 w 1008456"/>
                  <a:gd name="connsiteY246" fmla="*/ 72572 h 175882"/>
                  <a:gd name="connsiteX247" fmla="*/ 348349 w 1008456"/>
                  <a:gd name="connsiteY247" fmla="*/ 90974 h 175882"/>
                  <a:gd name="connsiteX248" fmla="*/ 340144 w 1008456"/>
                  <a:gd name="connsiteY248" fmla="*/ 117263 h 175882"/>
                  <a:gd name="connsiteX249" fmla="*/ 324498 w 1008456"/>
                  <a:gd name="connsiteY249" fmla="*/ 121848 h 175882"/>
                  <a:gd name="connsiteX250" fmla="*/ 367653 w 1008456"/>
                  <a:gd name="connsiteY250" fmla="*/ 64876 h 175882"/>
                  <a:gd name="connsiteX251" fmla="*/ 367653 w 1008456"/>
                  <a:gd name="connsiteY251" fmla="*/ 64876 h 175882"/>
                  <a:gd name="connsiteX252" fmla="*/ 368300 w 1008456"/>
                  <a:gd name="connsiteY252" fmla="*/ 83164 h 175882"/>
                  <a:gd name="connsiteX253" fmla="*/ 380492 w 1008456"/>
                  <a:gd name="connsiteY253" fmla="*/ 96715 h 175882"/>
                  <a:gd name="connsiteX254" fmla="*/ 379781 w 1008456"/>
                  <a:gd name="connsiteY254" fmla="*/ 78478 h 175882"/>
                  <a:gd name="connsiteX255" fmla="*/ 367653 w 1008456"/>
                  <a:gd name="connsiteY255" fmla="*/ 64876 h 175882"/>
                  <a:gd name="connsiteX256" fmla="*/ 365024 w 1008456"/>
                  <a:gd name="connsiteY256" fmla="*/ 58450 h 175882"/>
                  <a:gd name="connsiteX257" fmla="*/ 365024 w 1008456"/>
                  <a:gd name="connsiteY257" fmla="*/ 58450 h 175882"/>
                  <a:gd name="connsiteX258" fmla="*/ 388963 w 1008456"/>
                  <a:gd name="connsiteY258" fmla="*/ 74833 h 175882"/>
                  <a:gd name="connsiteX259" fmla="*/ 383070 w 1008456"/>
                  <a:gd name="connsiteY259" fmla="*/ 103166 h 175882"/>
                  <a:gd name="connsiteX260" fmla="*/ 359093 w 1008456"/>
                  <a:gd name="connsiteY260" fmla="*/ 86885 h 175882"/>
                  <a:gd name="connsiteX261" fmla="*/ 365024 w 1008456"/>
                  <a:gd name="connsiteY261" fmla="*/ 58450 h 175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1008456" h="175882">
                    <a:moveTo>
                      <a:pt x="947090" y="169803"/>
                    </a:moveTo>
                    <a:cubicBezTo>
                      <a:pt x="899033" y="139984"/>
                      <a:pt x="842264" y="122762"/>
                      <a:pt x="781520" y="122762"/>
                    </a:cubicBezTo>
                    <a:cubicBezTo>
                      <a:pt x="720675" y="122762"/>
                      <a:pt x="663918" y="140060"/>
                      <a:pt x="615849" y="169803"/>
                    </a:cubicBezTo>
                    <a:lnTo>
                      <a:pt x="579133" y="110570"/>
                    </a:lnTo>
                    <a:lnTo>
                      <a:pt x="473126" y="176229"/>
                    </a:lnTo>
                    <a:cubicBezTo>
                      <a:pt x="473126" y="176229"/>
                      <a:pt x="453632" y="144606"/>
                      <a:pt x="436055" y="116273"/>
                    </a:cubicBezTo>
                    <a:cubicBezTo>
                      <a:pt x="374206" y="150423"/>
                      <a:pt x="303162" y="169803"/>
                      <a:pt x="227470" y="169803"/>
                    </a:cubicBezTo>
                    <a:cubicBezTo>
                      <a:pt x="144120" y="169803"/>
                      <a:pt x="66282" y="146321"/>
                      <a:pt x="318" y="105402"/>
                    </a:cubicBezTo>
                    <a:cubicBezTo>
                      <a:pt x="318" y="105402"/>
                      <a:pt x="47409" y="29049"/>
                      <a:pt x="61799" y="5719"/>
                    </a:cubicBezTo>
                    <a:cubicBezTo>
                      <a:pt x="109982" y="35539"/>
                      <a:pt x="166726" y="52798"/>
                      <a:pt x="227470" y="52798"/>
                    </a:cubicBezTo>
                    <a:cubicBezTo>
                      <a:pt x="288329" y="52798"/>
                      <a:pt x="344971" y="35552"/>
                      <a:pt x="393154" y="5719"/>
                    </a:cubicBezTo>
                    <a:lnTo>
                      <a:pt x="429946" y="65308"/>
                    </a:lnTo>
                    <a:lnTo>
                      <a:pt x="534772" y="347"/>
                    </a:lnTo>
                    <a:cubicBezTo>
                      <a:pt x="540957" y="10329"/>
                      <a:pt x="557835" y="36580"/>
                      <a:pt x="572593" y="59555"/>
                    </a:cubicBezTo>
                    <a:cubicBezTo>
                      <a:pt x="634518" y="25252"/>
                      <a:pt x="705727" y="6164"/>
                      <a:pt x="781520" y="6164"/>
                    </a:cubicBezTo>
                    <a:cubicBezTo>
                      <a:pt x="864858" y="6164"/>
                      <a:pt x="942709" y="29316"/>
                      <a:pt x="1008774" y="70197"/>
                    </a:cubicBezTo>
                    <a:cubicBezTo>
                      <a:pt x="1008774" y="70197"/>
                      <a:pt x="958952" y="150588"/>
                      <a:pt x="947090" y="169803"/>
                    </a:cubicBezTo>
                    <a:moveTo>
                      <a:pt x="631241" y="114546"/>
                    </a:moveTo>
                    <a:lnTo>
                      <a:pt x="635788" y="112425"/>
                    </a:lnTo>
                    <a:cubicBezTo>
                      <a:pt x="641985" y="109745"/>
                      <a:pt x="638874" y="102798"/>
                      <a:pt x="635229" y="94949"/>
                    </a:cubicBezTo>
                    <a:cubicBezTo>
                      <a:pt x="630403" y="84345"/>
                      <a:pt x="627495" y="80776"/>
                      <a:pt x="622123" y="83227"/>
                    </a:cubicBezTo>
                    <a:lnTo>
                      <a:pt x="617868" y="85221"/>
                    </a:lnTo>
                    <a:close/>
                    <a:moveTo>
                      <a:pt x="606019" y="82694"/>
                    </a:moveTo>
                    <a:lnTo>
                      <a:pt x="606019" y="82694"/>
                    </a:lnTo>
                    <a:lnTo>
                      <a:pt x="620383" y="76128"/>
                    </a:lnTo>
                    <a:cubicBezTo>
                      <a:pt x="635635" y="69245"/>
                      <a:pt x="641452" y="84586"/>
                      <a:pt x="644360" y="91127"/>
                    </a:cubicBezTo>
                    <a:cubicBezTo>
                      <a:pt x="650456" y="104373"/>
                      <a:pt x="651815" y="113098"/>
                      <a:pt x="640169" y="118381"/>
                    </a:cubicBezTo>
                    <a:lnTo>
                      <a:pt x="625310" y="125214"/>
                    </a:lnTo>
                    <a:close/>
                    <a:moveTo>
                      <a:pt x="672618" y="56824"/>
                    </a:moveTo>
                    <a:lnTo>
                      <a:pt x="672618" y="56824"/>
                    </a:lnTo>
                    <a:lnTo>
                      <a:pt x="674764" y="63707"/>
                    </a:lnTo>
                    <a:lnTo>
                      <a:pt x="659296" y="68597"/>
                    </a:lnTo>
                    <a:lnTo>
                      <a:pt x="663385" y="81487"/>
                    </a:lnTo>
                    <a:lnTo>
                      <a:pt x="677139" y="77157"/>
                    </a:lnTo>
                    <a:lnTo>
                      <a:pt x="679362" y="84066"/>
                    </a:lnTo>
                    <a:lnTo>
                      <a:pt x="665493" y="88333"/>
                    </a:lnTo>
                    <a:lnTo>
                      <a:pt x="668948" y="99369"/>
                    </a:lnTo>
                    <a:lnTo>
                      <a:pt x="683984" y="94657"/>
                    </a:lnTo>
                    <a:lnTo>
                      <a:pt x="686181" y="101452"/>
                    </a:lnTo>
                    <a:lnTo>
                      <a:pt x="661861" y="109097"/>
                    </a:lnTo>
                    <a:lnTo>
                      <a:pt x="647827" y="64685"/>
                    </a:lnTo>
                    <a:close/>
                    <a:moveTo>
                      <a:pt x="723875" y="92981"/>
                    </a:moveTo>
                    <a:lnTo>
                      <a:pt x="723875" y="92981"/>
                    </a:lnTo>
                    <a:lnTo>
                      <a:pt x="718135" y="57015"/>
                    </a:lnTo>
                    <a:cubicBezTo>
                      <a:pt x="717868" y="55059"/>
                      <a:pt x="716039" y="53255"/>
                      <a:pt x="713842" y="53636"/>
                    </a:cubicBezTo>
                    <a:cubicBezTo>
                      <a:pt x="708737" y="54424"/>
                      <a:pt x="710489" y="59758"/>
                      <a:pt x="711124" y="63479"/>
                    </a:cubicBezTo>
                    <a:lnTo>
                      <a:pt x="701294" y="64977"/>
                    </a:lnTo>
                    <a:cubicBezTo>
                      <a:pt x="699555" y="54538"/>
                      <a:pt x="699288" y="48887"/>
                      <a:pt x="712762" y="46702"/>
                    </a:cubicBezTo>
                    <a:cubicBezTo>
                      <a:pt x="719582" y="45585"/>
                      <a:pt x="726605" y="48074"/>
                      <a:pt x="727888" y="56049"/>
                    </a:cubicBezTo>
                    <a:lnTo>
                      <a:pt x="733540" y="91457"/>
                    </a:lnTo>
                    <a:close/>
                    <a:moveTo>
                      <a:pt x="742569" y="43413"/>
                    </a:moveTo>
                    <a:lnTo>
                      <a:pt x="742569" y="43413"/>
                    </a:lnTo>
                    <a:lnTo>
                      <a:pt x="745910" y="53535"/>
                    </a:lnTo>
                    <a:lnTo>
                      <a:pt x="759194" y="52646"/>
                    </a:lnTo>
                    <a:lnTo>
                      <a:pt x="761048" y="42041"/>
                    </a:lnTo>
                    <a:lnTo>
                      <a:pt x="771310" y="41394"/>
                    </a:lnTo>
                    <a:lnTo>
                      <a:pt x="761962" y="88777"/>
                    </a:lnTo>
                    <a:lnTo>
                      <a:pt x="749097" y="89679"/>
                    </a:lnTo>
                    <a:lnTo>
                      <a:pt x="732994" y="44086"/>
                    </a:lnTo>
                    <a:close/>
                    <a:moveTo>
                      <a:pt x="757657" y="59897"/>
                    </a:moveTo>
                    <a:lnTo>
                      <a:pt x="757657" y="59897"/>
                    </a:lnTo>
                    <a:lnTo>
                      <a:pt x="748386" y="60583"/>
                    </a:lnTo>
                    <a:lnTo>
                      <a:pt x="754203" y="80332"/>
                    </a:lnTo>
                    <a:lnTo>
                      <a:pt x="754380" y="80332"/>
                    </a:lnTo>
                    <a:close/>
                    <a:moveTo>
                      <a:pt x="791007" y="41965"/>
                    </a:moveTo>
                    <a:lnTo>
                      <a:pt x="791007" y="41965"/>
                    </a:lnTo>
                    <a:lnTo>
                      <a:pt x="789445" y="76026"/>
                    </a:lnTo>
                    <a:lnTo>
                      <a:pt x="789534" y="76026"/>
                    </a:lnTo>
                    <a:lnTo>
                      <a:pt x="803834" y="42473"/>
                    </a:lnTo>
                    <a:lnTo>
                      <a:pt x="816661" y="43159"/>
                    </a:lnTo>
                    <a:lnTo>
                      <a:pt x="814566" y="89679"/>
                    </a:lnTo>
                    <a:lnTo>
                      <a:pt x="805485" y="89298"/>
                    </a:lnTo>
                    <a:lnTo>
                      <a:pt x="806933" y="57053"/>
                    </a:lnTo>
                    <a:lnTo>
                      <a:pt x="806844" y="57015"/>
                    </a:lnTo>
                    <a:lnTo>
                      <a:pt x="792912" y="88777"/>
                    </a:lnTo>
                    <a:lnTo>
                      <a:pt x="779768" y="88104"/>
                    </a:lnTo>
                    <a:lnTo>
                      <a:pt x="781901" y="41495"/>
                    </a:lnTo>
                    <a:close/>
                    <a:moveTo>
                      <a:pt x="856145" y="48620"/>
                    </a:moveTo>
                    <a:lnTo>
                      <a:pt x="856145" y="48620"/>
                    </a:lnTo>
                    <a:lnTo>
                      <a:pt x="854939" y="55681"/>
                    </a:lnTo>
                    <a:lnTo>
                      <a:pt x="838988" y="53116"/>
                    </a:lnTo>
                    <a:lnTo>
                      <a:pt x="836803" y="66654"/>
                    </a:lnTo>
                    <a:lnTo>
                      <a:pt x="851104" y="68813"/>
                    </a:lnTo>
                    <a:lnTo>
                      <a:pt x="850011" y="75925"/>
                    </a:lnTo>
                    <a:lnTo>
                      <a:pt x="835711" y="73626"/>
                    </a:lnTo>
                    <a:lnTo>
                      <a:pt x="833895" y="85107"/>
                    </a:lnTo>
                    <a:lnTo>
                      <a:pt x="849453" y="87520"/>
                    </a:lnTo>
                    <a:lnTo>
                      <a:pt x="848310" y="94657"/>
                    </a:lnTo>
                    <a:lnTo>
                      <a:pt x="823151" y="90644"/>
                    </a:lnTo>
                    <a:lnTo>
                      <a:pt x="830428" y="44505"/>
                    </a:lnTo>
                    <a:close/>
                    <a:moveTo>
                      <a:pt x="874332" y="52328"/>
                    </a:moveTo>
                    <a:lnTo>
                      <a:pt x="874332" y="52328"/>
                    </a:lnTo>
                    <a:lnTo>
                      <a:pt x="864591" y="97959"/>
                    </a:lnTo>
                    <a:lnTo>
                      <a:pt x="855028" y="95965"/>
                    </a:lnTo>
                    <a:lnTo>
                      <a:pt x="864781" y="50309"/>
                    </a:lnTo>
                    <a:close/>
                    <a:moveTo>
                      <a:pt x="884073" y="96181"/>
                    </a:moveTo>
                    <a:lnTo>
                      <a:pt x="884073" y="96181"/>
                    </a:lnTo>
                    <a:lnTo>
                      <a:pt x="888188" y="97439"/>
                    </a:lnTo>
                    <a:cubicBezTo>
                      <a:pt x="891210" y="98340"/>
                      <a:pt x="893445" y="97261"/>
                      <a:pt x="894741" y="92981"/>
                    </a:cubicBezTo>
                    <a:cubicBezTo>
                      <a:pt x="895541" y="90162"/>
                      <a:pt x="895630" y="86136"/>
                      <a:pt x="891921" y="84980"/>
                    </a:cubicBezTo>
                    <a:lnTo>
                      <a:pt x="887819" y="83773"/>
                    </a:lnTo>
                    <a:close/>
                    <a:moveTo>
                      <a:pt x="889813" y="76852"/>
                    </a:moveTo>
                    <a:lnTo>
                      <a:pt x="889813" y="76852"/>
                    </a:lnTo>
                    <a:lnTo>
                      <a:pt x="892277" y="77550"/>
                    </a:lnTo>
                    <a:cubicBezTo>
                      <a:pt x="899465" y="79773"/>
                      <a:pt x="900265" y="75125"/>
                      <a:pt x="901916" y="69740"/>
                    </a:cubicBezTo>
                    <a:cubicBezTo>
                      <a:pt x="902754" y="66844"/>
                      <a:pt x="903466" y="63784"/>
                      <a:pt x="905498" y="61383"/>
                    </a:cubicBezTo>
                    <a:lnTo>
                      <a:pt x="914654" y="64177"/>
                    </a:lnTo>
                    <a:cubicBezTo>
                      <a:pt x="913232" y="65727"/>
                      <a:pt x="910501" y="74134"/>
                      <a:pt x="909689" y="76941"/>
                    </a:cubicBezTo>
                    <a:cubicBezTo>
                      <a:pt x="907212" y="85107"/>
                      <a:pt x="901015" y="83697"/>
                      <a:pt x="898944" y="83291"/>
                    </a:cubicBezTo>
                    <a:lnTo>
                      <a:pt x="898830" y="83380"/>
                    </a:lnTo>
                    <a:cubicBezTo>
                      <a:pt x="904672" y="86212"/>
                      <a:pt x="905587" y="91127"/>
                      <a:pt x="903859" y="96880"/>
                    </a:cubicBezTo>
                    <a:cubicBezTo>
                      <a:pt x="901561" y="104538"/>
                      <a:pt x="896265" y="107434"/>
                      <a:pt x="889902" y="105478"/>
                    </a:cubicBezTo>
                    <a:lnTo>
                      <a:pt x="872617" y="100283"/>
                    </a:lnTo>
                    <a:lnTo>
                      <a:pt x="886092" y="55541"/>
                    </a:lnTo>
                    <a:lnTo>
                      <a:pt x="895376" y="58361"/>
                    </a:lnTo>
                    <a:close/>
                    <a:moveTo>
                      <a:pt x="937451" y="79582"/>
                    </a:moveTo>
                    <a:lnTo>
                      <a:pt x="937451" y="79582"/>
                    </a:lnTo>
                    <a:cubicBezTo>
                      <a:pt x="932345" y="77398"/>
                      <a:pt x="929717" y="81894"/>
                      <a:pt x="924967" y="92867"/>
                    </a:cubicBezTo>
                    <a:cubicBezTo>
                      <a:pt x="920344" y="103878"/>
                      <a:pt x="918960" y="108932"/>
                      <a:pt x="924078" y="111117"/>
                    </a:cubicBezTo>
                    <a:cubicBezTo>
                      <a:pt x="929082" y="113212"/>
                      <a:pt x="931710" y="108691"/>
                      <a:pt x="936460" y="97756"/>
                    </a:cubicBezTo>
                    <a:cubicBezTo>
                      <a:pt x="941083" y="86720"/>
                      <a:pt x="942467" y="81665"/>
                      <a:pt x="937451" y="79582"/>
                    </a:cubicBezTo>
                    <a:moveTo>
                      <a:pt x="940080" y="73156"/>
                    </a:moveTo>
                    <a:lnTo>
                      <a:pt x="940080" y="73156"/>
                    </a:lnTo>
                    <a:cubicBezTo>
                      <a:pt x="954939" y="79354"/>
                      <a:pt x="950291" y="90327"/>
                      <a:pt x="945566" y="101668"/>
                    </a:cubicBezTo>
                    <a:cubicBezTo>
                      <a:pt x="940753" y="112945"/>
                      <a:pt x="936079" y="123766"/>
                      <a:pt x="921347" y="117428"/>
                    </a:cubicBezTo>
                    <a:cubicBezTo>
                      <a:pt x="906488" y="111205"/>
                      <a:pt x="911035" y="100360"/>
                      <a:pt x="915848" y="89082"/>
                    </a:cubicBezTo>
                    <a:cubicBezTo>
                      <a:pt x="920712" y="77728"/>
                      <a:pt x="925322" y="66844"/>
                      <a:pt x="940080" y="73156"/>
                    </a:cubicBezTo>
                    <a:moveTo>
                      <a:pt x="481584" y="120959"/>
                    </a:moveTo>
                    <a:lnTo>
                      <a:pt x="481584" y="120959"/>
                    </a:lnTo>
                    <a:lnTo>
                      <a:pt x="485229" y="118673"/>
                    </a:lnTo>
                    <a:cubicBezTo>
                      <a:pt x="487896" y="117035"/>
                      <a:pt x="488531" y="114546"/>
                      <a:pt x="486144" y="110824"/>
                    </a:cubicBezTo>
                    <a:cubicBezTo>
                      <a:pt x="484594" y="108272"/>
                      <a:pt x="481584" y="105617"/>
                      <a:pt x="478320" y="107713"/>
                    </a:cubicBezTo>
                    <a:lnTo>
                      <a:pt x="474676" y="110012"/>
                    </a:lnTo>
                    <a:close/>
                    <a:moveTo>
                      <a:pt x="470751" y="103878"/>
                    </a:moveTo>
                    <a:lnTo>
                      <a:pt x="470751" y="103878"/>
                    </a:lnTo>
                    <a:lnTo>
                      <a:pt x="472948" y="102671"/>
                    </a:lnTo>
                    <a:cubicBezTo>
                      <a:pt x="479248" y="98671"/>
                      <a:pt x="476314" y="94886"/>
                      <a:pt x="473317" y="90162"/>
                    </a:cubicBezTo>
                    <a:cubicBezTo>
                      <a:pt x="471653" y="87622"/>
                      <a:pt x="469761" y="85107"/>
                      <a:pt x="469392" y="81995"/>
                    </a:cubicBezTo>
                    <a:lnTo>
                      <a:pt x="477393" y="76852"/>
                    </a:lnTo>
                    <a:cubicBezTo>
                      <a:pt x="477686" y="78960"/>
                      <a:pt x="482232" y="86466"/>
                      <a:pt x="483870" y="89082"/>
                    </a:cubicBezTo>
                    <a:cubicBezTo>
                      <a:pt x="488328" y="96181"/>
                      <a:pt x="483235" y="99941"/>
                      <a:pt x="481584" y="101261"/>
                    </a:cubicBezTo>
                    <a:lnTo>
                      <a:pt x="481686" y="101452"/>
                    </a:lnTo>
                    <a:cubicBezTo>
                      <a:pt x="487617" y="98874"/>
                      <a:pt x="491897" y="101452"/>
                      <a:pt x="495072" y="106519"/>
                    </a:cubicBezTo>
                    <a:cubicBezTo>
                      <a:pt x="499364" y="113212"/>
                      <a:pt x="498069" y="119054"/>
                      <a:pt x="492443" y="122572"/>
                    </a:cubicBezTo>
                    <a:lnTo>
                      <a:pt x="477241" y="132224"/>
                    </a:lnTo>
                    <a:lnTo>
                      <a:pt x="452158" y="92867"/>
                    </a:lnTo>
                    <a:lnTo>
                      <a:pt x="460452" y="87622"/>
                    </a:lnTo>
                    <a:close/>
                    <a:moveTo>
                      <a:pt x="494170" y="66209"/>
                    </a:moveTo>
                    <a:lnTo>
                      <a:pt x="494170" y="66209"/>
                    </a:lnTo>
                    <a:lnTo>
                      <a:pt x="519202" y="105617"/>
                    </a:lnTo>
                    <a:lnTo>
                      <a:pt x="510934" y="110824"/>
                    </a:lnTo>
                    <a:lnTo>
                      <a:pt x="485979" y="71556"/>
                    </a:lnTo>
                    <a:close/>
                    <a:moveTo>
                      <a:pt x="520954" y="56659"/>
                    </a:moveTo>
                    <a:lnTo>
                      <a:pt x="520954" y="56659"/>
                    </a:lnTo>
                    <a:cubicBezTo>
                      <a:pt x="516293" y="59555"/>
                      <a:pt x="518478" y="64279"/>
                      <a:pt x="524866" y="74426"/>
                    </a:cubicBezTo>
                    <a:cubicBezTo>
                      <a:pt x="531241" y="84497"/>
                      <a:pt x="534620" y="88523"/>
                      <a:pt x="539255" y="85590"/>
                    </a:cubicBezTo>
                    <a:cubicBezTo>
                      <a:pt x="543903" y="82542"/>
                      <a:pt x="541694" y="77855"/>
                      <a:pt x="535343" y="67733"/>
                    </a:cubicBezTo>
                    <a:cubicBezTo>
                      <a:pt x="528943" y="57637"/>
                      <a:pt x="525590" y="53713"/>
                      <a:pt x="520954" y="56659"/>
                    </a:cubicBezTo>
                    <a:moveTo>
                      <a:pt x="517195" y="50703"/>
                    </a:moveTo>
                    <a:lnTo>
                      <a:pt x="517195" y="50703"/>
                    </a:lnTo>
                    <a:cubicBezTo>
                      <a:pt x="530797" y="42181"/>
                      <a:pt x="537160" y="52150"/>
                      <a:pt x="543713" y="62476"/>
                    </a:cubicBezTo>
                    <a:cubicBezTo>
                      <a:pt x="550266" y="72928"/>
                      <a:pt x="556553" y="82872"/>
                      <a:pt x="542989" y="91457"/>
                    </a:cubicBezTo>
                    <a:cubicBezTo>
                      <a:pt x="529413" y="100055"/>
                      <a:pt x="523126" y="90162"/>
                      <a:pt x="516471" y="79671"/>
                    </a:cubicBezTo>
                    <a:cubicBezTo>
                      <a:pt x="510020" y="69397"/>
                      <a:pt x="503619" y="59364"/>
                      <a:pt x="517195" y="50703"/>
                    </a:cubicBezTo>
                    <a:moveTo>
                      <a:pt x="99441" y="63479"/>
                    </a:moveTo>
                    <a:lnTo>
                      <a:pt x="99441" y="63479"/>
                    </a:lnTo>
                    <a:lnTo>
                      <a:pt x="96343" y="69930"/>
                    </a:lnTo>
                    <a:lnTo>
                      <a:pt x="81750" y="62831"/>
                    </a:lnTo>
                    <a:lnTo>
                      <a:pt x="75845" y="75125"/>
                    </a:lnTo>
                    <a:lnTo>
                      <a:pt x="88862" y="81411"/>
                    </a:lnTo>
                    <a:lnTo>
                      <a:pt x="85776" y="87888"/>
                    </a:lnTo>
                    <a:lnTo>
                      <a:pt x="72746" y="81576"/>
                    </a:lnTo>
                    <a:lnTo>
                      <a:pt x="67730" y="91940"/>
                    </a:lnTo>
                    <a:lnTo>
                      <a:pt x="81877" y="98785"/>
                    </a:lnTo>
                    <a:lnTo>
                      <a:pt x="78766" y="105287"/>
                    </a:lnTo>
                    <a:lnTo>
                      <a:pt x="55804" y="94111"/>
                    </a:lnTo>
                    <a:lnTo>
                      <a:pt x="76124" y="52150"/>
                    </a:lnTo>
                    <a:close/>
                    <a:moveTo>
                      <a:pt x="130582" y="87139"/>
                    </a:moveTo>
                    <a:lnTo>
                      <a:pt x="130582" y="87139"/>
                    </a:lnTo>
                    <a:cubicBezTo>
                      <a:pt x="125819" y="101084"/>
                      <a:pt x="107531" y="93946"/>
                      <a:pt x="104623" y="102252"/>
                    </a:cubicBezTo>
                    <a:cubicBezTo>
                      <a:pt x="103607" y="105363"/>
                      <a:pt x="104813" y="107624"/>
                      <a:pt x="107811" y="108602"/>
                    </a:cubicBezTo>
                    <a:cubicBezTo>
                      <a:pt x="111532" y="109923"/>
                      <a:pt x="113170" y="106697"/>
                      <a:pt x="114351" y="103471"/>
                    </a:cubicBezTo>
                    <a:lnTo>
                      <a:pt x="123292" y="106583"/>
                    </a:lnTo>
                    <a:cubicBezTo>
                      <a:pt x="120739" y="116057"/>
                      <a:pt x="114935" y="118470"/>
                      <a:pt x="105893" y="115371"/>
                    </a:cubicBezTo>
                    <a:cubicBezTo>
                      <a:pt x="94692" y="111510"/>
                      <a:pt x="93345" y="104944"/>
                      <a:pt x="95682" y="97959"/>
                    </a:cubicBezTo>
                    <a:cubicBezTo>
                      <a:pt x="100165" y="84853"/>
                      <a:pt x="118911" y="90797"/>
                      <a:pt x="121654" y="82796"/>
                    </a:cubicBezTo>
                    <a:cubicBezTo>
                      <a:pt x="122657" y="79862"/>
                      <a:pt x="121831" y="77360"/>
                      <a:pt x="118733" y="76242"/>
                    </a:cubicBezTo>
                    <a:cubicBezTo>
                      <a:pt x="113640" y="74464"/>
                      <a:pt x="112268" y="77970"/>
                      <a:pt x="110833" y="82173"/>
                    </a:cubicBezTo>
                    <a:lnTo>
                      <a:pt x="101600" y="78960"/>
                    </a:lnTo>
                    <a:cubicBezTo>
                      <a:pt x="103709" y="71200"/>
                      <a:pt x="108179" y="65219"/>
                      <a:pt x="119660" y="69105"/>
                    </a:cubicBezTo>
                    <a:cubicBezTo>
                      <a:pt x="126645" y="71594"/>
                      <a:pt x="134570" y="75747"/>
                      <a:pt x="130582" y="87139"/>
                    </a:cubicBezTo>
                    <a:moveTo>
                      <a:pt x="129312" y="121188"/>
                    </a:moveTo>
                    <a:lnTo>
                      <a:pt x="129312" y="121188"/>
                    </a:lnTo>
                    <a:lnTo>
                      <a:pt x="130861" y="113669"/>
                    </a:lnTo>
                    <a:lnTo>
                      <a:pt x="141516" y="115955"/>
                    </a:lnTo>
                    <a:lnTo>
                      <a:pt x="149606" y="77855"/>
                    </a:lnTo>
                    <a:lnTo>
                      <a:pt x="159169" y="79862"/>
                    </a:lnTo>
                    <a:lnTo>
                      <a:pt x="151054" y="117936"/>
                    </a:lnTo>
                    <a:lnTo>
                      <a:pt x="161608" y="120197"/>
                    </a:lnTo>
                    <a:lnTo>
                      <a:pt x="160071" y="127779"/>
                    </a:lnTo>
                    <a:close/>
                    <a:moveTo>
                      <a:pt x="178766" y="83380"/>
                    </a:moveTo>
                    <a:lnTo>
                      <a:pt x="178766" y="83380"/>
                    </a:lnTo>
                    <a:lnTo>
                      <a:pt x="180112" y="93946"/>
                    </a:lnTo>
                    <a:lnTo>
                      <a:pt x="193320" y="95546"/>
                    </a:lnTo>
                    <a:lnTo>
                      <a:pt x="197155" y="85590"/>
                    </a:lnTo>
                    <a:lnTo>
                      <a:pt x="207353" y="86809"/>
                    </a:lnTo>
                    <a:lnTo>
                      <a:pt x="189230" y="131602"/>
                    </a:lnTo>
                    <a:lnTo>
                      <a:pt x="176480" y="130090"/>
                    </a:lnTo>
                    <a:lnTo>
                      <a:pt x="169215" y="82224"/>
                    </a:lnTo>
                    <a:close/>
                    <a:moveTo>
                      <a:pt x="190526" y="102442"/>
                    </a:moveTo>
                    <a:lnTo>
                      <a:pt x="190526" y="102442"/>
                    </a:lnTo>
                    <a:lnTo>
                      <a:pt x="181204" y="101350"/>
                    </a:lnTo>
                    <a:lnTo>
                      <a:pt x="183300" y="121848"/>
                    </a:lnTo>
                    <a:lnTo>
                      <a:pt x="183401" y="121848"/>
                    </a:lnTo>
                    <a:close/>
                    <a:moveTo>
                      <a:pt x="223482" y="126420"/>
                    </a:moveTo>
                    <a:lnTo>
                      <a:pt x="223482" y="126420"/>
                    </a:lnTo>
                    <a:lnTo>
                      <a:pt x="228499" y="126306"/>
                    </a:lnTo>
                    <a:cubicBezTo>
                      <a:pt x="235331" y="126179"/>
                      <a:pt x="235128" y="118673"/>
                      <a:pt x="234938" y="110101"/>
                    </a:cubicBezTo>
                    <a:cubicBezTo>
                      <a:pt x="234773" y="98340"/>
                      <a:pt x="233579" y="93908"/>
                      <a:pt x="227597" y="94035"/>
                    </a:cubicBezTo>
                    <a:lnTo>
                      <a:pt x="222923" y="94111"/>
                    </a:lnTo>
                    <a:close/>
                    <a:moveTo>
                      <a:pt x="213018" y="87139"/>
                    </a:moveTo>
                    <a:lnTo>
                      <a:pt x="213018" y="87139"/>
                    </a:lnTo>
                    <a:lnTo>
                      <a:pt x="228943" y="86885"/>
                    </a:lnTo>
                    <a:cubicBezTo>
                      <a:pt x="245618" y="86466"/>
                      <a:pt x="244793" y="102950"/>
                      <a:pt x="244882" y="110202"/>
                    </a:cubicBezTo>
                    <a:cubicBezTo>
                      <a:pt x="245161" y="124680"/>
                      <a:pt x="242888" y="133215"/>
                      <a:pt x="230124" y="133532"/>
                    </a:cubicBezTo>
                    <a:lnTo>
                      <a:pt x="213830" y="133773"/>
                    </a:lnTo>
                    <a:close/>
                    <a:moveTo>
                      <a:pt x="268732" y="90720"/>
                    </a:moveTo>
                    <a:lnTo>
                      <a:pt x="268732" y="90720"/>
                    </a:lnTo>
                    <a:cubicBezTo>
                      <a:pt x="263284" y="91559"/>
                      <a:pt x="263284" y="96715"/>
                      <a:pt x="265011" y="108513"/>
                    </a:cubicBezTo>
                    <a:cubicBezTo>
                      <a:pt x="266650" y="120349"/>
                      <a:pt x="268110" y="125379"/>
                      <a:pt x="273469" y="124680"/>
                    </a:cubicBezTo>
                    <a:cubicBezTo>
                      <a:pt x="278969" y="123880"/>
                      <a:pt x="278969" y="118673"/>
                      <a:pt x="277305" y="106786"/>
                    </a:cubicBezTo>
                    <a:cubicBezTo>
                      <a:pt x="275578" y="94949"/>
                      <a:pt x="274219" y="90035"/>
                      <a:pt x="268732" y="90720"/>
                    </a:cubicBezTo>
                    <a:moveTo>
                      <a:pt x="267742" y="83862"/>
                    </a:moveTo>
                    <a:lnTo>
                      <a:pt x="267742" y="83862"/>
                    </a:lnTo>
                    <a:cubicBezTo>
                      <a:pt x="283693" y="81576"/>
                      <a:pt x="285331" y="93337"/>
                      <a:pt x="287046" y="105478"/>
                    </a:cubicBezTo>
                    <a:cubicBezTo>
                      <a:pt x="288798" y="117682"/>
                      <a:pt x="290424" y="129316"/>
                      <a:pt x="274486" y="131602"/>
                    </a:cubicBezTo>
                    <a:cubicBezTo>
                      <a:pt x="258560" y="133773"/>
                      <a:pt x="256896" y="122115"/>
                      <a:pt x="255181" y="109923"/>
                    </a:cubicBezTo>
                    <a:cubicBezTo>
                      <a:pt x="253442" y="97820"/>
                      <a:pt x="251803" y="86072"/>
                      <a:pt x="267742" y="83862"/>
                    </a:cubicBezTo>
                    <a:moveTo>
                      <a:pt x="331864" y="112234"/>
                    </a:moveTo>
                    <a:lnTo>
                      <a:pt x="331864" y="112234"/>
                    </a:lnTo>
                    <a:lnTo>
                      <a:pt x="336690" y="110824"/>
                    </a:lnTo>
                    <a:cubicBezTo>
                      <a:pt x="343256" y="109021"/>
                      <a:pt x="341173" y="101731"/>
                      <a:pt x="338786" y="93425"/>
                    </a:cubicBezTo>
                    <a:cubicBezTo>
                      <a:pt x="335585" y="82224"/>
                      <a:pt x="333236" y="78236"/>
                      <a:pt x="327495" y="79862"/>
                    </a:cubicBezTo>
                    <a:lnTo>
                      <a:pt x="322936" y="81183"/>
                    </a:lnTo>
                    <a:close/>
                    <a:moveTo>
                      <a:pt x="311646" y="76941"/>
                    </a:moveTo>
                    <a:lnTo>
                      <a:pt x="311646" y="76941"/>
                    </a:lnTo>
                    <a:lnTo>
                      <a:pt x="326835" y="72572"/>
                    </a:lnTo>
                    <a:cubicBezTo>
                      <a:pt x="342875" y="67987"/>
                      <a:pt x="346355" y="84066"/>
                      <a:pt x="348349" y="90974"/>
                    </a:cubicBezTo>
                    <a:cubicBezTo>
                      <a:pt x="352349" y="104944"/>
                      <a:pt x="352438" y="113822"/>
                      <a:pt x="340144" y="117263"/>
                    </a:cubicBezTo>
                    <a:lnTo>
                      <a:pt x="324498" y="121848"/>
                    </a:lnTo>
                    <a:close/>
                    <a:moveTo>
                      <a:pt x="367653" y="64876"/>
                    </a:moveTo>
                    <a:lnTo>
                      <a:pt x="367653" y="64876"/>
                    </a:lnTo>
                    <a:cubicBezTo>
                      <a:pt x="362573" y="67022"/>
                      <a:pt x="363817" y="72128"/>
                      <a:pt x="368300" y="83164"/>
                    </a:cubicBezTo>
                    <a:cubicBezTo>
                      <a:pt x="372758" y="94226"/>
                      <a:pt x="375387" y="98785"/>
                      <a:pt x="380492" y="96715"/>
                    </a:cubicBezTo>
                    <a:cubicBezTo>
                      <a:pt x="385611" y="94657"/>
                      <a:pt x="384302" y="89603"/>
                      <a:pt x="379781" y="78478"/>
                    </a:cubicBezTo>
                    <a:cubicBezTo>
                      <a:pt x="375323" y="67467"/>
                      <a:pt x="372758" y="62907"/>
                      <a:pt x="367653" y="64876"/>
                    </a:cubicBezTo>
                    <a:moveTo>
                      <a:pt x="365024" y="58450"/>
                    </a:moveTo>
                    <a:lnTo>
                      <a:pt x="365024" y="58450"/>
                    </a:lnTo>
                    <a:cubicBezTo>
                      <a:pt x="379959" y="52481"/>
                      <a:pt x="384429" y="63479"/>
                      <a:pt x="388963" y="74833"/>
                    </a:cubicBezTo>
                    <a:cubicBezTo>
                      <a:pt x="393624" y="86212"/>
                      <a:pt x="397993" y="97147"/>
                      <a:pt x="383070" y="103166"/>
                    </a:cubicBezTo>
                    <a:cubicBezTo>
                      <a:pt x="368199" y="109199"/>
                      <a:pt x="363728" y="98340"/>
                      <a:pt x="359093" y="86885"/>
                    </a:cubicBezTo>
                    <a:cubicBezTo>
                      <a:pt x="354534" y="75582"/>
                      <a:pt x="350076" y="64596"/>
                      <a:pt x="365024" y="584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6169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00" y="1089000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78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400050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7FF19B59-6A58-4C85-91AD-24F41BEF8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5645" y="2529000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47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596305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22D1AB8-9B88-4F8D-AE05-02A497D509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639066"/>
            <a:ext cx="2156305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166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740" y="1167978"/>
            <a:ext cx="10967655" cy="5108891"/>
          </a:xfrm>
          <a:prstGeom prst="rect">
            <a:avLst/>
          </a:prstGeom>
        </p:spPr>
      </p:pic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-71214"/>
            <a:ext cx="4948037" cy="12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32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4201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19F6F3AE-B422-4E72-9B37-066616304EEF}"/>
              </a:ext>
            </a:extLst>
          </p:cNvPr>
          <p:cNvGrpSpPr/>
          <p:nvPr userDrawn="1"/>
        </p:nvGrpSpPr>
        <p:grpSpPr>
          <a:xfrm>
            <a:off x="2437771" y="1629000"/>
            <a:ext cx="3694229" cy="3600000"/>
            <a:chOff x="2437771" y="1366788"/>
            <a:chExt cx="3694229" cy="3600000"/>
          </a:xfrm>
        </p:grpSpPr>
        <p:pic>
          <p:nvPicPr>
            <p:cNvPr id="6" name="Imagem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771" y="1366788"/>
              <a:ext cx="3600000" cy="3600000"/>
            </a:xfrm>
            <a:prstGeom prst="rect">
              <a:avLst/>
            </a:prstGeom>
          </p:spPr>
        </p:pic>
        <p:grpSp>
          <p:nvGrpSpPr>
            <p:cNvPr id="7" name="Grupo 6"/>
            <p:cNvGrpSpPr/>
            <p:nvPr userDrawn="1"/>
          </p:nvGrpSpPr>
          <p:grpSpPr>
            <a:xfrm>
              <a:off x="6060000" y="1366788"/>
              <a:ext cx="72000" cy="3600000"/>
              <a:chOff x="675891" y="4577889"/>
              <a:chExt cx="96948" cy="2015208"/>
            </a:xfrm>
            <a:effectLst/>
          </p:grpSpPr>
          <p:sp>
            <p:nvSpPr>
              <p:cNvPr id="8" name="Retângulo 7"/>
              <p:cNvSpPr/>
              <p:nvPr userDrawn="1"/>
            </p:nvSpPr>
            <p:spPr>
              <a:xfrm>
                <a:off x="675891" y="4577889"/>
                <a:ext cx="96948" cy="100760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9" name="Retângulo 8"/>
              <p:cNvSpPr/>
              <p:nvPr userDrawn="1"/>
            </p:nvSpPr>
            <p:spPr>
              <a:xfrm>
                <a:off x="675891" y="5585493"/>
                <a:ext cx="96948" cy="100760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60407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5CF871C9-C613-4F61-815E-31FD5E2F1E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15A92"/>
              </a:clrFrom>
              <a:clrTo>
                <a:srgbClr val="015A9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6587" y="2169000"/>
            <a:ext cx="301882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29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A7D262EF-7EA4-4AD6-AE3B-FDD903984B05}" type="datetimeFigureOut">
              <a:rPr lang="pt-BR" smtClean="0"/>
              <a:t>02/10/2023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1" y="6356358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1" y="6356358"/>
            <a:ext cx="2844800" cy="365125"/>
          </a:xfrm>
          <a:prstGeom prst="rect">
            <a:avLst/>
          </a:prstGeom>
        </p:spPr>
        <p:txBody>
          <a:bodyPr/>
          <a:lstStyle/>
          <a:p>
            <a:fld id="{52E3C97A-50F3-452E-93D8-14843A0602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1134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Layout Personalizado">
    <p:bg>
      <p:bgPr>
        <a:pattFill prst="wdDnDiag">
          <a:fgClr>
            <a:srgbClr val="30517A"/>
          </a:fgClr>
          <a:bgClr>
            <a:srgbClr val="015A9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D267CC4-78B1-454A-B49F-B6F1905BE7DA}"/>
              </a:ext>
            </a:extLst>
          </p:cNvPr>
          <p:cNvCxnSpPr>
            <a:cxnSpLocks/>
          </p:cNvCxnSpPr>
          <p:nvPr userDrawn="1"/>
        </p:nvCxnSpPr>
        <p:spPr>
          <a:xfrm>
            <a:off x="3918039" y="1269000"/>
            <a:ext cx="0" cy="4320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E27BCBD-C727-4338-A49B-511DB41DC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6" y="1609888"/>
            <a:ext cx="3638226" cy="363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5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BC19BA5-E6C5-455E-A379-950B4D403A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05868" y="774972"/>
            <a:ext cx="1724266" cy="2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215" y="-98308"/>
            <a:ext cx="4574790" cy="114571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9953818" y="689957"/>
            <a:ext cx="1862051" cy="1579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06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175" y="-98307"/>
            <a:ext cx="3751829" cy="93961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BEBA5E-EA88-9242-2372-6A7958B802CD}"/>
              </a:ext>
            </a:extLst>
          </p:cNvPr>
          <p:cNvSpPr/>
          <p:nvPr userDrawn="1"/>
        </p:nvSpPr>
        <p:spPr>
          <a:xfrm>
            <a:off x="10329949" y="565265"/>
            <a:ext cx="1862051" cy="1579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977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 e conteúdo">
    <p:bg>
      <p:bgPr>
        <a:pattFill prst="wd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9367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DCF407-166D-4A45-AE06-F8C1DF201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6" y="-98308"/>
            <a:ext cx="4944879" cy="12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21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981508" y="6303963"/>
            <a:ext cx="875529" cy="365125"/>
          </a:xfrm>
        </p:spPr>
        <p:txBody>
          <a:bodyPr/>
          <a:lstStyle>
            <a:lvl1pPr>
              <a:defRPr sz="12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5D820E1-B849-4E67-A58E-B1081A7B80AE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33B3489-FAE9-442E-90FB-092F30F7FD44}"/>
              </a:ext>
            </a:extLst>
          </p:cNvPr>
          <p:cNvGrpSpPr/>
          <p:nvPr userDrawn="1"/>
        </p:nvGrpSpPr>
        <p:grpSpPr>
          <a:xfrm>
            <a:off x="8060267" y="146578"/>
            <a:ext cx="3796770" cy="744106"/>
            <a:chOff x="5413311" y="3314395"/>
            <a:chExt cx="5504663" cy="1078826"/>
          </a:xfrm>
        </p:grpSpPr>
        <p:grpSp>
          <p:nvGrpSpPr>
            <p:cNvPr id="6" name="Gráfico 111">
              <a:extLst>
                <a:ext uri="{FF2B5EF4-FFF2-40B4-BE49-F238E27FC236}">
                  <a16:creationId xmlns:a16="http://schemas.microsoft.com/office/drawing/2014/main" id="{0FB8AF05-FAFD-46AC-BBCA-B3635937C8A9}"/>
                </a:ext>
              </a:extLst>
            </p:cNvPr>
            <p:cNvGrpSpPr/>
            <p:nvPr/>
          </p:nvGrpSpPr>
          <p:grpSpPr>
            <a:xfrm>
              <a:off x="5413311" y="3799670"/>
              <a:ext cx="1081601" cy="128187"/>
              <a:chOff x="5413311" y="3799670"/>
              <a:chExt cx="1081601" cy="128187"/>
            </a:xfrm>
            <a:solidFill>
              <a:schemeClr val="tx1"/>
            </a:solidFill>
          </p:grpSpPr>
          <p:sp>
            <p:nvSpPr>
              <p:cNvPr id="100" name="Forma Livre: Forma 99">
                <a:extLst>
                  <a:ext uri="{FF2B5EF4-FFF2-40B4-BE49-F238E27FC236}">
                    <a16:creationId xmlns:a16="http://schemas.microsoft.com/office/drawing/2014/main" id="{157A1088-3549-4423-9754-3D2530F59F10}"/>
                  </a:ext>
                </a:extLst>
              </p:cNvPr>
              <p:cNvSpPr/>
              <p:nvPr/>
            </p:nvSpPr>
            <p:spPr>
              <a:xfrm>
                <a:off x="5413311" y="3802581"/>
                <a:ext cx="85000" cy="125276"/>
              </a:xfrm>
              <a:custGeom>
                <a:avLst/>
                <a:gdLst>
                  <a:gd name="connsiteX0" fmla="*/ 77811 w 85000"/>
                  <a:gd name="connsiteY0" fmla="*/ 6247 h 125276"/>
                  <a:gd name="connsiteX1" fmla="*/ 77811 w 85000"/>
                  <a:gd name="connsiteY1" fmla="*/ 22179 h 125276"/>
                  <a:gd name="connsiteX2" fmla="*/ 60261 w 85000"/>
                  <a:gd name="connsiteY2" fmla="*/ 15548 h 125276"/>
                  <a:gd name="connsiteX3" fmla="*/ 44329 w 85000"/>
                  <a:gd name="connsiteY3" fmla="*/ 13364 h 125276"/>
                  <a:gd name="connsiteX4" fmla="*/ 23706 w 85000"/>
                  <a:gd name="connsiteY4" fmla="*/ 18540 h 125276"/>
                  <a:gd name="connsiteX5" fmla="*/ 16508 w 85000"/>
                  <a:gd name="connsiteY5" fmla="*/ 33259 h 125276"/>
                  <a:gd name="connsiteX6" fmla="*/ 21279 w 85000"/>
                  <a:gd name="connsiteY6" fmla="*/ 45391 h 125276"/>
                  <a:gd name="connsiteX7" fmla="*/ 39557 w 85000"/>
                  <a:gd name="connsiteY7" fmla="*/ 51942 h 125276"/>
                  <a:gd name="connsiteX8" fmla="*/ 49424 w 85000"/>
                  <a:gd name="connsiteY8" fmla="*/ 53964 h 125276"/>
                  <a:gd name="connsiteX9" fmla="*/ 76356 w 85000"/>
                  <a:gd name="connsiteY9" fmla="*/ 66257 h 125276"/>
                  <a:gd name="connsiteX10" fmla="*/ 85090 w 85000"/>
                  <a:gd name="connsiteY10" fmla="*/ 89711 h 125276"/>
                  <a:gd name="connsiteX11" fmla="*/ 73282 w 85000"/>
                  <a:gd name="connsiteY11" fmla="*/ 116319 h 125276"/>
                  <a:gd name="connsiteX12" fmla="*/ 38829 w 85000"/>
                  <a:gd name="connsiteY12" fmla="*/ 125377 h 125276"/>
                  <a:gd name="connsiteX13" fmla="*/ 20551 w 85000"/>
                  <a:gd name="connsiteY13" fmla="*/ 123436 h 125276"/>
                  <a:gd name="connsiteX14" fmla="*/ 575 w 85000"/>
                  <a:gd name="connsiteY14" fmla="*/ 117694 h 125276"/>
                  <a:gd name="connsiteX15" fmla="*/ 575 w 85000"/>
                  <a:gd name="connsiteY15" fmla="*/ 100872 h 125276"/>
                  <a:gd name="connsiteX16" fmla="*/ 20066 w 85000"/>
                  <a:gd name="connsiteY16" fmla="*/ 109283 h 125276"/>
                  <a:gd name="connsiteX17" fmla="*/ 38829 w 85000"/>
                  <a:gd name="connsiteY17" fmla="*/ 112113 h 125276"/>
                  <a:gd name="connsiteX18" fmla="*/ 60423 w 85000"/>
                  <a:gd name="connsiteY18" fmla="*/ 106614 h 125276"/>
                  <a:gd name="connsiteX19" fmla="*/ 68025 w 85000"/>
                  <a:gd name="connsiteY19" fmla="*/ 90924 h 125276"/>
                  <a:gd name="connsiteX20" fmla="*/ 62526 w 85000"/>
                  <a:gd name="connsiteY20" fmla="*/ 77013 h 125276"/>
                  <a:gd name="connsiteX21" fmla="*/ 44652 w 85000"/>
                  <a:gd name="connsiteY21" fmla="*/ 69492 h 125276"/>
                  <a:gd name="connsiteX22" fmla="*/ 34705 w 85000"/>
                  <a:gd name="connsiteY22" fmla="*/ 67551 h 125276"/>
                  <a:gd name="connsiteX23" fmla="*/ 8258 w 85000"/>
                  <a:gd name="connsiteY23" fmla="*/ 56147 h 125276"/>
                  <a:gd name="connsiteX24" fmla="*/ 90 w 85000"/>
                  <a:gd name="connsiteY24" fmla="*/ 34553 h 125276"/>
                  <a:gd name="connsiteX25" fmla="*/ 11332 w 85000"/>
                  <a:gd name="connsiteY25" fmla="*/ 9320 h 125276"/>
                  <a:gd name="connsiteX26" fmla="*/ 42469 w 85000"/>
                  <a:gd name="connsiteY26" fmla="*/ 100 h 125276"/>
                  <a:gd name="connsiteX27" fmla="*/ 59776 w 85000"/>
                  <a:gd name="connsiteY27" fmla="*/ 1637 h 125276"/>
                  <a:gd name="connsiteX28" fmla="*/ 77811 w 85000"/>
                  <a:gd name="connsiteY28" fmla="*/ 6247 h 125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5000" h="125276">
                    <a:moveTo>
                      <a:pt x="77811" y="6247"/>
                    </a:moveTo>
                    <a:lnTo>
                      <a:pt x="77811" y="22179"/>
                    </a:lnTo>
                    <a:cubicBezTo>
                      <a:pt x="71611" y="19214"/>
                      <a:pt x="65761" y="17003"/>
                      <a:pt x="60261" y="15548"/>
                    </a:cubicBezTo>
                    <a:cubicBezTo>
                      <a:pt x="54762" y="14092"/>
                      <a:pt x="49451" y="13364"/>
                      <a:pt x="44329" y="13364"/>
                    </a:cubicBezTo>
                    <a:cubicBezTo>
                      <a:pt x="35432" y="13364"/>
                      <a:pt x="28558" y="15089"/>
                      <a:pt x="23706" y="18540"/>
                    </a:cubicBezTo>
                    <a:cubicBezTo>
                      <a:pt x="18907" y="21991"/>
                      <a:pt x="16508" y="26897"/>
                      <a:pt x="16508" y="33259"/>
                    </a:cubicBezTo>
                    <a:cubicBezTo>
                      <a:pt x="16508" y="38597"/>
                      <a:pt x="18098" y="42641"/>
                      <a:pt x="21279" y="45391"/>
                    </a:cubicBezTo>
                    <a:cubicBezTo>
                      <a:pt x="24514" y="48087"/>
                      <a:pt x="30607" y="50270"/>
                      <a:pt x="39557" y="51942"/>
                    </a:cubicBezTo>
                    <a:lnTo>
                      <a:pt x="49424" y="53964"/>
                    </a:lnTo>
                    <a:cubicBezTo>
                      <a:pt x="61609" y="56282"/>
                      <a:pt x="70586" y="60380"/>
                      <a:pt x="76356" y="66257"/>
                    </a:cubicBezTo>
                    <a:cubicBezTo>
                      <a:pt x="82179" y="72080"/>
                      <a:pt x="85090" y="79898"/>
                      <a:pt x="85090" y="89711"/>
                    </a:cubicBezTo>
                    <a:cubicBezTo>
                      <a:pt x="85090" y="101411"/>
                      <a:pt x="81154" y="110280"/>
                      <a:pt x="73282" y="116319"/>
                    </a:cubicBezTo>
                    <a:cubicBezTo>
                      <a:pt x="65464" y="122357"/>
                      <a:pt x="53980" y="125377"/>
                      <a:pt x="38829" y="125377"/>
                    </a:cubicBezTo>
                    <a:cubicBezTo>
                      <a:pt x="33114" y="125377"/>
                      <a:pt x="27021" y="124730"/>
                      <a:pt x="20551" y="123436"/>
                    </a:cubicBezTo>
                    <a:cubicBezTo>
                      <a:pt x="14135" y="122142"/>
                      <a:pt x="7476" y="120228"/>
                      <a:pt x="575" y="117694"/>
                    </a:cubicBezTo>
                    <a:lnTo>
                      <a:pt x="575" y="100872"/>
                    </a:lnTo>
                    <a:cubicBezTo>
                      <a:pt x="7207" y="104592"/>
                      <a:pt x="13704" y="107395"/>
                      <a:pt x="20066" y="109283"/>
                    </a:cubicBezTo>
                    <a:cubicBezTo>
                      <a:pt x="26428" y="111170"/>
                      <a:pt x="32683" y="112113"/>
                      <a:pt x="38829" y="112113"/>
                    </a:cubicBezTo>
                    <a:cubicBezTo>
                      <a:pt x="48157" y="112113"/>
                      <a:pt x="55355" y="110280"/>
                      <a:pt x="60423" y="106614"/>
                    </a:cubicBezTo>
                    <a:cubicBezTo>
                      <a:pt x="65491" y="102947"/>
                      <a:pt x="68025" y="97717"/>
                      <a:pt x="68025" y="90924"/>
                    </a:cubicBezTo>
                    <a:cubicBezTo>
                      <a:pt x="68025" y="84993"/>
                      <a:pt x="66192" y="80356"/>
                      <a:pt x="62526" y="77013"/>
                    </a:cubicBezTo>
                    <a:cubicBezTo>
                      <a:pt x="58913" y="73670"/>
                      <a:pt x="52956" y="71163"/>
                      <a:pt x="44652" y="69492"/>
                    </a:cubicBezTo>
                    <a:lnTo>
                      <a:pt x="34705" y="67551"/>
                    </a:lnTo>
                    <a:cubicBezTo>
                      <a:pt x="22519" y="65124"/>
                      <a:pt x="13704" y="61323"/>
                      <a:pt x="8258" y="56147"/>
                    </a:cubicBezTo>
                    <a:cubicBezTo>
                      <a:pt x="2813" y="50971"/>
                      <a:pt x="90" y="43773"/>
                      <a:pt x="90" y="34553"/>
                    </a:cubicBezTo>
                    <a:cubicBezTo>
                      <a:pt x="90" y="23878"/>
                      <a:pt x="3837" y="15467"/>
                      <a:pt x="11332" y="9320"/>
                    </a:cubicBezTo>
                    <a:cubicBezTo>
                      <a:pt x="18880" y="3174"/>
                      <a:pt x="29259" y="100"/>
                      <a:pt x="42469" y="100"/>
                    </a:cubicBezTo>
                    <a:cubicBezTo>
                      <a:pt x="48130" y="100"/>
                      <a:pt x="53899" y="613"/>
                      <a:pt x="59776" y="1637"/>
                    </a:cubicBezTo>
                    <a:cubicBezTo>
                      <a:pt x="65653" y="2661"/>
                      <a:pt x="71665" y="4198"/>
                      <a:pt x="77811" y="6247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1" name="Forma Livre: Forma 100">
                <a:extLst>
                  <a:ext uri="{FF2B5EF4-FFF2-40B4-BE49-F238E27FC236}">
                    <a16:creationId xmlns:a16="http://schemas.microsoft.com/office/drawing/2014/main" id="{7B65313A-92BE-4520-91E5-2D5D5D9A9810}"/>
                  </a:ext>
                </a:extLst>
              </p:cNvPr>
              <p:cNvSpPr/>
              <p:nvPr/>
            </p:nvSpPr>
            <p:spPr>
              <a:xfrm>
                <a:off x="5529628" y="3832748"/>
                <a:ext cx="83948" cy="95109"/>
              </a:xfrm>
              <a:custGeom>
                <a:avLst/>
                <a:gdLst>
                  <a:gd name="connsiteX0" fmla="*/ 84042 w 83948"/>
                  <a:gd name="connsiteY0" fmla="*/ 43855 h 95109"/>
                  <a:gd name="connsiteX1" fmla="*/ 84042 w 83948"/>
                  <a:gd name="connsiteY1" fmla="*/ 51133 h 95109"/>
                  <a:gd name="connsiteX2" fmla="*/ 15621 w 83948"/>
                  <a:gd name="connsiteY2" fmla="*/ 51133 h 95109"/>
                  <a:gd name="connsiteX3" fmla="*/ 24841 w 83948"/>
                  <a:gd name="connsiteY3" fmla="*/ 74587 h 95109"/>
                  <a:gd name="connsiteX4" fmla="*/ 47971 w 83948"/>
                  <a:gd name="connsiteY4" fmla="*/ 82594 h 95109"/>
                  <a:gd name="connsiteX5" fmla="*/ 64551 w 83948"/>
                  <a:gd name="connsiteY5" fmla="*/ 80491 h 95109"/>
                  <a:gd name="connsiteX6" fmla="*/ 80564 w 83948"/>
                  <a:gd name="connsiteY6" fmla="*/ 74183 h 95109"/>
                  <a:gd name="connsiteX7" fmla="*/ 80564 w 83948"/>
                  <a:gd name="connsiteY7" fmla="*/ 88255 h 95109"/>
                  <a:gd name="connsiteX8" fmla="*/ 64146 w 83948"/>
                  <a:gd name="connsiteY8" fmla="*/ 93431 h 95109"/>
                  <a:gd name="connsiteX9" fmla="*/ 47082 w 83948"/>
                  <a:gd name="connsiteY9" fmla="*/ 95211 h 95109"/>
                  <a:gd name="connsiteX10" fmla="*/ 12709 w 83948"/>
                  <a:gd name="connsiteY10" fmla="*/ 82594 h 95109"/>
                  <a:gd name="connsiteX11" fmla="*/ 93 w 83948"/>
                  <a:gd name="connsiteY11" fmla="*/ 48464 h 95109"/>
                  <a:gd name="connsiteX12" fmla="*/ 12062 w 83948"/>
                  <a:gd name="connsiteY12" fmla="*/ 13203 h 95109"/>
                  <a:gd name="connsiteX13" fmla="*/ 44494 w 83948"/>
                  <a:gd name="connsiteY13" fmla="*/ 101 h 95109"/>
                  <a:gd name="connsiteX14" fmla="*/ 73366 w 83948"/>
                  <a:gd name="connsiteY14" fmla="*/ 11909 h 95109"/>
                  <a:gd name="connsiteX15" fmla="*/ 84042 w 83948"/>
                  <a:gd name="connsiteY15" fmla="*/ 43855 h 95109"/>
                  <a:gd name="connsiteX16" fmla="*/ 69161 w 83948"/>
                  <a:gd name="connsiteY16" fmla="*/ 39487 h 95109"/>
                  <a:gd name="connsiteX17" fmla="*/ 62286 w 83948"/>
                  <a:gd name="connsiteY17" fmla="*/ 19996 h 95109"/>
                  <a:gd name="connsiteX18" fmla="*/ 44655 w 83948"/>
                  <a:gd name="connsiteY18" fmla="*/ 12717 h 95109"/>
                  <a:gd name="connsiteX19" fmla="*/ 24679 w 83948"/>
                  <a:gd name="connsiteY19" fmla="*/ 19754 h 95109"/>
                  <a:gd name="connsiteX20" fmla="*/ 16106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2" y="43855"/>
                    </a:moveTo>
                    <a:lnTo>
                      <a:pt x="84042" y="51133"/>
                    </a:lnTo>
                    <a:lnTo>
                      <a:pt x="15621" y="51133"/>
                    </a:lnTo>
                    <a:cubicBezTo>
                      <a:pt x="16268" y="61378"/>
                      <a:pt x="19341" y="69196"/>
                      <a:pt x="24841" y="74587"/>
                    </a:cubicBezTo>
                    <a:cubicBezTo>
                      <a:pt x="30394" y="79925"/>
                      <a:pt x="38104" y="82594"/>
                      <a:pt x="47971" y="82594"/>
                    </a:cubicBezTo>
                    <a:cubicBezTo>
                      <a:pt x="53686" y="82594"/>
                      <a:pt x="59213" y="81893"/>
                      <a:pt x="64551" y="80491"/>
                    </a:cubicBezTo>
                    <a:cubicBezTo>
                      <a:pt x="69943" y="79089"/>
                      <a:pt x="75280" y="76987"/>
                      <a:pt x="80564" y="74183"/>
                    </a:cubicBezTo>
                    <a:lnTo>
                      <a:pt x="80564" y="88255"/>
                    </a:lnTo>
                    <a:cubicBezTo>
                      <a:pt x="75226" y="90520"/>
                      <a:pt x="69754" y="92245"/>
                      <a:pt x="64146" y="93431"/>
                    </a:cubicBezTo>
                    <a:cubicBezTo>
                      <a:pt x="58539" y="94618"/>
                      <a:pt x="52851" y="95211"/>
                      <a:pt x="47082" y="95211"/>
                    </a:cubicBezTo>
                    <a:cubicBezTo>
                      <a:pt x="32632" y="95211"/>
                      <a:pt x="21174" y="91005"/>
                      <a:pt x="12709" y="82594"/>
                    </a:cubicBezTo>
                    <a:cubicBezTo>
                      <a:pt x="4298" y="74183"/>
                      <a:pt x="93" y="62806"/>
                      <a:pt x="93" y="48464"/>
                    </a:cubicBezTo>
                    <a:cubicBezTo>
                      <a:pt x="93" y="33637"/>
                      <a:pt x="4083" y="21883"/>
                      <a:pt x="12062" y="13203"/>
                    </a:cubicBezTo>
                    <a:cubicBezTo>
                      <a:pt x="20096" y="4468"/>
                      <a:pt x="30906" y="101"/>
                      <a:pt x="44494" y="101"/>
                    </a:cubicBezTo>
                    <a:cubicBezTo>
                      <a:pt x="56679" y="101"/>
                      <a:pt x="66303" y="4037"/>
                      <a:pt x="73366" y="11909"/>
                    </a:cubicBezTo>
                    <a:cubicBezTo>
                      <a:pt x="80483" y="19727"/>
                      <a:pt x="84042" y="30375"/>
                      <a:pt x="84042" y="43855"/>
                    </a:cubicBezTo>
                    <a:close/>
                    <a:moveTo>
                      <a:pt x="69161" y="39487"/>
                    </a:moveTo>
                    <a:cubicBezTo>
                      <a:pt x="69053" y="31346"/>
                      <a:pt x="66761" y="24849"/>
                      <a:pt x="62286" y="19996"/>
                    </a:cubicBezTo>
                    <a:cubicBezTo>
                      <a:pt x="57865" y="15144"/>
                      <a:pt x="51988" y="12717"/>
                      <a:pt x="44655" y="12717"/>
                    </a:cubicBezTo>
                    <a:cubicBezTo>
                      <a:pt x="36352" y="12717"/>
                      <a:pt x="29693" y="15063"/>
                      <a:pt x="24679" y="19754"/>
                    </a:cubicBezTo>
                    <a:cubicBezTo>
                      <a:pt x="19719" y="24444"/>
                      <a:pt x="16861" y="31049"/>
                      <a:pt x="16106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2" name="Forma Livre: Forma 101">
                <a:extLst>
                  <a:ext uri="{FF2B5EF4-FFF2-40B4-BE49-F238E27FC236}">
                    <a16:creationId xmlns:a16="http://schemas.microsoft.com/office/drawing/2014/main" id="{883C1C5B-C537-4D27-BAF7-A10DC3162527}"/>
                  </a:ext>
                </a:extLst>
              </p:cNvPr>
              <p:cNvSpPr/>
              <p:nvPr/>
            </p:nvSpPr>
            <p:spPr>
              <a:xfrm>
                <a:off x="5629008" y="3832748"/>
                <a:ext cx="71655" cy="95109"/>
              </a:xfrm>
              <a:custGeom>
                <a:avLst/>
                <a:gdLst>
                  <a:gd name="connsiteX0" fmla="*/ 71751 w 71655"/>
                  <a:gd name="connsiteY0" fmla="*/ 5762 h 95109"/>
                  <a:gd name="connsiteX1" fmla="*/ 71751 w 71655"/>
                  <a:gd name="connsiteY1" fmla="*/ 19673 h 95109"/>
                  <a:gd name="connsiteX2" fmla="*/ 59054 w 71655"/>
                  <a:gd name="connsiteY2" fmla="*/ 14497 h 95109"/>
                  <a:gd name="connsiteX3" fmla="*/ 46275 w 71655"/>
                  <a:gd name="connsiteY3" fmla="*/ 12717 h 95109"/>
                  <a:gd name="connsiteX4" fmla="*/ 23792 w 71655"/>
                  <a:gd name="connsiteY4" fmla="*/ 21937 h 95109"/>
                  <a:gd name="connsiteX5" fmla="*/ 15785 w 71655"/>
                  <a:gd name="connsiteY5" fmla="*/ 47656 h 95109"/>
                  <a:gd name="connsiteX6" fmla="*/ 23792 w 71655"/>
                  <a:gd name="connsiteY6" fmla="*/ 73455 h 95109"/>
                  <a:gd name="connsiteX7" fmla="*/ 46275 w 71655"/>
                  <a:gd name="connsiteY7" fmla="*/ 82594 h 95109"/>
                  <a:gd name="connsiteX8" fmla="*/ 59054 w 71655"/>
                  <a:gd name="connsiteY8" fmla="*/ 80896 h 95109"/>
                  <a:gd name="connsiteX9" fmla="*/ 71751 w 71655"/>
                  <a:gd name="connsiteY9" fmla="*/ 75639 h 95109"/>
                  <a:gd name="connsiteX10" fmla="*/ 71751 w 71655"/>
                  <a:gd name="connsiteY10" fmla="*/ 89388 h 95109"/>
                  <a:gd name="connsiteX11" fmla="*/ 58811 w 71655"/>
                  <a:gd name="connsiteY11" fmla="*/ 93755 h 95109"/>
                  <a:gd name="connsiteX12" fmla="*/ 44658 w 71655"/>
                  <a:gd name="connsiteY12" fmla="*/ 95211 h 95109"/>
                  <a:gd name="connsiteX13" fmla="*/ 12146 w 71655"/>
                  <a:gd name="connsiteY13" fmla="*/ 82351 h 95109"/>
                  <a:gd name="connsiteX14" fmla="*/ 95 w 71655"/>
                  <a:gd name="connsiteY14" fmla="*/ 47656 h 95109"/>
                  <a:gd name="connsiteX15" fmla="*/ 12227 w 71655"/>
                  <a:gd name="connsiteY15" fmla="*/ 12798 h 95109"/>
                  <a:gd name="connsiteX16" fmla="*/ 45628 w 71655"/>
                  <a:gd name="connsiteY16" fmla="*/ 101 h 95109"/>
                  <a:gd name="connsiteX17" fmla="*/ 59054 w 71655"/>
                  <a:gd name="connsiteY17" fmla="*/ 1557 h 95109"/>
                  <a:gd name="connsiteX18" fmla="*/ 71751 w 71655"/>
                  <a:gd name="connsiteY18" fmla="*/ 5762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1655" h="95109">
                    <a:moveTo>
                      <a:pt x="71751" y="5762"/>
                    </a:moveTo>
                    <a:lnTo>
                      <a:pt x="71751" y="19673"/>
                    </a:lnTo>
                    <a:cubicBezTo>
                      <a:pt x="67546" y="17354"/>
                      <a:pt x="63313" y="15629"/>
                      <a:pt x="59054" y="14497"/>
                    </a:cubicBezTo>
                    <a:cubicBezTo>
                      <a:pt x="54848" y="13310"/>
                      <a:pt x="50589" y="12717"/>
                      <a:pt x="46275" y="12717"/>
                    </a:cubicBezTo>
                    <a:cubicBezTo>
                      <a:pt x="36624" y="12717"/>
                      <a:pt x="29130" y="15791"/>
                      <a:pt x="23792" y="21937"/>
                    </a:cubicBezTo>
                    <a:cubicBezTo>
                      <a:pt x="18454" y="28030"/>
                      <a:pt x="15785" y="36603"/>
                      <a:pt x="15785" y="47656"/>
                    </a:cubicBezTo>
                    <a:cubicBezTo>
                      <a:pt x="15785" y="58709"/>
                      <a:pt x="18454" y="67308"/>
                      <a:pt x="23792" y="73455"/>
                    </a:cubicBezTo>
                    <a:cubicBezTo>
                      <a:pt x="29130" y="79548"/>
                      <a:pt x="36624" y="82594"/>
                      <a:pt x="46275" y="82594"/>
                    </a:cubicBezTo>
                    <a:cubicBezTo>
                      <a:pt x="50589" y="82594"/>
                      <a:pt x="54848" y="82028"/>
                      <a:pt x="59054" y="80896"/>
                    </a:cubicBezTo>
                    <a:cubicBezTo>
                      <a:pt x="63313" y="79709"/>
                      <a:pt x="67546" y="77957"/>
                      <a:pt x="71751" y="75639"/>
                    </a:cubicBezTo>
                    <a:lnTo>
                      <a:pt x="71751" y="89388"/>
                    </a:lnTo>
                    <a:cubicBezTo>
                      <a:pt x="67600" y="91329"/>
                      <a:pt x="63286" y="92784"/>
                      <a:pt x="58811" y="93755"/>
                    </a:cubicBezTo>
                    <a:cubicBezTo>
                      <a:pt x="54390" y="94725"/>
                      <a:pt x="49672" y="95211"/>
                      <a:pt x="44658" y="95211"/>
                    </a:cubicBezTo>
                    <a:cubicBezTo>
                      <a:pt x="31017" y="95211"/>
                      <a:pt x="20179" y="90924"/>
                      <a:pt x="12146" y="82351"/>
                    </a:cubicBezTo>
                    <a:cubicBezTo>
                      <a:pt x="4112" y="73779"/>
                      <a:pt x="95" y="62213"/>
                      <a:pt x="95" y="47656"/>
                    </a:cubicBezTo>
                    <a:cubicBezTo>
                      <a:pt x="95" y="32882"/>
                      <a:pt x="4139" y="21263"/>
                      <a:pt x="12227" y="12798"/>
                    </a:cubicBezTo>
                    <a:cubicBezTo>
                      <a:pt x="20368" y="4333"/>
                      <a:pt x="31502" y="101"/>
                      <a:pt x="45628" y="101"/>
                    </a:cubicBezTo>
                    <a:cubicBezTo>
                      <a:pt x="50211" y="101"/>
                      <a:pt x="54686" y="586"/>
                      <a:pt x="59054" y="1557"/>
                    </a:cubicBezTo>
                    <a:cubicBezTo>
                      <a:pt x="63421" y="2473"/>
                      <a:pt x="67653" y="3875"/>
                      <a:pt x="71751" y="5762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3" name="Forma Livre: Forma 102">
                <a:extLst>
                  <a:ext uri="{FF2B5EF4-FFF2-40B4-BE49-F238E27FC236}">
                    <a16:creationId xmlns:a16="http://schemas.microsoft.com/office/drawing/2014/main" id="{1AA35FA6-3726-4FA8-9D91-84A139C3D755}"/>
                  </a:ext>
                </a:extLst>
              </p:cNvPr>
              <p:cNvSpPr/>
              <p:nvPr/>
            </p:nvSpPr>
            <p:spPr>
              <a:xfrm>
                <a:off x="5729157" y="3832748"/>
                <a:ext cx="53054" cy="92764"/>
              </a:xfrm>
              <a:custGeom>
                <a:avLst/>
                <a:gdLst>
                  <a:gd name="connsiteX0" fmla="*/ 53152 w 53054"/>
                  <a:gd name="connsiteY0" fmla="*/ 16195 h 92764"/>
                  <a:gd name="connsiteX1" fmla="*/ 47653 w 53054"/>
                  <a:gd name="connsiteY1" fmla="*/ 14092 h 92764"/>
                  <a:gd name="connsiteX2" fmla="*/ 41183 w 53054"/>
                  <a:gd name="connsiteY2" fmla="*/ 13364 h 92764"/>
                  <a:gd name="connsiteX3" fmla="*/ 21772 w 53054"/>
                  <a:gd name="connsiteY3" fmla="*/ 21614 h 92764"/>
                  <a:gd name="connsiteX4" fmla="*/ 15060 w 53054"/>
                  <a:gd name="connsiteY4" fmla="*/ 45149 h 92764"/>
                  <a:gd name="connsiteX5" fmla="*/ 15060 w 53054"/>
                  <a:gd name="connsiteY5" fmla="*/ 92865 h 92764"/>
                  <a:gd name="connsiteX6" fmla="*/ 98 w 53054"/>
                  <a:gd name="connsiteY6" fmla="*/ 92865 h 92764"/>
                  <a:gd name="connsiteX7" fmla="*/ 98 w 53054"/>
                  <a:gd name="connsiteY7" fmla="*/ 2284 h 92764"/>
                  <a:gd name="connsiteX8" fmla="*/ 15060 w 53054"/>
                  <a:gd name="connsiteY8" fmla="*/ 2284 h 92764"/>
                  <a:gd name="connsiteX9" fmla="*/ 15060 w 53054"/>
                  <a:gd name="connsiteY9" fmla="*/ 16357 h 92764"/>
                  <a:gd name="connsiteX10" fmla="*/ 27272 w 53054"/>
                  <a:gd name="connsiteY10" fmla="*/ 4145 h 92764"/>
                  <a:gd name="connsiteX11" fmla="*/ 45550 w 53054"/>
                  <a:gd name="connsiteY11" fmla="*/ 101 h 92764"/>
                  <a:gd name="connsiteX12" fmla="*/ 48947 w 53054"/>
                  <a:gd name="connsiteY12" fmla="*/ 343 h 92764"/>
                  <a:gd name="connsiteX13" fmla="*/ 53071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52" y="16195"/>
                    </a:moveTo>
                    <a:cubicBezTo>
                      <a:pt x="51481" y="15225"/>
                      <a:pt x="49648" y="14524"/>
                      <a:pt x="47653" y="14092"/>
                    </a:cubicBezTo>
                    <a:cubicBezTo>
                      <a:pt x="45712" y="13607"/>
                      <a:pt x="43555" y="13364"/>
                      <a:pt x="41183" y="13364"/>
                    </a:cubicBezTo>
                    <a:cubicBezTo>
                      <a:pt x="32771" y="13364"/>
                      <a:pt x="26301" y="16114"/>
                      <a:pt x="21772" y="21614"/>
                    </a:cubicBezTo>
                    <a:cubicBezTo>
                      <a:pt x="17297" y="27059"/>
                      <a:pt x="15060" y="34904"/>
                      <a:pt x="15060" y="45149"/>
                    </a:cubicBezTo>
                    <a:lnTo>
                      <a:pt x="15060" y="92865"/>
                    </a:lnTo>
                    <a:lnTo>
                      <a:pt x="98" y="92865"/>
                    </a:lnTo>
                    <a:lnTo>
                      <a:pt x="98" y="2284"/>
                    </a:lnTo>
                    <a:lnTo>
                      <a:pt x="15060" y="2284"/>
                    </a:lnTo>
                    <a:lnTo>
                      <a:pt x="15060" y="16357"/>
                    </a:lnTo>
                    <a:cubicBezTo>
                      <a:pt x="18187" y="10857"/>
                      <a:pt x="22258" y="6786"/>
                      <a:pt x="27272" y="4145"/>
                    </a:cubicBezTo>
                    <a:cubicBezTo>
                      <a:pt x="32286" y="1449"/>
                      <a:pt x="38379" y="101"/>
                      <a:pt x="45550" y="101"/>
                    </a:cubicBezTo>
                    <a:cubicBezTo>
                      <a:pt x="46574" y="101"/>
                      <a:pt x="47707" y="182"/>
                      <a:pt x="48947" y="343"/>
                    </a:cubicBezTo>
                    <a:cubicBezTo>
                      <a:pt x="50187" y="451"/>
                      <a:pt x="51562" y="640"/>
                      <a:pt x="53071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4" name="Forma Livre: Forma 103">
                <a:extLst>
                  <a:ext uri="{FF2B5EF4-FFF2-40B4-BE49-F238E27FC236}">
                    <a16:creationId xmlns:a16="http://schemas.microsoft.com/office/drawing/2014/main" id="{52181C95-6DA7-4FE2-BCBA-8924BA9CB2F6}"/>
                  </a:ext>
                </a:extLst>
              </p:cNvPr>
              <p:cNvSpPr/>
              <p:nvPr/>
            </p:nvSpPr>
            <p:spPr>
              <a:xfrm>
                <a:off x="5784703" y="3832748"/>
                <a:ext cx="83948" cy="95109"/>
              </a:xfrm>
              <a:custGeom>
                <a:avLst/>
                <a:gdLst>
                  <a:gd name="connsiteX0" fmla="*/ 84049 w 83948"/>
                  <a:gd name="connsiteY0" fmla="*/ 43855 h 95109"/>
                  <a:gd name="connsiteX1" fmla="*/ 84049 w 83948"/>
                  <a:gd name="connsiteY1" fmla="*/ 51133 h 95109"/>
                  <a:gd name="connsiteX2" fmla="*/ 15628 w 83948"/>
                  <a:gd name="connsiteY2" fmla="*/ 51133 h 95109"/>
                  <a:gd name="connsiteX3" fmla="*/ 24848 w 83948"/>
                  <a:gd name="connsiteY3" fmla="*/ 74587 h 95109"/>
                  <a:gd name="connsiteX4" fmla="*/ 47978 w 83948"/>
                  <a:gd name="connsiteY4" fmla="*/ 82594 h 95109"/>
                  <a:gd name="connsiteX5" fmla="*/ 64557 w 83948"/>
                  <a:gd name="connsiteY5" fmla="*/ 80491 h 95109"/>
                  <a:gd name="connsiteX6" fmla="*/ 80571 w 83948"/>
                  <a:gd name="connsiteY6" fmla="*/ 74183 h 95109"/>
                  <a:gd name="connsiteX7" fmla="*/ 80571 w 83948"/>
                  <a:gd name="connsiteY7" fmla="*/ 88255 h 95109"/>
                  <a:gd name="connsiteX8" fmla="*/ 64153 w 83948"/>
                  <a:gd name="connsiteY8" fmla="*/ 93431 h 95109"/>
                  <a:gd name="connsiteX9" fmla="*/ 47088 w 83948"/>
                  <a:gd name="connsiteY9" fmla="*/ 95211 h 95109"/>
                  <a:gd name="connsiteX10" fmla="*/ 12716 w 83948"/>
                  <a:gd name="connsiteY10" fmla="*/ 82594 h 95109"/>
                  <a:gd name="connsiteX11" fmla="*/ 100 w 83948"/>
                  <a:gd name="connsiteY11" fmla="*/ 48464 h 95109"/>
                  <a:gd name="connsiteX12" fmla="*/ 12069 w 83948"/>
                  <a:gd name="connsiteY12" fmla="*/ 13203 h 95109"/>
                  <a:gd name="connsiteX13" fmla="*/ 44500 w 83948"/>
                  <a:gd name="connsiteY13" fmla="*/ 101 h 95109"/>
                  <a:gd name="connsiteX14" fmla="*/ 73373 w 83948"/>
                  <a:gd name="connsiteY14" fmla="*/ 11909 h 95109"/>
                  <a:gd name="connsiteX15" fmla="*/ 84049 w 83948"/>
                  <a:gd name="connsiteY15" fmla="*/ 43855 h 95109"/>
                  <a:gd name="connsiteX16" fmla="*/ 69167 w 83948"/>
                  <a:gd name="connsiteY16" fmla="*/ 39487 h 95109"/>
                  <a:gd name="connsiteX17" fmla="*/ 62293 w 83948"/>
                  <a:gd name="connsiteY17" fmla="*/ 19996 h 95109"/>
                  <a:gd name="connsiteX18" fmla="*/ 44662 w 83948"/>
                  <a:gd name="connsiteY18" fmla="*/ 12717 h 95109"/>
                  <a:gd name="connsiteX19" fmla="*/ 24686 w 83948"/>
                  <a:gd name="connsiteY19" fmla="*/ 19754 h 95109"/>
                  <a:gd name="connsiteX20" fmla="*/ 16113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49" y="43855"/>
                    </a:moveTo>
                    <a:lnTo>
                      <a:pt x="84049" y="51133"/>
                    </a:lnTo>
                    <a:lnTo>
                      <a:pt x="15628" y="51133"/>
                    </a:lnTo>
                    <a:cubicBezTo>
                      <a:pt x="16275" y="61378"/>
                      <a:pt x="19348" y="69196"/>
                      <a:pt x="24848" y="74587"/>
                    </a:cubicBezTo>
                    <a:cubicBezTo>
                      <a:pt x="30401" y="79925"/>
                      <a:pt x="38111" y="82594"/>
                      <a:pt x="47978" y="82594"/>
                    </a:cubicBezTo>
                    <a:cubicBezTo>
                      <a:pt x="53693" y="82594"/>
                      <a:pt x="59220" y="81893"/>
                      <a:pt x="64557" y="80491"/>
                    </a:cubicBezTo>
                    <a:cubicBezTo>
                      <a:pt x="69949" y="79089"/>
                      <a:pt x="75287" y="76987"/>
                      <a:pt x="80571" y="74183"/>
                    </a:cubicBezTo>
                    <a:lnTo>
                      <a:pt x="80571" y="88255"/>
                    </a:lnTo>
                    <a:cubicBezTo>
                      <a:pt x="75233" y="90520"/>
                      <a:pt x="69760" y="92245"/>
                      <a:pt x="64153" y="93431"/>
                    </a:cubicBezTo>
                    <a:cubicBezTo>
                      <a:pt x="58546" y="94618"/>
                      <a:pt x="52857" y="95211"/>
                      <a:pt x="47088" y="95211"/>
                    </a:cubicBezTo>
                    <a:cubicBezTo>
                      <a:pt x="32639" y="95211"/>
                      <a:pt x="21181" y="91005"/>
                      <a:pt x="12716" y="82594"/>
                    </a:cubicBezTo>
                    <a:cubicBezTo>
                      <a:pt x="4305" y="74183"/>
                      <a:pt x="100" y="62806"/>
                      <a:pt x="100" y="48464"/>
                    </a:cubicBezTo>
                    <a:cubicBezTo>
                      <a:pt x="100" y="33637"/>
                      <a:pt x="4089" y="21883"/>
                      <a:pt x="12069" y="13203"/>
                    </a:cubicBezTo>
                    <a:cubicBezTo>
                      <a:pt x="20103" y="4468"/>
                      <a:pt x="30913" y="101"/>
                      <a:pt x="44500" y="101"/>
                    </a:cubicBezTo>
                    <a:cubicBezTo>
                      <a:pt x="56686" y="101"/>
                      <a:pt x="66310" y="4037"/>
                      <a:pt x="73373" y="11909"/>
                    </a:cubicBezTo>
                    <a:cubicBezTo>
                      <a:pt x="80490" y="19727"/>
                      <a:pt x="84049" y="30375"/>
                      <a:pt x="84049" y="43855"/>
                    </a:cubicBezTo>
                    <a:close/>
                    <a:moveTo>
                      <a:pt x="69167" y="39487"/>
                    </a:moveTo>
                    <a:cubicBezTo>
                      <a:pt x="69059" y="31346"/>
                      <a:pt x="66768" y="24849"/>
                      <a:pt x="62293" y="19996"/>
                    </a:cubicBezTo>
                    <a:cubicBezTo>
                      <a:pt x="57872" y="15144"/>
                      <a:pt x="51995" y="12717"/>
                      <a:pt x="44662" y="12717"/>
                    </a:cubicBezTo>
                    <a:cubicBezTo>
                      <a:pt x="36359" y="12717"/>
                      <a:pt x="29700" y="15063"/>
                      <a:pt x="24686" y="19754"/>
                    </a:cubicBezTo>
                    <a:cubicBezTo>
                      <a:pt x="19725" y="24444"/>
                      <a:pt x="16868" y="31049"/>
                      <a:pt x="16113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189E9EFA-03C3-4A04-AC66-FBDABBFCC1D5}"/>
                  </a:ext>
                </a:extLst>
              </p:cNvPr>
              <p:cNvSpPr/>
              <p:nvPr/>
            </p:nvSpPr>
            <p:spPr>
              <a:xfrm>
                <a:off x="5879393" y="3809213"/>
                <a:ext cx="56532" cy="116299"/>
              </a:xfrm>
              <a:custGeom>
                <a:avLst/>
                <a:gdLst>
                  <a:gd name="connsiteX0" fmla="*/ 25982 w 56532"/>
                  <a:gd name="connsiteY0" fmla="*/ 100 h 116299"/>
                  <a:gd name="connsiteX1" fmla="*/ 25982 w 56532"/>
                  <a:gd name="connsiteY1" fmla="*/ 25819 h 116299"/>
                  <a:gd name="connsiteX2" fmla="*/ 56634 w 56532"/>
                  <a:gd name="connsiteY2" fmla="*/ 25819 h 116299"/>
                  <a:gd name="connsiteX3" fmla="*/ 56634 w 56532"/>
                  <a:gd name="connsiteY3" fmla="*/ 37384 h 116299"/>
                  <a:gd name="connsiteX4" fmla="*/ 25982 w 56532"/>
                  <a:gd name="connsiteY4" fmla="*/ 37384 h 116299"/>
                  <a:gd name="connsiteX5" fmla="*/ 25982 w 56532"/>
                  <a:gd name="connsiteY5" fmla="*/ 86557 h 116299"/>
                  <a:gd name="connsiteX6" fmla="*/ 28974 w 56532"/>
                  <a:gd name="connsiteY6" fmla="*/ 100791 h 116299"/>
                  <a:gd name="connsiteX7" fmla="*/ 41348 w 56532"/>
                  <a:gd name="connsiteY7" fmla="*/ 103945 h 116299"/>
                  <a:gd name="connsiteX8" fmla="*/ 56634 w 56532"/>
                  <a:gd name="connsiteY8" fmla="*/ 103945 h 116299"/>
                  <a:gd name="connsiteX9" fmla="*/ 56634 w 56532"/>
                  <a:gd name="connsiteY9" fmla="*/ 116400 h 116299"/>
                  <a:gd name="connsiteX10" fmla="*/ 41348 w 56532"/>
                  <a:gd name="connsiteY10" fmla="*/ 116400 h 116299"/>
                  <a:gd name="connsiteX11" fmla="*/ 17571 w 56532"/>
                  <a:gd name="connsiteY11" fmla="*/ 110011 h 116299"/>
                  <a:gd name="connsiteX12" fmla="*/ 11020 w 56532"/>
                  <a:gd name="connsiteY12" fmla="*/ 86557 h 116299"/>
                  <a:gd name="connsiteX13" fmla="*/ 11020 w 56532"/>
                  <a:gd name="connsiteY13" fmla="*/ 37384 h 116299"/>
                  <a:gd name="connsiteX14" fmla="*/ 102 w 56532"/>
                  <a:gd name="connsiteY14" fmla="*/ 37384 h 116299"/>
                  <a:gd name="connsiteX15" fmla="*/ 102 w 56532"/>
                  <a:gd name="connsiteY15" fmla="*/ 25819 h 116299"/>
                  <a:gd name="connsiteX16" fmla="*/ 11020 w 56532"/>
                  <a:gd name="connsiteY16" fmla="*/ 25819 h 116299"/>
                  <a:gd name="connsiteX17" fmla="*/ 11020 w 56532"/>
                  <a:gd name="connsiteY17" fmla="*/ 100 h 116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6532" h="116299">
                    <a:moveTo>
                      <a:pt x="25982" y="100"/>
                    </a:moveTo>
                    <a:lnTo>
                      <a:pt x="25982" y="25819"/>
                    </a:lnTo>
                    <a:lnTo>
                      <a:pt x="56634" y="25819"/>
                    </a:lnTo>
                    <a:lnTo>
                      <a:pt x="56634" y="37384"/>
                    </a:lnTo>
                    <a:lnTo>
                      <a:pt x="25982" y="37384"/>
                    </a:lnTo>
                    <a:lnTo>
                      <a:pt x="25982" y="86557"/>
                    </a:lnTo>
                    <a:cubicBezTo>
                      <a:pt x="25982" y="93943"/>
                      <a:pt x="26979" y="98688"/>
                      <a:pt x="28974" y="100791"/>
                    </a:cubicBezTo>
                    <a:cubicBezTo>
                      <a:pt x="31023" y="102893"/>
                      <a:pt x="35148" y="103945"/>
                      <a:pt x="41348" y="103945"/>
                    </a:cubicBezTo>
                    <a:lnTo>
                      <a:pt x="56634" y="103945"/>
                    </a:lnTo>
                    <a:lnTo>
                      <a:pt x="56634" y="116400"/>
                    </a:lnTo>
                    <a:lnTo>
                      <a:pt x="41348" y="116400"/>
                    </a:lnTo>
                    <a:cubicBezTo>
                      <a:pt x="29864" y="116400"/>
                      <a:pt x="21938" y="114270"/>
                      <a:pt x="17571" y="110011"/>
                    </a:cubicBezTo>
                    <a:cubicBezTo>
                      <a:pt x="13204" y="105697"/>
                      <a:pt x="11020" y="97879"/>
                      <a:pt x="11020" y="86557"/>
                    </a:cubicBezTo>
                    <a:lnTo>
                      <a:pt x="11020" y="37384"/>
                    </a:lnTo>
                    <a:lnTo>
                      <a:pt x="102" y="37384"/>
                    </a:lnTo>
                    <a:lnTo>
                      <a:pt x="102" y="25819"/>
                    </a:lnTo>
                    <a:lnTo>
                      <a:pt x="11020" y="25819"/>
                    </a:lnTo>
                    <a:lnTo>
                      <a:pt x="11020" y="10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6" name="Forma Livre: Forma 105">
                <a:extLst>
                  <a:ext uri="{FF2B5EF4-FFF2-40B4-BE49-F238E27FC236}">
                    <a16:creationId xmlns:a16="http://schemas.microsoft.com/office/drawing/2014/main" id="{1F561943-D86F-43A4-9A2C-5F91982394FC}"/>
                  </a:ext>
                </a:extLst>
              </p:cNvPr>
              <p:cNvSpPr/>
              <p:nvPr/>
            </p:nvSpPr>
            <p:spPr>
              <a:xfrm>
                <a:off x="5954127" y="3832748"/>
                <a:ext cx="76508" cy="95109"/>
              </a:xfrm>
              <a:custGeom>
                <a:avLst/>
                <a:gdLst>
                  <a:gd name="connsiteX0" fmla="*/ 46931 w 76508"/>
                  <a:gd name="connsiteY0" fmla="*/ 47332 h 95109"/>
                  <a:gd name="connsiteX1" fmla="*/ 21940 w 76508"/>
                  <a:gd name="connsiteY1" fmla="*/ 51457 h 95109"/>
                  <a:gd name="connsiteX2" fmla="*/ 14985 w 76508"/>
                  <a:gd name="connsiteY2" fmla="*/ 65529 h 95109"/>
                  <a:gd name="connsiteX3" fmla="*/ 20161 w 76508"/>
                  <a:gd name="connsiteY3" fmla="*/ 78146 h 95109"/>
                  <a:gd name="connsiteX4" fmla="*/ 34395 w 76508"/>
                  <a:gd name="connsiteY4" fmla="*/ 82756 h 95109"/>
                  <a:gd name="connsiteX5" fmla="*/ 54210 w 76508"/>
                  <a:gd name="connsiteY5" fmla="*/ 74021 h 95109"/>
                  <a:gd name="connsiteX6" fmla="*/ 61731 w 76508"/>
                  <a:gd name="connsiteY6" fmla="*/ 50648 h 95109"/>
                  <a:gd name="connsiteX7" fmla="*/ 61731 w 76508"/>
                  <a:gd name="connsiteY7" fmla="*/ 47332 h 95109"/>
                  <a:gd name="connsiteX8" fmla="*/ 76612 w 76508"/>
                  <a:gd name="connsiteY8" fmla="*/ 41186 h 95109"/>
                  <a:gd name="connsiteX9" fmla="*/ 76612 w 76508"/>
                  <a:gd name="connsiteY9" fmla="*/ 92865 h 95109"/>
                  <a:gd name="connsiteX10" fmla="*/ 61731 w 76508"/>
                  <a:gd name="connsiteY10" fmla="*/ 92865 h 95109"/>
                  <a:gd name="connsiteX11" fmla="*/ 61731 w 76508"/>
                  <a:gd name="connsiteY11" fmla="*/ 79116 h 95109"/>
                  <a:gd name="connsiteX12" fmla="*/ 49034 w 76508"/>
                  <a:gd name="connsiteY12" fmla="*/ 91329 h 95109"/>
                  <a:gd name="connsiteX13" fmla="*/ 30432 w 76508"/>
                  <a:gd name="connsiteY13" fmla="*/ 95211 h 95109"/>
                  <a:gd name="connsiteX14" fmla="*/ 8272 w 76508"/>
                  <a:gd name="connsiteY14" fmla="*/ 87447 h 95109"/>
                  <a:gd name="connsiteX15" fmla="*/ 104 w 76508"/>
                  <a:gd name="connsiteY15" fmla="*/ 66500 h 95109"/>
                  <a:gd name="connsiteX16" fmla="*/ 10294 w 76508"/>
                  <a:gd name="connsiteY16" fmla="*/ 43450 h 95109"/>
                  <a:gd name="connsiteX17" fmla="*/ 40865 w 76508"/>
                  <a:gd name="connsiteY17" fmla="*/ 35686 h 95109"/>
                  <a:gd name="connsiteX18" fmla="*/ 61731 w 76508"/>
                  <a:gd name="connsiteY18" fmla="*/ 35686 h 95109"/>
                  <a:gd name="connsiteX19" fmla="*/ 61731 w 76508"/>
                  <a:gd name="connsiteY19" fmla="*/ 34230 h 95109"/>
                  <a:gd name="connsiteX20" fmla="*/ 54938 w 76508"/>
                  <a:gd name="connsiteY20" fmla="*/ 18379 h 95109"/>
                  <a:gd name="connsiteX21" fmla="*/ 36013 w 76508"/>
                  <a:gd name="connsiteY21" fmla="*/ 12717 h 95109"/>
                  <a:gd name="connsiteX22" fmla="*/ 20889 w 76508"/>
                  <a:gd name="connsiteY22" fmla="*/ 14578 h 95109"/>
                  <a:gd name="connsiteX23" fmla="*/ 6736 w 76508"/>
                  <a:gd name="connsiteY23" fmla="*/ 20158 h 95109"/>
                  <a:gd name="connsiteX24" fmla="*/ 6736 w 76508"/>
                  <a:gd name="connsiteY24" fmla="*/ 6409 h 95109"/>
                  <a:gd name="connsiteX25" fmla="*/ 22587 w 76508"/>
                  <a:gd name="connsiteY25" fmla="*/ 1718 h 95109"/>
                  <a:gd name="connsiteX26" fmla="*/ 37549 w 76508"/>
                  <a:gd name="connsiteY26" fmla="*/ 101 h 95109"/>
                  <a:gd name="connsiteX27" fmla="*/ 66907 w 76508"/>
                  <a:gd name="connsiteY27" fmla="*/ 10291 h 95109"/>
                  <a:gd name="connsiteX28" fmla="*/ 76612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1" y="47332"/>
                    </a:moveTo>
                    <a:cubicBezTo>
                      <a:pt x="34907" y="47332"/>
                      <a:pt x="26577" y="48707"/>
                      <a:pt x="21940" y="51457"/>
                    </a:cubicBezTo>
                    <a:cubicBezTo>
                      <a:pt x="17303" y="54207"/>
                      <a:pt x="14985" y="58897"/>
                      <a:pt x="14985" y="65529"/>
                    </a:cubicBezTo>
                    <a:cubicBezTo>
                      <a:pt x="14985" y="70813"/>
                      <a:pt x="16710" y="75019"/>
                      <a:pt x="20161" y="78146"/>
                    </a:cubicBezTo>
                    <a:cubicBezTo>
                      <a:pt x="23666" y="81219"/>
                      <a:pt x="28410" y="82756"/>
                      <a:pt x="34395" y="82756"/>
                    </a:cubicBezTo>
                    <a:cubicBezTo>
                      <a:pt x="42645" y="82756"/>
                      <a:pt x="49249" y="79844"/>
                      <a:pt x="54210" y="74021"/>
                    </a:cubicBezTo>
                    <a:cubicBezTo>
                      <a:pt x="59224" y="68144"/>
                      <a:pt x="61731" y="60353"/>
                      <a:pt x="61731" y="50648"/>
                    </a:cubicBezTo>
                    <a:lnTo>
                      <a:pt x="61731" y="47332"/>
                    </a:lnTo>
                    <a:close/>
                    <a:moveTo>
                      <a:pt x="76612" y="41186"/>
                    </a:moveTo>
                    <a:lnTo>
                      <a:pt x="76612" y="92865"/>
                    </a:lnTo>
                    <a:lnTo>
                      <a:pt x="61731" y="92865"/>
                    </a:lnTo>
                    <a:lnTo>
                      <a:pt x="61731" y="79116"/>
                    </a:lnTo>
                    <a:cubicBezTo>
                      <a:pt x="58334" y="84616"/>
                      <a:pt x="54102" y="88687"/>
                      <a:pt x="49034" y="91329"/>
                    </a:cubicBezTo>
                    <a:cubicBezTo>
                      <a:pt x="43966" y="93917"/>
                      <a:pt x="37765" y="95211"/>
                      <a:pt x="30432" y="95211"/>
                    </a:cubicBezTo>
                    <a:cubicBezTo>
                      <a:pt x="21159" y="95211"/>
                      <a:pt x="13772" y="92623"/>
                      <a:pt x="8272" y="87447"/>
                    </a:cubicBezTo>
                    <a:cubicBezTo>
                      <a:pt x="2827" y="82217"/>
                      <a:pt x="104" y="75234"/>
                      <a:pt x="104" y="66500"/>
                    </a:cubicBezTo>
                    <a:cubicBezTo>
                      <a:pt x="104" y="56309"/>
                      <a:pt x="3501" y="48626"/>
                      <a:pt x="10294" y="43450"/>
                    </a:cubicBezTo>
                    <a:cubicBezTo>
                      <a:pt x="17142" y="38274"/>
                      <a:pt x="27332" y="35686"/>
                      <a:pt x="40865" y="35686"/>
                    </a:cubicBezTo>
                    <a:lnTo>
                      <a:pt x="61731" y="35686"/>
                    </a:lnTo>
                    <a:lnTo>
                      <a:pt x="61731" y="34230"/>
                    </a:lnTo>
                    <a:cubicBezTo>
                      <a:pt x="61731" y="27383"/>
                      <a:pt x="59467" y="22099"/>
                      <a:pt x="54938" y="18379"/>
                    </a:cubicBezTo>
                    <a:cubicBezTo>
                      <a:pt x="50463" y="14605"/>
                      <a:pt x="44154" y="12717"/>
                      <a:pt x="36013" y="12717"/>
                    </a:cubicBezTo>
                    <a:cubicBezTo>
                      <a:pt x="30837" y="12717"/>
                      <a:pt x="25795" y="13337"/>
                      <a:pt x="20889" y="14578"/>
                    </a:cubicBezTo>
                    <a:cubicBezTo>
                      <a:pt x="15982" y="15818"/>
                      <a:pt x="11265" y="17678"/>
                      <a:pt x="6736" y="20158"/>
                    </a:cubicBezTo>
                    <a:lnTo>
                      <a:pt x="6736" y="6409"/>
                    </a:lnTo>
                    <a:cubicBezTo>
                      <a:pt x="12181" y="4306"/>
                      <a:pt x="17465" y="2743"/>
                      <a:pt x="22587" y="1718"/>
                    </a:cubicBezTo>
                    <a:cubicBezTo>
                      <a:pt x="27709" y="640"/>
                      <a:pt x="32697" y="101"/>
                      <a:pt x="37549" y="101"/>
                    </a:cubicBezTo>
                    <a:cubicBezTo>
                      <a:pt x="50651" y="101"/>
                      <a:pt x="60437" y="3498"/>
                      <a:pt x="66907" y="10291"/>
                    </a:cubicBezTo>
                    <a:cubicBezTo>
                      <a:pt x="73377" y="17085"/>
                      <a:pt x="76612" y="27383"/>
                      <a:pt x="76612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21A31B4E-D8E0-44DF-81FA-A926AB32C417}"/>
                  </a:ext>
                </a:extLst>
              </p:cNvPr>
              <p:cNvSpPr/>
              <p:nvPr/>
            </p:nvSpPr>
            <p:spPr>
              <a:xfrm>
                <a:off x="6063074" y="3832748"/>
                <a:ext cx="53054" cy="92764"/>
              </a:xfrm>
              <a:custGeom>
                <a:avLst/>
                <a:gdLst>
                  <a:gd name="connsiteX0" fmla="*/ 53161 w 53054"/>
                  <a:gd name="connsiteY0" fmla="*/ 16195 h 92764"/>
                  <a:gd name="connsiteX1" fmla="*/ 47661 w 53054"/>
                  <a:gd name="connsiteY1" fmla="*/ 14092 h 92764"/>
                  <a:gd name="connsiteX2" fmla="*/ 41191 w 53054"/>
                  <a:gd name="connsiteY2" fmla="*/ 13364 h 92764"/>
                  <a:gd name="connsiteX3" fmla="*/ 21781 w 53054"/>
                  <a:gd name="connsiteY3" fmla="*/ 21614 h 92764"/>
                  <a:gd name="connsiteX4" fmla="*/ 15068 w 53054"/>
                  <a:gd name="connsiteY4" fmla="*/ 45149 h 92764"/>
                  <a:gd name="connsiteX5" fmla="*/ 15068 w 53054"/>
                  <a:gd name="connsiteY5" fmla="*/ 92865 h 92764"/>
                  <a:gd name="connsiteX6" fmla="*/ 106 w 53054"/>
                  <a:gd name="connsiteY6" fmla="*/ 92865 h 92764"/>
                  <a:gd name="connsiteX7" fmla="*/ 106 w 53054"/>
                  <a:gd name="connsiteY7" fmla="*/ 2284 h 92764"/>
                  <a:gd name="connsiteX8" fmla="*/ 15068 w 53054"/>
                  <a:gd name="connsiteY8" fmla="*/ 2284 h 92764"/>
                  <a:gd name="connsiteX9" fmla="*/ 15068 w 53054"/>
                  <a:gd name="connsiteY9" fmla="*/ 16357 h 92764"/>
                  <a:gd name="connsiteX10" fmla="*/ 27281 w 53054"/>
                  <a:gd name="connsiteY10" fmla="*/ 4145 h 92764"/>
                  <a:gd name="connsiteX11" fmla="*/ 45559 w 53054"/>
                  <a:gd name="connsiteY11" fmla="*/ 101 h 92764"/>
                  <a:gd name="connsiteX12" fmla="*/ 48955 w 53054"/>
                  <a:gd name="connsiteY12" fmla="*/ 343 h 92764"/>
                  <a:gd name="connsiteX13" fmla="*/ 53080 w 53054"/>
                  <a:gd name="connsiteY13" fmla="*/ 910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054" h="92764">
                    <a:moveTo>
                      <a:pt x="53161" y="16195"/>
                    </a:moveTo>
                    <a:cubicBezTo>
                      <a:pt x="51489" y="15225"/>
                      <a:pt x="49656" y="14524"/>
                      <a:pt x="47661" y="14092"/>
                    </a:cubicBezTo>
                    <a:cubicBezTo>
                      <a:pt x="45720" y="13607"/>
                      <a:pt x="43564" y="13364"/>
                      <a:pt x="41191" y="13364"/>
                    </a:cubicBezTo>
                    <a:cubicBezTo>
                      <a:pt x="32780" y="13364"/>
                      <a:pt x="26310" y="16114"/>
                      <a:pt x="21781" y="21614"/>
                    </a:cubicBezTo>
                    <a:cubicBezTo>
                      <a:pt x="17306" y="27059"/>
                      <a:pt x="15068" y="34904"/>
                      <a:pt x="15068" y="45149"/>
                    </a:cubicBezTo>
                    <a:lnTo>
                      <a:pt x="15068" y="92865"/>
                    </a:lnTo>
                    <a:lnTo>
                      <a:pt x="106" y="92865"/>
                    </a:lnTo>
                    <a:lnTo>
                      <a:pt x="106" y="2284"/>
                    </a:lnTo>
                    <a:lnTo>
                      <a:pt x="15068" y="2284"/>
                    </a:lnTo>
                    <a:lnTo>
                      <a:pt x="15068" y="16357"/>
                    </a:lnTo>
                    <a:cubicBezTo>
                      <a:pt x="18196" y="10857"/>
                      <a:pt x="22266" y="6786"/>
                      <a:pt x="27281" y="4145"/>
                    </a:cubicBezTo>
                    <a:cubicBezTo>
                      <a:pt x="32295" y="1449"/>
                      <a:pt x="38388" y="101"/>
                      <a:pt x="45559" y="101"/>
                    </a:cubicBezTo>
                    <a:cubicBezTo>
                      <a:pt x="46583" y="101"/>
                      <a:pt x="47715" y="182"/>
                      <a:pt x="48955" y="343"/>
                    </a:cubicBezTo>
                    <a:cubicBezTo>
                      <a:pt x="50195" y="451"/>
                      <a:pt x="51570" y="640"/>
                      <a:pt x="53080" y="910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8" name="Forma Livre: Forma 107">
                <a:extLst>
                  <a:ext uri="{FF2B5EF4-FFF2-40B4-BE49-F238E27FC236}">
                    <a16:creationId xmlns:a16="http://schemas.microsoft.com/office/drawing/2014/main" id="{8CA6ADDE-1E61-4E23-8B52-890F50AC6C80}"/>
                  </a:ext>
                </a:extLst>
              </p:cNvPr>
              <p:cNvSpPr/>
              <p:nvPr/>
            </p:nvSpPr>
            <p:spPr>
              <a:xfrm>
                <a:off x="6125090" y="3799670"/>
                <a:ext cx="14881" cy="125842"/>
              </a:xfrm>
              <a:custGeom>
                <a:avLst/>
                <a:gdLst>
                  <a:gd name="connsiteX0" fmla="*/ 108 w 14881"/>
                  <a:gd name="connsiteY0" fmla="*/ 35362 h 125842"/>
                  <a:gd name="connsiteX1" fmla="*/ 14989 w 14881"/>
                  <a:gd name="connsiteY1" fmla="*/ 35362 h 125842"/>
                  <a:gd name="connsiteX2" fmla="*/ 14989 w 14881"/>
                  <a:gd name="connsiteY2" fmla="*/ 125943 h 125842"/>
                  <a:gd name="connsiteX3" fmla="*/ 108 w 14881"/>
                  <a:gd name="connsiteY3" fmla="*/ 125943 h 125842"/>
                  <a:gd name="connsiteX4" fmla="*/ 108 w 14881"/>
                  <a:gd name="connsiteY4" fmla="*/ 100 h 125842"/>
                  <a:gd name="connsiteX5" fmla="*/ 14989 w 14881"/>
                  <a:gd name="connsiteY5" fmla="*/ 100 h 125842"/>
                  <a:gd name="connsiteX6" fmla="*/ 14989 w 14881"/>
                  <a:gd name="connsiteY6" fmla="*/ 18944 h 125842"/>
                  <a:gd name="connsiteX7" fmla="*/ 108 w 14881"/>
                  <a:gd name="connsiteY7" fmla="*/ 18944 h 125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81" h="125842">
                    <a:moveTo>
                      <a:pt x="108" y="35362"/>
                    </a:moveTo>
                    <a:lnTo>
                      <a:pt x="14989" y="35362"/>
                    </a:lnTo>
                    <a:lnTo>
                      <a:pt x="14989" y="125943"/>
                    </a:lnTo>
                    <a:lnTo>
                      <a:pt x="108" y="125943"/>
                    </a:lnTo>
                    <a:close/>
                    <a:moveTo>
                      <a:pt x="108" y="100"/>
                    </a:moveTo>
                    <a:lnTo>
                      <a:pt x="14989" y="100"/>
                    </a:lnTo>
                    <a:lnTo>
                      <a:pt x="14989" y="18944"/>
                    </a:lnTo>
                    <a:lnTo>
                      <a:pt x="108" y="1894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9" name="Forma Livre: Forma 108">
                <a:extLst>
                  <a:ext uri="{FF2B5EF4-FFF2-40B4-BE49-F238E27FC236}">
                    <a16:creationId xmlns:a16="http://schemas.microsoft.com/office/drawing/2014/main" id="{0FA63583-585A-468A-A314-229EA9DFAE4A}"/>
                  </a:ext>
                </a:extLst>
              </p:cNvPr>
              <p:cNvSpPr/>
              <p:nvPr/>
            </p:nvSpPr>
            <p:spPr>
              <a:xfrm>
                <a:off x="6161169" y="3832748"/>
                <a:ext cx="76508" cy="95109"/>
              </a:xfrm>
              <a:custGeom>
                <a:avLst/>
                <a:gdLst>
                  <a:gd name="connsiteX0" fmla="*/ 46936 w 76508"/>
                  <a:gd name="connsiteY0" fmla="*/ 47332 h 95109"/>
                  <a:gd name="connsiteX1" fmla="*/ 21946 w 76508"/>
                  <a:gd name="connsiteY1" fmla="*/ 51457 h 95109"/>
                  <a:gd name="connsiteX2" fmla="*/ 14990 w 76508"/>
                  <a:gd name="connsiteY2" fmla="*/ 65529 h 95109"/>
                  <a:gd name="connsiteX3" fmla="*/ 20167 w 76508"/>
                  <a:gd name="connsiteY3" fmla="*/ 78146 h 95109"/>
                  <a:gd name="connsiteX4" fmla="*/ 34401 w 76508"/>
                  <a:gd name="connsiteY4" fmla="*/ 82756 h 95109"/>
                  <a:gd name="connsiteX5" fmla="*/ 54215 w 76508"/>
                  <a:gd name="connsiteY5" fmla="*/ 74021 h 95109"/>
                  <a:gd name="connsiteX6" fmla="*/ 61737 w 76508"/>
                  <a:gd name="connsiteY6" fmla="*/ 50648 h 95109"/>
                  <a:gd name="connsiteX7" fmla="*/ 61737 w 76508"/>
                  <a:gd name="connsiteY7" fmla="*/ 47332 h 95109"/>
                  <a:gd name="connsiteX8" fmla="*/ 76618 w 76508"/>
                  <a:gd name="connsiteY8" fmla="*/ 41186 h 95109"/>
                  <a:gd name="connsiteX9" fmla="*/ 76618 w 76508"/>
                  <a:gd name="connsiteY9" fmla="*/ 92865 h 95109"/>
                  <a:gd name="connsiteX10" fmla="*/ 61737 w 76508"/>
                  <a:gd name="connsiteY10" fmla="*/ 92865 h 95109"/>
                  <a:gd name="connsiteX11" fmla="*/ 61737 w 76508"/>
                  <a:gd name="connsiteY11" fmla="*/ 79116 h 95109"/>
                  <a:gd name="connsiteX12" fmla="*/ 49039 w 76508"/>
                  <a:gd name="connsiteY12" fmla="*/ 91329 h 95109"/>
                  <a:gd name="connsiteX13" fmla="*/ 30438 w 76508"/>
                  <a:gd name="connsiteY13" fmla="*/ 95211 h 95109"/>
                  <a:gd name="connsiteX14" fmla="*/ 8278 w 76508"/>
                  <a:gd name="connsiteY14" fmla="*/ 87447 h 95109"/>
                  <a:gd name="connsiteX15" fmla="*/ 109 w 76508"/>
                  <a:gd name="connsiteY15" fmla="*/ 66500 h 95109"/>
                  <a:gd name="connsiteX16" fmla="*/ 10300 w 76508"/>
                  <a:gd name="connsiteY16" fmla="*/ 43450 h 95109"/>
                  <a:gd name="connsiteX17" fmla="*/ 40871 w 76508"/>
                  <a:gd name="connsiteY17" fmla="*/ 35686 h 95109"/>
                  <a:gd name="connsiteX18" fmla="*/ 61737 w 76508"/>
                  <a:gd name="connsiteY18" fmla="*/ 35686 h 95109"/>
                  <a:gd name="connsiteX19" fmla="*/ 61737 w 76508"/>
                  <a:gd name="connsiteY19" fmla="*/ 34230 h 95109"/>
                  <a:gd name="connsiteX20" fmla="*/ 54943 w 76508"/>
                  <a:gd name="connsiteY20" fmla="*/ 18379 h 95109"/>
                  <a:gd name="connsiteX21" fmla="*/ 36018 w 76508"/>
                  <a:gd name="connsiteY21" fmla="*/ 12717 h 95109"/>
                  <a:gd name="connsiteX22" fmla="*/ 20894 w 76508"/>
                  <a:gd name="connsiteY22" fmla="*/ 14578 h 95109"/>
                  <a:gd name="connsiteX23" fmla="*/ 6741 w 76508"/>
                  <a:gd name="connsiteY23" fmla="*/ 20158 h 95109"/>
                  <a:gd name="connsiteX24" fmla="*/ 6741 w 76508"/>
                  <a:gd name="connsiteY24" fmla="*/ 6409 h 95109"/>
                  <a:gd name="connsiteX25" fmla="*/ 22593 w 76508"/>
                  <a:gd name="connsiteY25" fmla="*/ 1718 h 95109"/>
                  <a:gd name="connsiteX26" fmla="*/ 37555 w 76508"/>
                  <a:gd name="connsiteY26" fmla="*/ 101 h 95109"/>
                  <a:gd name="connsiteX27" fmla="*/ 66913 w 76508"/>
                  <a:gd name="connsiteY27" fmla="*/ 10291 h 95109"/>
                  <a:gd name="connsiteX28" fmla="*/ 76618 w 76508"/>
                  <a:gd name="connsiteY28" fmla="*/ 41186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6508" h="95109">
                    <a:moveTo>
                      <a:pt x="46936" y="47332"/>
                    </a:moveTo>
                    <a:cubicBezTo>
                      <a:pt x="34913" y="47332"/>
                      <a:pt x="26583" y="48707"/>
                      <a:pt x="21946" y="51457"/>
                    </a:cubicBezTo>
                    <a:cubicBezTo>
                      <a:pt x="17309" y="54207"/>
                      <a:pt x="14990" y="58897"/>
                      <a:pt x="14990" y="65529"/>
                    </a:cubicBezTo>
                    <a:cubicBezTo>
                      <a:pt x="14990" y="70813"/>
                      <a:pt x="16716" y="75019"/>
                      <a:pt x="20167" y="78146"/>
                    </a:cubicBezTo>
                    <a:cubicBezTo>
                      <a:pt x="23671" y="81219"/>
                      <a:pt x="28416" y="82756"/>
                      <a:pt x="34401" y="82756"/>
                    </a:cubicBezTo>
                    <a:cubicBezTo>
                      <a:pt x="42650" y="82756"/>
                      <a:pt x="49255" y="79844"/>
                      <a:pt x="54215" y="74021"/>
                    </a:cubicBezTo>
                    <a:cubicBezTo>
                      <a:pt x="59230" y="68144"/>
                      <a:pt x="61737" y="60353"/>
                      <a:pt x="61737" y="50648"/>
                    </a:cubicBezTo>
                    <a:lnTo>
                      <a:pt x="61737" y="47332"/>
                    </a:lnTo>
                    <a:close/>
                    <a:moveTo>
                      <a:pt x="76618" y="41186"/>
                    </a:moveTo>
                    <a:lnTo>
                      <a:pt x="76618" y="92865"/>
                    </a:lnTo>
                    <a:lnTo>
                      <a:pt x="61737" y="92865"/>
                    </a:lnTo>
                    <a:lnTo>
                      <a:pt x="61737" y="79116"/>
                    </a:lnTo>
                    <a:cubicBezTo>
                      <a:pt x="58340" y="84616"/>
                      <a:pt x="54107" y="88687"/>
                      <a:pt x="49039" y="91329"/>
                    </a:cubicBezTo>
                    <a:cubicBezTo>
                      <a:pt x="43971" y="93917"/>
                      <a:pt x="37770" y="95211"/>
                      <a:pt x="30438" y="95211"/>
                    </a:cubicBezTo>
                    <a:cubicBezTo>
                      <a:pt x="21164" y="95211"/>
                      <a:pt x="13777" y="92623"/>
                      <a:pt x="8278" y="87447"/>
                    </a:cubicBezTo>
                    <a:cubicBezTo>
                      <a:pt x="2832" y="82217"/>
                      <a:pt x="109" y="75234"/>
                      <a:pt x="109" y="66500"/>
                    </a:cubicBezTo>
                    <a:cubicBezTo>
                      <a:pt x="109" y="56309"/>
                      <a:pt x="3506" y="48626"/>
                      <a:pt x="10300" y="43450"/>
                    </a:cubicBezTo>
                    <a:cubicBezTo>
                      <a:pt x="17147" y="38274"/>
                      <a:pt x="27338" y="35686"/>
                      <a:pt x="40871" y="35686"/>
                    </a:cubicBezTo>
                    <a:lnTo>
                      <a:pt x="61737" y="35686"/>
                    </a:lnTo>
                    <a:lnTo>
                      <a:pt x="61737" y="34230"/>
                    </a:lnTo>
                    <a:cubicBezTo>
                      <a:pt x="61737" y="27383"/>
                      <a:pt x="59472" y="22099"/>
                      <a:pt x="54943" y="18379"/>
                    </a:cubicBezTo>
                    <a:cubicBezTo>
                      <a:pt x="50468" y="14605"/>
                      <a:pt x="44160" y="12717"/>
                      <a:pt x="36018" y="12717"/>
                    </a:cubicBezTo>
                    <a:cubicBezTo>
                      <a:pt x="30842" y="12717"/>
                      <a:pt x="25801" y="13337"/>
                      <a:pt x="20894" y="14578"/>
                    </a:cubicBezTo>
                    <a:cubicBezTo>
                      <a:pt x="15988" y="15818"/>
                      <a:pt x="11270" y="17678"/>
                      <a:pt x="6741" y="20158"/>
                    </a:cubicBezTo>
                    <a:lnTo>
                      <a:pt x="6741" y="6409"/>
                    </a:lnTo>
                    <a:cubicBezTo>
                      <a:pt x="12187" y="4306"/>
                      <a:pt x="17471" y="2743"/>
                      <a:pt x="22593" y="1718"/>
                    </a:cubicBezTo>
                    <a:cubicBezTo>
                      <a:pt x="27715" y="640"/>
                      <a:pt x="32702" y="101"/>
                      <a:pt x="37555" y="101"/>
                    </a:cubicBezTo>
                    <a:cubicBezTo>
                      <a:pt x="50657" y="101"/>
                      <a:pt x="60443" y="3498"/>
                      <a:pt x="66913" y="10291"/>
                    </a:cubicBezTo>
                    <a:cubicBezTo>
                      <a:pt x="73383" y="17085"/>
                      <a:pt x="76618" y="27383"/>
                      <a:pt x="76618" y="4118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0" name="Forma Livre: Forma 109">
                <a:extLst>
                  <a:ext uri="{FF2B5EF4-FFF2-40B4-BE49-F238E27FC236}">
                    <a16:creationId xmlns:a16="http://schemas.microsoft.com/office/drawing/2014/main" id="{15DB08CF-8FE1-4CB1-9EB5-EA5E90CA1788}"/>
                  </a:ext>
                </a:extLst>
              </p:cNvPr>
              <p:cNvSpPr/>
              <p:nvPr/>
            </p:nvSpPr>
            <p:spPr>
              <a:xfrm>
                <a:off x="6302308" y="3799670"/>
                <a:ext cx="80956" cy="128187"/>
              </a:xfrm>
              <a:custGeom>
                <a:avLst/>
                <a:gdLst>
                  <a:gd name="connsiteX0" fmla="*/ 66189 w 80956"/>
                  <a:gd name="connsiteY0" fmla="*/ 49111 h 128187"/>
                  <a:gd name="connsiteX1" fmla="*/ 66189 w 80956"/>
                  <a:gd name="connsiteY1" fmla="*/ 100 h 128187"/>
                  <a:gd name="connsiteX2" fmla="*/ 81070 w 80956"/>
                  <a:gd name="connsiteY2" fmla="*/ 100 h 128187"/>
                  <a:gd name="connsiteX3" fmla="*/ 81070 w 80956"/>
                  <a:gd name="connsiteY3" fmla="*/ 125943 h 128187"/>
                  <a:gd name="connsiteX4" fmla="*/ 66189 w 80956"/>
                  <a:gd name="connsiteY4" fmla="*/ 125943 h 128187"/>
                  <a:gd name="connsiteX5" fmla="*/ 66189 w 80956"/>
                  <a:gd name="connsiteY5" fmla="*/ 112356 h 128187"/>
                  <a:gd name="connsiteX6" fmla="*/ 54300 w 80956"/>
                  <a:gd name="connsiteY6" fmla="*/ 124406 h 128187"/>
                  <a:gd name="connsiteX7" fmla="*/ 37154 w 80956"/>
                  <a:gd name="connsiteY7" fmla="*/ 128288 h 128187"/>
                  <a:gd name="connsiteX8" fmla="*/ 10384 w 80956"/>
                  <a:gd name="connsiteY8" fmla="*/ 115186 h 128187"/>
                  <a:gd name="connsiteX9" fmla="*/ 113 w 80956"/>
                  <a:gd name="connsiteY9" fmla="*/ 80733 h 128187"/>
                  <a:gd name="connsiteX10" fmla="*/ 10384 w 80956"/>
                  <a:gd name="connsiteY10" fmla="*/ 46280 h 128187"/>
                  <a:gd name="connsiteX11" fmla="*/ 37154 w 80956"/>
                  <a:gd name="connsiteY11" fmla="*/ 33179 h 128187"/>
                  <a:gd name="connsiteX12" fmla="*/ 54300 w 80956"/>
                  <a:gd name="connsiteY12" fmla="*/ 37141 h 128187"/>
                  <a:gd name="connsiteX13" fmla="*/ 66189 w 80956"/>
                  <a:gd name="connsiteY13" fmla="*/ 49111 h 128187"/>
                  <a:gd name="connsiteX14" fmla="*/ 15479 w 80956"/>
                  <a:gd name="connsiteY14" fmla="*/ 80733 h 128187"/>
                  <a:gd name="connsiteX15" fmla="*/ 22192 w 80956"/>
                  <a:gd name="connsiteY15" fmla="*/ 106533 h 128187"/>
                  <a:gd name="connsiteX16" fmla="*/ 40794 w 80956"/>
                  <a:gd name="connsiteY16" fmla="*/ 115833 h 128187"/>
                  <a:gd name="connsiteX17" fmla="*/ 59395 w 80956"/>
                  <a:gd name="connsiteY17" fmla="*/ 106533 h 128187"/>
                  <a:gd name="connsiteX18" fmla="*/ 66189 w 80956"/>
                  <a:gd name="connsiteY18" fmla="*/ 80733 h 128187"/>
                  <a:gd name="connsiteX19" fmla="*/ 59395 w 80956"/>
                  <a:gd name="connsiteY19" fmla="*/ 55015 h 128187"/>
                  <a:gd name="connsiteX20" fmla="*/ 40794 w 80956"/>
                  <a:gd name="connsiteY20" fmla="*/ 45633 h 128187"/>
                  <a:gd name="connsiteX21" fmla="*/ 22192 w 80956"/>
                  <a:gd name="connsiteY21" fmla="*/ 55015 h 128187"/>
                  <a:gd name="connsiteX22" fmla="*/ 15479 w 80956"/>
                  <a:gd name="connsiteY22" fmla="*/ 80733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0956" h="128187">
                    <a:moveTo>
                      <a:pt x="66189" y="49111"/>
                    </a:moveTo>
                    <a:lnTo>
                      <a:pt x="66189" y="100"/>
                    </a:lnTo>
                    <a:lnTo>
                      <a:pt x="81070" y="100"/>
                    </a:lnTo>
                    <a:lnTo>
                      <a:pt x="81070" y="125943"/>
                    </a:lnTo>
                    <a:lnTo>
                      <a:pt x="66189" y="125943"/>
                    </a:lnTo>
                    <a:lnTo>
                      <a:pt x="66189" y="112356"/>
                    </a:lnTo>
                    <a:cubicBezTo>
                      <a:pt x="63061" y="117748"/>
                      <a:pt x="59098" y="121764"/>
                      <a:pt x="54300" y="124406"/>
                    </a:cubicBezTo>
                    <a:cubicBezTo>
                      <a:pt x="49555" y="126994"/>
                      <a:pt x="43840" y="128288"/>
                      <a:pt x="37154" y="128288"/>
                    </a:cubicBezTo>
                    <a:cubicBezTo>
                      <a:pt x="26209" y="128288"/>
                      <a:pt x="17286" y="123921"/>
                      <a:pt x="10384" y="115186"/>
                    </a:cubicBezTo>
                    <a:cubicBezTo>
                      <a:pt x="3537" y="106452"/>
                      <a:pt x="113" y="94968"/>
                      <a:pt x="113" y="80733"/>
                    </a:cubicBezTo>
                    <a:cubicBezTo>
                      <a:pt x="113" y="66499"/>
                      <a:pt x="3537" y="55015"/>
                      <a:pt x="10384" y="46280"/>
                    </a:cubicBezTo>
                    <a:cubicBezTo>
                      <a:pt x="17286" y="37546"/>
                      <a:pt x="26209" y="33179"/>
                      <a:pt x="37154" y="33179"/>
                    </a:cubicBezTo>
                    <a:cubicBezTo>
                      <a:pt x="43840" y="33179"/>
                      <a:pt x="49555" y="34499"/>
                      <a:pt x="54300" y="37141"/>
                    </a:cubicBezTo>
                    <a:cubicBezTo>
                      <a:pt x="59098" y="39729"/>
                      <a:pt x="63061" y="43719"/>
                      <a:pt x="66189" y="49111"/>
                    </a:cubicBezTo>
                    <a:close/>
                    <a:moveTo>
                      <a:pt x="15479" y="80733"/>
                    </a:moveTo>
                    <a:cubicBezTo>
                      <a:pt x="15479" y="91679"/>
                      <a:pt x="17717" y="100278"/>
                      <a:pt x="22192" y="106533"/>
                    </a:cubicBezTo>
                    <a:cubicBezTo>
                      <a:pt x="26721" y="112733"/>
                      <a:pt x="32922" y="115833"/>
                      <a:pt x="40794" y="115833"/>
                    </a:cubicBezTo>
                    <a:cubicBezTo>
                      <a:pt x="48665" y="115833"/>
                      <a:pt x="54866" y="112733"/>
                      <a:pt x="59395" y="106533"/>
                    </a:cubicBezTo>
                    <a:cubicBezTo>
                      <a:pt x="63924" y="100278"/>
                      <a:pt x="66189" y="91679"/>
                      <a:pt x="66189" y="80733"/>
                    </a:cubicBezTo>
                    <a:cubicBezTo>
                      <a:pt x="66189" y="69788"/>
                      <a:pt x="63924" y="61215"/>
                      <a:pt x="59395" y="55015"/>
                    </a:cubicBezTo>
                    <a:cubicBezTo>
                      <a:pt x="54866" y="48761"/>
                      <a:pt x="48665" y="45633"/>
                      <a:pt x="40794" y="45633"/>
                    </a:cubicBezTo>
                    <a:cubicBezTo>
                      <a:pt x="32922" y="45633"/>
                      <a:pt x="26721" y="48761"/>
                      <a:pt x="22192" y="55015"/>
                    </a:cubicBezTo>
                    <a:cubicBezTo>
                      <a:pt x="17717" y="61215"/>
                      <a:pt x="15479" y="69788"/>
                      <a:pt x="15479" y="8073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11" name="Forma Livre: Forma 110">
                <a:extLst>
                  <a:ext uri="{FF2B5EF4-FFF2-40B4-BE49-F238E27FC236}">
                    <a16:creationId xmlns:a16="http://schemas.microsoft.com/office/drawing/2014/main" id="{142D8C44-6372-4A53-BB59-E1F1A08B8A69}"/>
                  </a:ext>
                </a:extLst>
              </p:cNvPr>
              <p:cNvSpPr/>
              <p:nvPr/>
            </p:nvSpPr>
            <p:spPr>
              <a:xfrm>
                <a:off x="6410963" y="3832748"/>
                <a:ext cx="83948" cy="95109"/>
              </a:xfrm>
              <a:custGeom>
                <a:avLst/>
                <a:gdLst>
                  <a:gd name="connsiteX0" fmla="*/ 84065 w 83948"/>
                  <a:gd name="connsiteY0" fmla="*/ 43855 h 95109"/>
                  <a:gd name="connsiteX1" fmla="*/ 84065 w 83948"/>
                  <a:gd name="connsiteY1" fmla="*/ 51133 h 95109"/>
                  <a:gd name="connsiteX2" fmla="*/ 15644 w 83948"/>
                  <a:gd name="connsiteY2" fmla="*/ 51133 h 95109"/>
                  <a:gd name="connsiteX3" fmla="*/ 24864 w 83948"/>
                  <a:gd name="connsiteY3" fmla="*/ 74587 h 95109"/>
                  <a:gd name="connsiteX4" fmla="*/ 47994 w 83948"/>
                  <a:gd name="connsiteY4" fmla="*/ 82594 h 95109"/>
                  <a:gd name="connsiteX5" fmla="*/ 64574 w 83948"/>
                  <a:gd name="connsiteY5" fmla="*/ 80491 h 95109"/>
                  <a:gd name="connsiteX6" fmla="*/ 80587 w 83948"/>
                  <a:gd name="connsiteY6" fmla="*/ 74183 h 95109"/>
                  <a:gd name="connsiteX7" fmla="*/ 80587 w 83948"/>
                  <a:gd name="connsiteY7" fmla="*/ 88255 h 95109"/>
                  <a:gd name="connsiteX8" fmla="*/ 64170 w 83948"/>
                  <a:gd name="connsiteY8" fmla="*/ 93431 h 95109"/>
                  <a:gd name="connsiteX9" fmla="*/ 47105 w 83948"/>
                  <a:gd name="connsiteY9" fmla="*/ 95211 h 95109"/>
                  <a:gd name="connsiteX10" fmla="*/ 12733 w 83948"/>
                  <a:gd name="connsiteY10" fmla="*/ 82594 h 95109"/>
                  <a:gd name="connsiteX11" fmla="*/ 116 w 83948"/>
                  <a:gd name="connsiteY11" fmla="*/ 48464 h 95109"/>
                  <a:gd name="connsiteX12" fmla="*/ 12086 w 83948"/>
                  <a:gd name="connsiteY12" fmla="*/ 13203 h 95109"/>
                  <a:gd name="connsiteX13" fmla="*/ 44517 w 83948"/>
                  <a:gd name="connsiteY13" fmla="*/ 101 h 95109"/>
                  <a:gd name="connsiteX14" fmla="*/ 73389 w 83948"/>
                  <a:gd name="connsiteY14" fmla="*/ 11909 h 95109"/>
                  <a:gd name="connsiteX15" fmla="*/ 84065 w 83948"/>
                  <a:gd name="connsiteY15" fmla="*/ 43855 h 95109"/>
                  <a:gd name="connsiteX16" fmla="*/ 69184 w 83948"/>
                  <a:gd name="connsiteY16" fmla="*/ 39487 h 95109"/>
                  <a:gd name="connsiteX17" fmla="*/ 62309 w 83948"/>
                  <a:gd name="connsiteY17" fmla="*/ 19996 h 95109"/>
                  <a:gd name="connsiteX18" fmla="*/ 44678 w 83948"/>
                  <a:gd name="connsiteY18" fmla="*/ 12717 h 95109"/>
                  <a:gd name="connsiteX19" fmla="*/ 24702 w 83948"/>
                  <a:gd name="connsiteY19" fmla="*/ 19754 h 95109"/>
                  <a:gd name="connsiteX20" fmla="*/ 16129 w 83948"/>
                  <a:gd name="connsiteY20" fmla="*/ 39568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3948" h="95109">
                    <a:moveTo>
                      <a:pt x="84065" y="43855"/>
                    </a:moveTo>
                    <a:lnTo>
                      <a:pt x="84065" y="51133"/>
                    </a:lnTo>
                    <a:lnTo>
                      <a:pt x="15644" y="51133"/>
                    </a:lnTo>
                    <a:cubicBezTo>
                      <a:pt x="16291" y="61378"/>
                      <a:pt x="19364" y="69196"/>
                      <a:pt x="24864" y="74587"/>
                    </a:cubicBezTo>
                    <a:cubicBezTo>
                      <a:pt x="30417" y="79925"/>
                      <a:pt x="38128" y="82594"/>
                      <a:pt x="47994" y="82594"/>
                    </a:cubicBezTo>
                    <a:cubicBezTo>
                      <a:pt x="53710" y="82594"/>
                      <a:pt x="59236" y="81893"/>
                      <a:pt x="64574" y="80491"/>
                    </a:cubicBezTo>
                    <a:cubicBezTo>
                      <a:pt x="69966" y="79089"/>
                      <a:pt x="75303" y="76987"/>
                      <a:pt x="80587" y="74183"/>
                    </a:cubicBezTo>
                    <a:lnTo>
                      <a:pt x="80587" y="88255"/>
                    </a:lnTo>
                    <a:cubicBezTo>
                      <a:pt x="75249" y="90520"/>
                      <a:pt x="69777" y="92245"/>
                      <a:pt x="64170" y="93431"/>
                    </a:cubicBezTo>
                    <a:cubicBezTo>
                      <a:pt x="58562" y="94618"/>
                      <a:pt x="52874" y="95211"/>
                      <a:pt x="47105" y="95211"/>
                    </a:cubicBezTo>
                    <a:cubicBezTo>
                      <a:pt x="32655" y="95211"/>
                      <a:pt x="21198" y="91005"/>
                      <a:pt x="12733" y="82594"/>
                    </a:cubicBezTo>
                    <a:cubicBezTo>
                      <a:pt x="4321" y="74183"/>
                      <a:pt x="116" y="62806"/>
                      <a:pt x="116" y="48464"/>
                    </a:cubicBezTo>
                    <a:cubicBezTo>
                      <a:pt x="116" y="33637"/>
                      <a:pt x="4106" y="21883"/>
                      <a:pt x="12086" y="13203"/>
                    </a:cubicBezTo>
                    <a:cubicBezTo>
                      <a:pt x="20119" y="4468"/>
                      <a:pt x="30930" y="101"/>
                      <a:pt x="44517" y="101"/>
                    </a:cubicBezTo>
                    <a:cubicBezTo>
                      <a:pt x="56702" y="101"/>
                      <a:pt x="66326" y="4037"/>
                      <a:pt x="73389" y="11909"/>
                    </a:cubicBezTo>
                    <a:cubicBezTo>
                      <a:pt x="80506" y="19727"/>
                      <a:pt x="84065" y="30375"/>
                      <a:pt x="84065" y="43855"/>
                    </a:cubicBezTo>
                    <a:close/>
                    <a:moveTo>
                      <a:pt x="69184" y="39487"/>
                    </a:moveTo>
                    <a:cubicBezTo>
                      <a:pt x="69076" y="31346"/>
                      <a:pt x="66785" y="24849"/>
                      <a:pt x="62309" y="19996"/>
                    </a:cubicBezTo>
                    <a:cubicBezTo>
                      <a:pt x="57888" y="15144"/>
                      <a:pt x="52011" y="12717"/>
                      <a:pt x="44678" y="12717"/>
                    </a:cubicBezTo>
                    <a:cubicBezTo>
                      <a:pt x="36375" y="12717"/>
                      <a:pt x="29717" y="15063"/>
                      <a:pt x="24702" y="19754"/>
                    </a:cubicBezTo>
                    <a:cubicBezTo>
                      <a:pt x="19742" y="24444"/>
                      <a:pt x="16884" y="31049"/>
                      <a:pt x="16129" y="3956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7" name="Gráfico 111">
              <a:extLst>
                <a:ext uri="{FF2B5EF4-FFF2-40B4-BE49-F238E27FC236}">
                  <a16:creationId xmlns:a16="http://schemas.microsoft.com/office/drawing/2014/main" id="{D459BFAA-1622-4412-8EDF-2665E2692A8B}"/>
                </a:ext>
              </a:extLst>
            </p:cNvPr>
            <p:cNvGrpSpPr/>
            <p:nvPr/>
          </p:nvGrpSpPr>
          <p:grpSpPr>
            <a:xfrm>
              <a:off x="5417597" y="3965303"/>
              <a:ext cx="713117" cy="128187"/>
              <a:chOff x="5417597" y="3965303"/>
              <a:chExt cx="713117" cy="128187"/>
            </a:xfrm>
            <a:solidFill>
              <a:schemeClr val="tx1"/>
            </a:solidFill>
          </p:grpSpPr>
          <p:sp>
            <p:nvSpPr>
              <p:cNvPr id="93" name="Forma Livre: Forma 92">
                <a:extLst>
                  <a:ext uri="{FF2B5EF4-FFF2-40B4-BE49-F238E27FC236}">
                    <a16:creationId xmlns:a16="http://schemas.microsoft.com/office/drawing/2014/main" id="{74D32068-66C2-4841-9381-937B96081DE3}"/>
                  </a:ext>
                </a:extLst>
              </p:cNvPr>
              <p:cNvSpPr/>
              <p:nvPr/>
            </p:nvSpPr>
            <p:spPr>
              <a:xfrm>
                <a:off x="5417597" y="3970398"/>
                <a:ext cx="84029" cy="120747"/>
              </a:xfrm>
              <a:custGeom>
                <a:avLst/>
                <a:gdLst>
                  <a:gd name="connsiteX0" fmla="*/ 90 w 84029"/>
                  <a:gd name="connsiteY0" fmla="*/ 118 h 120747"/>
                  <a:gd name="connsiteX1" fmla="*/ 84120 w 84029"/>
                  <a:gd name="connsiteY1" fmla="*/ 118 h 120747"/>
                  <a:gd name="connsiteX2" fmla="*/ 84120 w 84029"/>
                  <a:gd name="connsiteY2" fmla="*/ 23653 h 120747"/>
                  <a:gd name="connsiteX3" fmla="*/ 31227 w 84029"/>
                  <a:gd name="connsiteY3" fmla="*/ 23653 h 120747"/>
                  <a:gd name="connsiteX4" fmla="*/ 31227 w 84029"/>
                  <a:gd name="connsiteY4" fmla="*/ 46136 h 120747"/>
                  <a:gd name="connsiteX5" fmla="*/ 80966 w 84029"/>
                  <a:gd name="connsiteY5" fmla="*/ 46136 h 120747"/>
                  <a:gd name="connsiteX6" fmla="*/ 80966 w 84029"/>
                  <a:gd name="connsiteY6" fmla="*/ 69671 h 120747"/>
                  <a:gd name="connsiteX7" fmla="*/ 31227 w 84029"/>
                  <a:gd name="connsiteY7" fmla="*/ 69671 h 120747"/>
                  <a:gd name="connsiteX8" fmla="*/ 31227 w 84029"/>
                  <a:gd name="connsiteY8" fmla="*/ 120865 h 120747"/>
                  <a:gd name="connsiteX9" fmla="*/ 90 w 84029"/>
                  <a:gd name="connsiteY9" fmla="*/ 120865 h 120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029" h="120747">
                    <a:moveTo>
                      <a:pt x="90" y="118"/>
                    </a:moveTo>
                    <a:lnTo>
                      <a:pt x="84120" y="118"/>
                    </a:lnTo>
                    <a:lnTo>
                      <a:pt x="84120" y="23653"/>
                    </a:lnTo>
                    <a:lnTo>
                      <a:pt x="31227" y="23653"/>
                    </a:lnTo>
                    <a:lnTo>
                      <a:pt x="31227" y="46136"/>
                    </a:lnTo>
                    <a:lnTo>
                      <a:pt x="80966" y="46136"/>
                    </a:lnTo>
                    <a:lnTo>
                      <a:pt x="80966" y="69671"/>
                    </a:lnTo>
                    <a:lnTo>
                      <a:pt x="31227" y="69671"/>
                    </a:lnTo>
                    <a:lnTo>
                      <a:pt x="31227" y="120865"/>
                    </a:lnTo>
                    <a:lnTo>
                      <a:pt x="90" y="12086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4" name="Forma Livre: Forma 93">
                <a:extLst>
                  <a:ext uri="{FF2B5EF4-FFF2-40B4-BE49-F238E27FC236}">
                    <a16:creationId xmlns:a16="http://schemas.microsoft.com/office/drawing/2014/main" id="{D62106D9-3BAE-4DFF-8774-9E34659292A0}"/>
                  </a:ext>
                </a:extLst>
              </p:cNvPr>
              <p:cNvSpPr/>
              <p:nvPr/>
            </p:nvSpPr>
            <p:spPr>
              <a:xfrm>
                <a:off x="5517502" y="3998381"/>
                <a:ext cx="91632" cy="95109"/>
              </a:xfrm>
              <a:custGeom>
                <a:avLst/>
                <a:gdLst>
                  <a:gd name="connsiteX0" fmla="*/ 47486 w 91632"/>
                  <a:gd name="connsiteY0" fmla="*/ 52121 h 95109"/>
                  <a:gd name="connsiteX1" fmla="*/ 33818 w 91632"/>
                  <a:gd name="connsiteY1" fmla="*/ 55195 h 95109"/>
                  <a:gd name="connsiteX2" fmla="*/ 29289 w 91632"/>
                  <a:gd name="connsiteY2" fmla="*/ 64253 h 95109"/>
                  <a:gd name="connsiteX3" fmla="*/ 32928 w 91632"/>
                  <a:gd name="connsiteY3" fmla="*/ 72906 h 95109"/>
                  <a:gd name="connsiteX4" fmla="*/ 43199 w 91632"/>
                  <a:gd name="connsiteY4" fmla="*/ 75980 h 95109"/>
                  <a:gd name="connsiteX5" fmla="*/ 56948 w 91632"/>
                  <a:gd name="connsiteY5" fmla="*/ 70157 h 95109"/>
                  <a:gd name="connsiteX6" fmla="*/ 62529 w 91632"/>
                  <a:gd name="connsiteY6" fmla="*/ 55437 h 95109"/>
                  <a:gd name="connsiteX7" fmla="*/ 62529 w 91632"/>
                  <a:gd name="connsiteY7" fmla="*/ 52121 h 95109"/>
                  <a:gd name="connsiteX8" fmla="*/ 91725 w 91632"/>
                  <a:gd name="connsiteY8" fmla="*/ 41203 h 95109"/>
                  <a:gd name="connsiteX9" fmla="*/ 91725 w 91632"/>
                  <a:gd name="connsiteY9" fmla="*/ 92883 h 95109"/>
                  <a:gd name="connsiteX10" fmla="*/ 62529 w 91632"/>
                  <a:gd name="connsiteY10" fmla="*/ 92883 h 95109"/>
                  <a:gd name="connsiteX11" fmla="*/ 62529 w 91632"/>
                  <a:gd name="connsiteY11" fmla="*/ 79457 h 95109"/>
                  <a:gd name="connsiteX12" fmla="*/ 49427 w 91632"/>
                  <a:gd name="connsiteY12" fmla="*/ 91508 h 95109"/>
                  <a:gd name="connsiteX13" fmla="*/ 31715 w 91632"/>
                  <a:gd name="connsiteY13" fmla="*/ 95228 h 95109"/>
                  <a:gd name="connsiteX14" fmla="*/ 8827 w 91632"/>
                  <a:gd name="connsiteY14" fmla="*/ 87060 h 95109"/>
                  <a:gd name="connsiteX15" fmla="*/ 93 w 91632"/>
                  <a:gd name="connsiteY15" fmla="*/ 65708 h 95109"/>
                  <a:gd name="connsiteX16" fmla="*/ 11011 w 91632"/>
                  <a:gd name="connsiteY16" fmla="*/ 42335 h 95109"/>
                  <a:gd name="connsiteX17" fmla="*/ 45464 w 91632"/>
                  <a:gd name="connsiteY17" fmla="*/ 34895 h 95109"/>
                  <a:gd name="connsiteX18" fmla="*/ 62529 w 91632"/>
                  <a:gd name="connsiteY18" fmla="*/ 34895 h 95109"/>
                  <a:gd name="connsiteX19" fmla="*/ 62529 w 91632"/>
                  <a:gd name="connsiteY19" fmla="*/ 32630 h 95109"/>
                  <a:gd name="connsiteX20" fmla="*/ 57110 w 91632"/>
                  <a:gd name="connsiteY20" fmla="*/ 22602 h 95109"/>
                  <a:gd name="connsiteX21" fmla="*/ 40207 w 91632"/>
                  <a:gd name="connsiteY21" fmla="*/ 19367 h 95109"/>
                  <a:gd name="connsiteX22" fmla="*/ 22900 w 91632"/>
                  <a:gd name="connsiteY22" fmla="*/ 21227 h 95109"/>
                  <a:gd name="connsiteX23" fmla="*/ 8018 w 91632"/>
                  <a:gd name="connsiteY23" fmla="*/ 26807 h 95109"/>
                  <a:gd name="connsiteX24" fmla="*/ 8018 w 91632"/>
                  <a:gd name="connsiteY24" fmla="*/ 4728 h 95109"/>
                  <a:gd name="connsiteX25" fmla="*/ 26701 w 91632"/>
                  <a:gd name="connsiteY25" fmla="*/ 1331 h 95109"/>
                  <a:gd name="connsiteX26" fmla="*/ 45464 w 91632"/>
                  <a:gd name="connsiteY26" fmla="*/ 118 h 95109"/>
                  <a:gd name="connsiteX27" fmla="*/ 80807 w 91632"/>
                  <a:gd name="connsiteY27" fmla="*/ 9823 h 95109"/>
                  <a:gd name="connsiteX28" fmla="*/ 91725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86" y="52121"/>
                    </a:moveTo>
                    <a:cubicBezTo>
                      <a:pt x="41447" y="52121"/>
                      <a:pt x="36891" y="53146"/>
                      <a:pt x="33818" y="55195"/>
                    </a:cubicBezTo>
                    <a:cubicBezTo>
                      <a:pt x="30798" y="57243"/>
                      <a:pt x="29289" y="60263"/>
                      <a:pt x="29289" y="64253"/>
                    </a:cubicBezTo>
                    <a:cubicBezTo>
                      <a:pt x="29289" y="67919"/>
                      <a:pt x="30502" y="70804"/>
                      <a:pt x="32928" y="72906"/>
                    </a:cubicBezTo>
                    <a:cubicBezTo>
                      <a:pt x="35408" y="74955"/>
                      <a:pt x="38832" y="75980"/>
                      <a:pt x="43199" y="75980"/>
                    </a:cubicBezTo>
                    <a:cubicBezTo>
                      <a:pt x="48645" y="75980"/>
                      <a:pt x="53228" y="74039"/>
                      <a:pt x="56948" y="70157"/>
                    </a:cubicBezTo>
                    <a:cubicBezTo>
                      <a:pt x="60669" y="66221"/>
                      <a:pt x="62529" y="61314"/>
                      <a:pt x="62529" y="55437"/>
                    </a:cubicBezTo>
                    <a:lnTo>
                      <a:pt x="62529" y="52121"/>
                    </a:lnTo>
                    <a:close/>
                    <a:moveTo>
                      <a:pt x="91725" y="41203"/>
                    </a:moveTo>
                    <a:lnTo>
                      <a:pt x="91725" y="92883"/>
                    </a:lnTo>
                    <a:lnTo>
                      <a:pt x="62529" y="92883"/>
                    </a:lnTo>
                    <a:lnTo>
                      <a:pt x="62529" y="79457"/>
                    </a:lnTo>
                    <a:cubicBezTo>
                      <a:pt x="58647" y="84957"/>
                      <a:pt x="54279" y="88974"/>
                      <a:pt x="49427" y="91508"/>
                    </a:cubicBezTo>
                    <a:cubicBezTo>
                      <a:pt x="44574" y="93988"/>
                      <a:pt x="38670" y="95228"/>
                      <a:pt x="31715" y="95228"/>
                    </a:cubicBezTo>
                    <a:cubicBezTo>
                      <a:pt x="22333" y="95228"/>
                      <a:pt x="14704" y="92505"/>
                      <a:pt x="8827" y="87060"/>
                    </a:cubicBezTo>
                    <a:cubicBezTo>
                      <a:pt x="3004" y="81560"/>
                      <a:pt x="93" y="74443"/>
                      <a:pt x="93" y="65708"/>
                    </a:cubicBezTo>
                    <a:cubicBezTo>
                      <a:pt x="93" y="55087"/>
                      <a:pt x="3732" y="47296"/>
                      <a:pt x="11011" y="42335"/>
                    </a:cubicBezTo>
                    <a:cubicBezTo>
                      <a:pt x="18344" y="37375"/>
                      <a:pt x="29828" y="34895"/>
                      <a:pt x="45464" y="34895"/>
                    </a:cubicBezTo>
                    <a:lnTo>
                      <a:pt x="62529" y="34895"/>
                    </a:lnTo>
                    <a:lnTo>
                      <a:pt x="62529" y="32630"/>
                    </a:lnTo>
                    <a:cubicBezTo>
                      <a:pt x="62529" y="28047"/>
                      <a:pt x="60722" y="24704"/>
                      <a:pt x="57110" y="22602"/>
                    </a:cubicBezTo>
                    <a:cubicBezTo>
                      <a:pt x="53498" y="20445"/>
                      <a:pt x="47863" y="19367"/>
                      <a:pt x="40207" y="19367"/>
                    </a:cubicBezTo>
                    <a:cubicBezTo>
                      <a:pt x="34007" y="19367"/>
                      <a:pt x="28237" y="19987"/>
                      <a:pt x="22900" y="21227"/>
                    </a:cubicBezTo>
                    <a:cubicBezTo>
                      <a:pt x="17562" y="22467"/>
                      <a:pt x="12601" y="24327"/>
                      <a:pt x="8018" y="26807"/>
                    </a:cubicBezTo>
                    <a:lnTo>
                      <a:pt x="8018" y="4728"/>
                    </a:lnTo>
                    <a:cubicBezTo>
                      <a:pt x="14219" y="3218"/>
                      <a:pt x="20446" y="2086"/>
                      <a:pt x="26701" y="1331"/>
                    </a:cubicBezTo>
                    <a:cubicBezTo>
                      <a:pt x="32955" y="523"/>
                      <a:pt x="39210" y="118"/>
                      <a:pt x="45464" y="118"/>
                    </a:cubicBezTo>
                    <a:cubicBezTo>
                      <a:pt x="61801" y="118"/>
                      <a:pt x="73582" y="3353"/>
                      <a:pt x="80807" y="9823"/>
                    </a:cubicBezTo>
                    <a:cubicBezTo>
                      <a:pt x="88085" y="16239"/>
                      <a:pt x="91725" y="26699"/>
                      <a:pt x="91725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5" name="Forma Livre: Forma 94">
                <a:extLst>
                  <a:ext uri="{FF2B5EF4-FFF2-40B4-BE49-F238E27FC236}">
                    <a16:creationId xmlns:a16="http://schemas.microsoft.com/office/drawing/2014/main" id="{7E3B71FF-DB9D-4492-B0A3-5518009918C4}"/>
                  </a:ext>
                </a:extLst>
              </p:cNvPr>
              <p:cNvSpPr/>
              <p:nvPr/>
            </p:nvSpPr>
            <p:spPr>
              <a:xfrm>
                <a:off x="5624659" y="4000565"/>
                <a:ext cx="81037" cy="90580"/>
              </a:xfrm>
              <a:custGeom>
                <a:avLst/>
                <a:gdLst>
                  <a:gd name="connsiteX0" fmla="*/ 2117 w 81037"/>
                  <a:gd name="connsiteY0" fmla="*/ 118 h 90580"/>
                  <a:gd name="connsiteX1" fmla="*/ 81133 w 81037"/>
                  <a:gd name="connsiteY1" fmla="*/ 118 h 90580"/>
                  <a:gd name="connsiteX2" fmla="*/ 81133 w 81037"/>
                  <a:gd name="connsiteY2" fmla="*/ 20337 h 90580"/>
                  <a:gd name="connsiteX3" fmla="*/ 33416 w 81037"/>
                  <a:gd name="connsiteY3" fmla="*/ 69995 h 90580"/>
                  <a:gd name="connsiteX4" fmla="*/ 81133 w 81037"/>
                  <a:gd name="connsiteY4" fmla="*/ 69995 h 90580"/>
                  <a:gd name="connsiteX5" fmla="*/ 81133 w 81037"/>
                  <a:gd name="connsiteY5" fmla="*/ 90699 h 90580"/>
                  <a:gd name="connsiteX6" fmla="*/ 95 w 81037"/>
                  <a:gd name="connsiteY6" fmla="*/ 90699 h 90580"/>
                  <a:gd name="connsiteX7" fmla="*/ 95 w 81037"/>
                  <a:gd name="connsiteY7" fmla="*/ 70480 h 90580"/>
                  <a:gd name="connsiteX8" fmla="*/ 47812 w 81037"/>
                  <a:gd name="connsiteY8" fmla="*/ 20822 h 90580"/>
                  <a:gd name="connsiteX9" fmla="*/ 2117 w 81037"/>
                  <a:gd name="connsiteY9" fmla="*/ 20822 h 90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037" h="90580">
                    <a:moveTo>
                      <a:pt x="2117" y="118"/>
                    </a:moveTo>
                    <a:lnTo>
                      <a:pt x="81133" y="118"/>
                    </a:lnTo>
                    <a:lnTo>
                      <a:pt x="81133" y="20337"/>
                    </a:lnTo>
                    <a:lnTo>
                      <a:pt x="33416" y="69995"/>
                    </a:lnTo>
                    <a:lnTo>
                      <a:pt x="81133" y="69995"/>
                    </a:lnTo>
                    <a:lnTo>
                      <a:pt x="81133" y="90699"/>
                    </a:lnTo>
                    <a:lnTo>
                      <a:pt x="95" y="90699"/>
                    </a:lnTo>
                    <a:lnTo>
                      <a:pt x="95" y="70480"/>
                    </a:lnTo>
                    <a:lnTo>
                      <a:pt x="47812" y="20822"/>
                    </a:lnTo>
                    <a:lnTo>
                      <a:pt x="2117" y="2082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6" name="Forma Livre: Forma 95">
                <a:extLst>
                  <a:ext uri="{FF2B5EF4-FFF2-40B4-BE49-F238E27FC236}">
                    <a16:creationId xmlns:a16="http://schemas.microsoft.com/office/drawing/2014/main" id="{9B2847DC-6E18-45EC-B1DF-AF54698A6200}"/>
                  </a:ext>
                </a:extLst>
              </p:cNvPr>
              <p:cNvSpPr/>
              <p:nvPr/>
            </p:nvSpPr>
            <p:spPr>
              <a:xfrm>
                <a:off x="5713778" y="3998381"/>
                <a:ext cx="97212" cy="95109"/>
              </a:xfrm>
              <a:custGeom>
                <a:avLst/>
                <a:gdLst>
                  <a:gd name="connsiteX0" fmla="*/ 97310 w 97212"/>
                  <a:gd name="connsiteY0" fmla="*/ 47350 h 95109"/>
                  <a:gd name="connsiteX1" fmla="*/ 97310 w 97212"/>
                  <a:gd name="connsiteY1" fmla="*/ 55599 h 95109"/>
                  <a:gd name="connsiteX2" fmla="*/ 29618 w 97212"/>
                  <a:gd name="connsiteY2" fmla="*/ 55599 h 95109"/>
                  <a:gd name="connsiteX3" fmla="*/ 36977 w 97212"/>
                  <a:gd name="connsiteY3" fmla="*/ 70884 h 95109"/>
                  <a:gd name="connsiteX4" fmla="*/ 54608 w 97212"/>
                  <a:gd name="connsiteY4" fmla="*/ 75980 h 95109"/>
                  <a:gd name="connsiteX5" fmla="*/ 73290 w 97212"/>
                  <a:gd name="connsiteY5" fmla="*/ 73311 h 95109"/>
                  <a:gd name="connsiteX6" fmla="*/ 93024 w 97212"/>
                  <a:gd name="connsiteY6" fmla="*/ 65061 h 95109"/>
                  <a:gd name="connsiteX7" fmla="*/ 93024 w 97212"/>
                  <a:gd name="connsiteY7" fmla="*/ 87383 h 95109"/>
                  <a:gd name="connsiteX8" fmla="*/ 72482 w 97212"/>
                  <a:gd name="connsiteY8" fmla="*/ 93206 h 95109"/>
                  <a:gd name="connsiteX9" fmla="*/ 51939 w 97212"/>
                  <a:gd name="connsiteY9" fmla="*/ 95228 h 95109"/>
                  <a:gd name="connsiteX10" fmla="*/ 13685 w 97212"/>
                  <a:gd name="connsiteY10" fmla="*/ 82773 h 95109"/>
                  <a:gd name="connsiteX11" fmla="*/ 98 w 97212"/>
                  <a:gd name="connsiteY11" fmla="*/ 47673 h 95109"/>
                  <a:gd name="connsiteX12" fmla="*/ 13442 w 97212"/>
                  <a:gd name="connsiteY12" fmla="*/ 12816 h 95109"/>
                  <a:gd name="connsiteX13" fmla="*/ 50322 w 97212"/>
                  <a:gd name="connsiteY13" fmla="*/ 118 h 95109"/>
                  <a:gd name="connsiteX14" fmla="*/ 84451 w 97212"/>
                  <a:gd name="connsiteY14" fmla="*/ 12977 h 95109"/>
                  <a:gd name="connsiteX15" fmla="*/ 97310 w 97212"/>
                  <a:gd name="connsiteY15" fmla="*/ 47350 h 95109"/>
                  <a:gd name="connsiteX16" fmla="*/ 67548 w 97212"/>
                  <a:gd name="connsiteY16" fmla="*/ 37725 h 95109"/>
                  <a:gd name="connsiteX17" fmla="*/ 62696 w 97212"/>
                  <a:gd name="connsiteY17" fmla="*/ 24462 h 95109"/>
                  <a:gd name="connsiteX18" fmla="*/ 50160 w 97212"/>
                  <a:gd name="connsiteY18" fmla="*/ 19367 h 95109"/>
                  <a:gd name="connsiteX19" fmla="*/ 36492 w 97212"/>
                  <a:gd name="connsiteY19" fmla="*/ 24138 h 95109"/>
                  <a:gd name="connsiteX20" fmla="*/ 29941 w 97212"/>
                  <a:gd name="connsiteY20" fmla="*/ 37725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7212" h="95109">
                    <a:moveTo>
                      <a:pt x="97310" y="47350"/>
                    </a:moveTo>
                    <a:lnTo>
                      <a:pt x="97310" y="55599"/>
                    </a:lnTo>
                    <a:lnTo>
                      <a:pt x="29618" y="55599"/>
                    </a:lnTo>
                    <a:cubicBezTo>
                      <a:pt x="30318" y="62392"/>
                      <a:pt x="32772" y="67488"/>
                      <a:pt x="36977" y="70884"/>
                    </a:cubicBezTo>
                    <a:cubicBezTo>
                      <a:pt x="41183" y="74281"/>
                      <a:pt x="47060" y="75980"/>
                      <a:pt x="54608" y="75980"/>
                    </a:cubicBezTo>
                    <a:cubicBezTo>
                      <a:pt x="60701" y="75980"/>
                      <a:pt x="66928" y="75090"/>
                      <a:pt x="73290" y="73311"/>
                    </a:cubicBezTo>
                    <a:cubicBezTo>
                      <a:pt x="79707" y="71477"/>
                      <a:pt x="86284" y="68728"/>
                      <a:pt x="93024" y="65061"/>
                    </a:cubicBezTo>
                    <a:lnTo>
                      <a:pt x="93024" y="87383"/>
                    </a:lnTo>
                    <a:cubicBezTo>
                      <a:pt x="86177" y="89971"/>
                      <a:pt x="79329" y="91912"/>
                      <a:pt x="72482" y="93206"/>
                    </a:cubicBezTo>
                    <a:cubicBezTo>
                      <a:pt x="65634" y="94554"/>
                      <a:pt x="58787" y="95228"/>
                      <a:pt x="51939" y="95228"/>
                    </a:cubicBezTo>
                    <a:cubicBezTo>
                      <a:pt x="35548" y="95228"/>
                      <a:pt x="22797" y="91076"/>
                      <a:pt x="13685" y="82773"/>
                    </a:cubicBezTo>
                    <a:cubicBezTo>
                      <a:pt x="4627" y="74416"/>
                      <a:pt x="98" y="62716"/>
                      <a:pt x="98" y="47673"/>
                    </a:cubicBezTo>
                    <a:cubicBezTo>
                      <a:pt x="98" y="32900"/>
                      <a:pt x="4546" y="21281"/>
                      <a:pt x="13442" y="12816"/>
                    </a:cubicBezTo>
                    <a:cubicBezTo>
                      <a:pt x="22393" y="4351"/>
                      <a:pt x="34686" y="118"/>
                      <a:pt x="50322" y="118"/>
                    </a:cubicBezTo>
                    <a:cubicBezTo>
                      <a:pt x="64556" y="118"/>
                      <a:pt x="75932" y="4405"/>
                      <a:pt x="84451" y="12977"/>
                    </a:cubicBezTo>
                    <a:cubicBezTo>
                      <a:pt x="93024" y="21550"/>
                      <a:pt x="97310" y="33008"/>
                      <a:pt x="97310" y="47350"/>
                    </a:cubicBezTo>
                    <a:close/>
                    <a:moveTo>
                      <a:pt x="67548" y="37725"/>
                    </a:moveTo>
                    <a:cubicBezTo>
                      <a:pt x="67548" y="32226"/>
                      <a:pt x="65931" y="27805"/>
                      <a:pt x="62696" y="24462"/>
                    </a:cubicBezTo>
                    <a:cubicBezTo>
                      <a:pt x="59515" y="21065"/>
                      <a:pt x="55336" y="19367"/>
                      <a:pt x="50160" y="19367"/>
                    </a:cubicBezTo>
                    <a:cubicBezTo>
                      <a:pt x="44553" y="19367"/>
                      <a:pt x="39997" y="20957"/>
                      <a:pt x="36492" y="24138"/>
                    </a:cubicBezTo>
                    <a:cubicBezTo>
                      <a:pt x="32987" y="27265"/>
                      <a:pt x="30804" y="31794"/>
                      <a:pt x="29941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7" name="Forma Livre: Forma 96">
                <a:extLst>
                  <a:ext uri="{FF2B5EF4-FFF2-40B4-BE49-F238E27FC236}">
                    <a16:creationId xmlns:a16="http://schemas.microsoft.com/office/drawing/2014/main" id="{6F35E54D-7513-4133-9A26-0AF29868B5C5}"/>
                  </a:ext>
                </a:extLst>
              </p:cNvPr>
              <p:cNvSpPr/>
              <p:nvPr/>
            </p:nvSpPr>
            <p:spPr>
              <a:xfrm>
                <a:off x="5823099" y="3998381"/>
                <a:ext cx="91066" cy="92764"/>
              </a:xfrm>
              <a:custGeom>
                <a:avLst/>
                <a:gdLst>
                  <a:gd name="connsiteX0" fmla="*/ 91167 w 91066"/>
                  <a:gd name="connsiteY0" fmla="*/ 37725 h 92764"/>
                  <a:gd name="connsiteX1" fmla="*/ 91167 w 91066"/>
                  <a:gd name="connsiteY1" fmla="*/ 92883 h 92764"/>
                  <a:gd name="connsiteX2" fmla="*/ 62051 w 91066"/>
                  <a:gd name="connsiteY2" fmla="*/ 92883 h 92764"/>
                  <a:gd name="connsiteX3" fmla="*/ 62051 w 91066"/>
                  <a:gd name="connsiteY3" fmla="*/ 83905 h 92764"/>
                  <a:gd name="connsiteX4" fmla="*/ 62051 w 91066"/>
                  <a:gd name="connsiteY4" fmla="*/ 50665 h 92764"/>
                  <a:gd name="connsiteX5" fmla="*/ 61485 w 91066"/>
                  <a:gd name="connsiteY5" fmla="*/ 34490 h 92764"/>
                  <a:gd name="connsiteX6" fmla="*/ 59706 w 91066"/>
                  <a:gd name="connsiteY6" fmla="*/ 27939 h 92764"/>
                  <a:gd name="connsiteX7" fmla="*/ 55096 w 91066"/>
                  <a:gd name="connsiteY7" fmla="*/ 23572 h 92764"/>
                  <a:gd name="connsiteX8" fmla="*/ 48464 w 91066"/>
                  <a:gd name="connsiteY8" fmla="*/ 21955 h 92764"/>
                  <a:gd name="connsiteX9" fmla="*/ 34230 w 91066"/>
                  <a:gd name="connsiteY9" fmla="*/ 28991 h 92764"/>
                  <a:gd name="connsiteX10" fmla="*/ 29054 w 91066"/>
                  <a:gd name="connsiteY10" fmla="*/ 48320 h 92764"/>
                  <a:gd name="connsiteX11" fmla="*/ 29054 w 91066"/>
                  <a:gd name="connsiteY11" fmla="*/ 92883 h 92764"/>
                  <a:gd name="connsiteX12" fmla="*/ 101 w 91066"/>
                  <a:gd name="connsiteY12" fmla="*/ 92883 h 92764"/>
                  <a:gd name="connsiteX13" fmla="*/ 101 w 91066"/>
                  <a:gd name="connsiteY13" fmla="*/ 2302 h 92764"/>
                  <a:gd name="connsiteX14" fmla="*/ 29054 w 91066"/>
                  <a:gd name="connsiteY14" fmla="*/ 2302 h 92764"/>
                  <a:gd name="connsiteX15" fmla="*/ 29054 w 91066"/>
                  <a:gd name="connsiteY15" fmla="*/ 15565 h 92764"/>
                  <a:gd name="connsiteX16" fmla="*/ 42965 w 91066"/>
                  <a:gd name="connsiteY16" fmla="*/ 3919 h 92764"/>
                  <a:gd name="connsiteX17" fmla="*/ 59221 w 91066"/>
                  <a:gd name="connsiteY17" fmla="*/ 118 h 92764"/>
                  <a:gd name="connsiteX18" fmla="*/ 82998 w 91066"/>
                  <a:gd name="connsiteY18" fmla="*/ 9742 h 92764"/>
                  <a:gd name="connsiteX19" fmla="*/ 91167 w 91066"/>
                  <a:gd name="connsiteY19" fmla="*/ 37725 h 92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1066" h="92764">
                    <a:moveTo>
                      <a:pt x="91167" y="37725"/>
                    </a:moveTo>
                    <a:lnTo>
                      <a:pt x="91167" y="92883"/>
                    </a:lnTo>
                    <a:lnTo>
                      <a:pt x="62051" y="92883"/>
                    </a:lnTo>
                    <a:lnTo>
                      <a:pt x="62051" y="83905"/>
                    </a:lnTo>
                    <a:lnTo>
                      <a:pt x="62051" y="50665"/>
                    </a:lnTo>
                    <a:cubicBezTo>
                      <a:pt x="62051" y="42847"/>
                      <a:pt x="61863" y="37456"/>
                      <a:pt x="61485" y="34490"/>
                    </a:cubicBezTo>
                    <a:cubicBezTo>
                      <a:pt x="61162" y="31525"/>
                      <a:pt x="60569" y="29341"/>
                      <a:pt x="59706" y="27939"/>
                    </a:cubicBezTo>
                    <a:cubicBezTo>
                      <a:pt x="58574" y="26052"/>
                      <a:pt x="57037" y="24597"/>
                      <a:pt x="55096" y="23572"/>
                    </a:cubicBezTo>
                    <a:cubicBezTo>
                      <a:pt x="53155" y="22494"/>
                      <a:pt x="50945" y="21955"/>
                      <a:pt x="48464" y="21955"/>
                    </a:cubicBezTo>
                    <a:cubicBezTo>
                      <a:pt x="42426" y="21955"/>
                      <a:pt x="37681" y="24300"/>
                      <a:pt x="34230" y="28991"/>
                    </a:cubicBezTo>
                    <a:cubicBezTo>
                      <a:pt x="30780" y="33628"/>
                      <a:pt x="29054" y="40071"/>
                      <a:pt x="29054" y="48320"/>
                    </a:cubicBezTo>
                    <a:lnTo>
                      <a:pt x="29054" y="92883"/>
                    </a:lnTo>
                    <a:lnTo>
                      <a:pt x="101" y="92883"/>
                    </a:lnTo>
                    <a:lnTo>
                      <a:pt x="101" y="2302"/>
                    </a:lnTo>
                    <a:lnTo>
                      <a:pt x="29054" y="2302"/>
                    </a:lnTo>
                    <a:lnTo>
                      <a:pt x="29054" y="15565"/>
                    </a:lnTo>
                    <a:cubicBezTo>
                      <a:pt x="33421" y="10282"/>
                      <a:pt x="38058" y="6399"/>
                      <a:pt x="42965" y="3919"/>
                    </a:cubicBezTo>
                    <a:cubicBezTo>
                      <a:pt x="47871" y="1385"/>
                      <a:pt x="53290" y="118"/>
                      <a:pt x="59221" y="118"/>
                    </a:cubicBezTo>
                    <a:cubicBezTo>
                      <a:pt x="69681" y="118"/>
                      <a:pt x="77607" y="3326"/>
                      <a:pt x="82998" y="9742"/>
                    </a:cubicBezTo>
                    <a:cubicBezTo>
                      <a:pt x="88444" y="16158"/>
                      <a:pt x="91167" y="25486"/>
                      <a:pt x="91167" y="3772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8" name="Forma Livre: Forma 97">
                <a:extLst>
                  <a:ext uri="{FF2B5EF4-FFF2-40B4-BE49-F238E27FC236}">
                    <a16:creationId xmlns:a16="http://schemas.microsoft.com/office/drawing/2014/main" id="{BEFC292E-D02D-4E7A-B4EF-3E81DC765C95}"/>
                  </a:ext>
                </a:extLst>
              </p:cNvPr>
              <p:cNvSpPr/>
              <p:nvPr/>
            </p:nvSpPr>
            <p:spPr>
              <a:xfrm>
                <a:off x="5926609" y="3965303"/>
                <a:ext cx="97212" cy="128187"/>
              </a:xfrm>
              <a:custGeom>
                <a:avLst/>
                <a:gdLst>
                  <a:gd name="connsiteX0" fmla="*/ 68201 w 97212"/>
                  <a:gd name="connsiteY0" fmla="*/ 48643 h 128187"/>
                  <a:gd name="connsiteX1" fmla="*/ 68201 w 97212"/>
                  <a:gd name="connsiteY1" fmla="*/ 118 h 128187"/>
                  <a:gd name="connsiteX2" fmla="*/ 97316 w 97212"/>
                  <a:gd name="connsiteY2" fmla="*/ 118 h 128187"/>
                  <a:gd name="connsiteX3" fmla="*/ 97316 w 97212"/>
                  <a:gd name="connsiteY3" fmla="*/ 125960 h 128187"/>
                  <a:gd name="connsiteX4" fmla="*/ 68201 w 97212"/>
                  <a:gd name="connsiteY4" fmla="*/ 125960 h 128187"/>
                  <a:gd name="connsiteX5" fmla="*/ 68201 w 97212"/>
                  <a:gd name="connsiteY5" fmla="*/ 112858 h 128187"/>
                  <a:gd name="connsiteX6" fmla="*/ 55018 w 97212"/>
                  <a:gd name="connsiteY6" fmla="*/ 124585 h 128187"/>
                  <a:gd name="connsiteX7" fmla="*/ 38358 w 97212"/>
                  <a:gd name="connsiteY7" fmla="*/ 128306 h 128187"/>
                  <a:gd name="connsiteX8" fmla="*/ 10860 w 97212"/>
                  <a:gd name="connsiteY8" fmla="*/ 115042 h 128187"/>
                  <a:gd name="connsiteX9" fmla="*/ 103 w 97212"/>
                  <a:gd name="connsiteY9" fmla="*/ 80751 h 128187"/>
                  <a:gd name="connsiteX10" fmla="*/ 10860 w 97212"/>
                  <a:gd name="connsiteY10" fmla="*/ 46540 h 128187"/>
                  <a:gd name="connsiteX11" fmla="*/ 38358 w 97212"/>
                  <a:gd name="connsiteY11" fmla="*/ 33196 h 128187"/>
                  <a:gd name="connsiteX12" fmla="*/ 54937 w 97212"/>
                  <a:gd name="connsiteY12" fmla="*/ 36997 h 128187"/>
                  <a:gd name="connsiteX13" fmla="*/ 68201 w 97212"/>
                  <a:gd name="connsiteY13" fmla="*/ 48643 h 128187"/>
                  <a:gd name="connsiteX14" fmla="*/ 49114 w 97212"/>
                  <a:gd name="connsiteY14" fmla="*/ 107278 h 128187"/>
                  <a:gd name="connsiteX15" fmla="*/ 63267 w 97212"/>
                  <a:gd name="connsiteY15" fmla="*/ 100484 h 128187"/>
                  <a:gd name="connsiteX16" fmla="*/ 68201 w 97212"/>
                  <a:gd name="connsiteY16" fmla="*/ 80751 h 128187"/>
                  <a:gd name="connsiteX17" fmla="*/ 63267 w 97212"/>
                  <a:gd name="connsiteY17" fmla="*/ 61017 h 128187"/>
                  <a:gd name="connsiteX18" fmla="*/ 49114 w 97212"/>
                  <a:gd name="connsiteY18" fmla="*/ 54224 h 128187"/>
                  <a:gd name="connsiteX19" fmla="*/ 34961 w 97212"/>
                  <a:gd name="connsiteY19" fmla="*/ 61017 h 128187"/>
                  <a:gd name="connsiteX20" fmla="*/ 30108 w 97212"/>
                  <a:gd name="connsiteY20" fmla="*/ 80751 h 128187"/>
                  <a:gd name="connsiteX21" fmla="*/ 34961 w 97212"/>
                  <a:gd name="connsiteY21" fmla="*/ 100484 h 128187"/>
                  <a:gd name="connsiteX22" fmla="*/ 49114 w 97212"/>
                  <a:gd name="connsiteY22" fmla="*/ 107278 h 12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212" h="128187">
                    <a:moveTo>
                      <a:pt x="68201" y="48643"/>
                    </a:moveTo>
                    <a:lnTo>
                      <a:pt x="68201" y="118"/>
                    </a:lnTo>
                    <a:lnTo>
                      <a:pt x="97316" y="118"/>
                    </a:lnTo>
                    <a:lnTo>
                      <a:pt x="97316" y="125960"/>
                    </a:lnTo>
                    <a:lnTo>
                      <a:pt x="68201" y="125960"/>
                    </a:lnTo>
                    <a:lnTo>
                      <a:pt x="68201" y="112858"/>
                    </a:lnTo>
                    <a:cubicBezTo>
                      <a:pt x="64211" y="118196"/>
                      <a:pt x="59817" y="122105"/>
                      <a:pt x="55018" y="124585"/>
                    </a:cubicBezTo>
                    <a:cubicBezTo>
                      <a:pt x="50219" y="127066"/>
                      <a:pt x="44666" y="128306"/>
                      <a:pt x="38358" y="128306"/>
                    </a:cubicBezTo>
                    <a:cubicBezTo>
                      <a:pt x="27197" y="128306"/>
                      <a:pt x="18031" y="123885"/>
                      <a:pt x="10860" y="115042"/>
                    </a:cubicBezTo>
                    <a:cubicBezTo>
                      <a:pt x="3689" y="106146"/>
                      <a:pt x="103" y="94715"/>
                      <a:pt x="103" y="80751"/>
                    </a:cubicBezTo>
                    <a:cubicBezTo>
                      <a:pt x="103" y="66786"/>
                      <a:pt x="3689" y="55383"/>
                      <a:pt x="10860" y="46540"/>
                    </a:cubicBezTo>
                    <a:cubicBezTo>
                      <a:pt x="18031" y="37644"/>
                      <a:pt x="27197" y="33196"/>
                      <a:pt x="38358" y="33196"/>
                    </a:cubicBezTo>
                    <a:cubicBezTo>
                      <a:pt x="44612" y="33196"/>
                      <a:pt x="50139" y="34463"/>
                      <a:pt x="54937" y="36997"/>
                    </a:cubicBezTo>
                    <a:cubicBezTo>
                      <a:pt x="59790" y="39477"/>
                      <a:pt x="64211" y="43359"/>
                      <a:pt x="68201" y="48643"/>
                    </a:cubicBezTo>
                    <a:close/>
                    <a:moveTo>
                      <a:pt x="49114" y="107278"/>
                    </a:moveTo>
                    <a:cubicBezTo>
                      <a:pt x="55315" y="107278"/>
                      <a:pt x="60032" y="105014"/>
                      <a:pt x="63267" y="100484"/>
                    </a:cubicBezTo>
                    <a:cubicBezTo>
                      <a:pt x="66556" y="95955"/>
                      <a:pt x="68201" y="89378"/>
                      <a:pt x="68201" y="80751"/>
                    </a:cubicBezTo>
                    <a:cubicBezTo>
                      <a:pt x="68201" y="72124"/>
                      <a:pt x="66556" y="65546"/>
                      <a:pt x="63267" y="61017"/>
                    </a:cubicBezTo>
                    <a:cubicBezTo>
                      <a:pt x="60032" y="56488"/>
                      <a:pt x="55315" y="54224"/>
                      <a:pt x="49114" y="54224"/>
                    </a:cubicBezTo>
                    <a:cubicBezTo>
                      <a:pt x="42968" y="54224"/>
                      <a:pt x="38250" y="56488"/>
                      <a:pt x="34961" y="61017"/>
                    </a:cubicBezTo>
                    <a:cubicBezTo>
                      <a:pt x="31726" y="65546"/>
                      <a:pt x="30108" y="72124"/>
                      <a:pt x="30108" y="80751"/>
                    </a:cubicBezTo>
                    <a:cubicBezTo>
                      <a:pt x="30108" y="89378"/>
                      <a:pt x="31726" y="95955"/>
                      <a:pt x="34961" y="100484"/>
                    </a:cubicBezTo>
                    <a:cubicBezTo>
                      <a:pt x="38250" y="105014"/>
                      <a:pt x="42968" y="107278"/>
                      <a:pt x="49114" y="107278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9" name="Forma Livre: Forma 98">
                <a:extLst>
                  <a:ext uri="{FF2B5EF4-FFF2-40B4-BE49-F238E27FC236}">
                    <a16:creationId xmlns:a16="http://schemas.microsoft.com/office/drawing/2014/main" id="{E167F010-EC05-49DC-B83F-6A4D26FC405E}"/>
                  </a:ext>
                </a:extLst>
              </p:cNvPr>
              <p:cNvSpPr/>
              <p:nvPr/>
            </p:nvSpPr>
            <p:spPr>
              <a:xfrm>
                <a:off x="6039082" y="3998381"/>
                <a:ext cx="91632" cy="95109"/>
              </a:xfrm>
              <a:custGeom>
                <a:avLst/>
                <a:gdLst>
                  <a:gd name="connsiteX0" fmla="*/ 47499 w 91632"/>
                  <a:gd name="connsiteY0" fmla="*/ 52121 h 95109"/>
                  <a:gd name="connsiteX1" fmla="*/ 33832 w 91632"/>
                  <a:gd name="connsiteY1" fmla="*/ 55195 h 95109"/>
                  <a:gd name="connsiteX2" fmla="*/ 29302 w 91632"/>
                  <a:gd name="connsiteY2" fmla="*/ 64253 h 95109"/>
                  <a:gd name="connsiteX3" fmla="*/ 32942 w 91632"/>
                  <a:gd name="connsiteY3" fmla="*/ 72906 h 95109"/>
                  <a:gd name="connsiteX4" fmla="*/ 43213 w 91632"/>
                  <a:gd name="connsiteY4" fmla="*/ 75980 h 95109"/>
                  <a:gd name="connsiteX5" fmla="*/ 56962 w 91632"/>
                  <a:gd name="connsiteY5" fmla="*/ 70157 h 95109"/>
                  <a:gd name="connsiteX6" fmla="*/ 62542 w 91632"/>
                  <a:gd name="connsiteY6" fmla="*/ 55437 h 95109"/>
                  <a:gd name="connsiteX7" fmla="*/ 62542 w 91632"/>
                  <a:gd name="connsiteY7" fmla="*/ 52121 h 95109"/>
                  <a:gd name="connsiteX8" fmla="*/ 91738 w 91632"/>
                  <a:gd name="connsiteY8" fmla="*/ 41203 h 95109"/>
                  <a:gd name="connsiteX9" fmla="*/ 91738 w 91632"/>
                  <a:gd name="connsiteY9" fmla="*/ 92883 h 95109"/>
                  <a:gd name="connsiteX10" fmla="*/ 62542 w 91632"/>
                  <a:gd name="connsiteY10" fmla="*/ 92883 h 95109"/>
                  <a:gd name="connsiteX11" fmla="*/ 62542 w 91632"/>
                  <a:gd name="connsiteY11" fmla="*/ 79457 h 95109"/>
                  <a:gd name="connsiteX12" fmla="*/ 49441 w 91632"/>
                  <a:gd name="connsiteY12" fmla="*/ 91508 h 95109"/>
                  <a:gd name="connsiteX13" fmla="*/ 31729 w 91632"/>
                  <a:gd name="connsiteY13" fmla="*/ 95228 h 95109"/>
                  <a:gd name="connsiteX14" fmla="*/ 8841 w 91632"/>
                  <a:gd name="connsiteY14" fmla="*/ 87060 h 95109"/>
                  <a:gd name="connsiteX15" fmla="*/ 106 w 91632"/>
                  <a:gd name="connsiteY15" fmla="*/ 65708 h 95109"/>
                  <a:gd name="connsiteX16" fmla="*/ 11025 w 91632"/>
                  <a:gd name="connsiteY16" fmla="*/ 42335 h 95109"/>
                  <a:gd name="connsiteX17" fmla="*/ 45478 w 91632"/>
                  <a:gd name="connsiteY17" fmla="*/ 34895 h 95109"/>
                  <a:gd name="connsiteX18" fmla="*/ 62542 w 91632"/>
                  <a:gd name="connsiteY18" fmla="*/ 34895 h 95109"/>
                  <a:gd name="connsiteX19" fmla="*/ 62542 w 91632"/>
                  <a:gd name="connsiteY19" fmla="*/ 32630 h 95109"/>
                  <a:gd name="connsiteX20" fmla="*/ 57124 w 91632"/>
                  <a:gd name="connsiteY20" fmla="*/ 22602 h 95109"/>
                  <a:gd name="connsiteX21" fmla="*/ 40221 w 91632"/>
                  <a:gd name="connsiteY21" fmla="*/ 19367 h 95109"/>
                  <a:gd name="connsiteX22" fmla="*/ 22913 w 91632"/>
                  <a:gd name="connsiteY22" fmla="*/ 21227 h 95109"/>
                  <a:gd name="connsiteX23" fmla="*/ 8032 w 91632"/>
                  <a:gd name="connsiteY23" fmla="*/ 26807 h 95109"/>
                  <a:gd name="connsiteX24" fmla="*/ 8032 w 91632"/>
                  <a:gd name="connsiteY24" fmla="*/ 4728 h 95109"/>
                  <a:gd name="connsiteX25" fmla="*/ 26714 w 91632"/>
                  <a:gd name="connsiteY25" fmla="*/ 1331 h 95109"/>
                  <a:gd name="connsiteX26" fmla="*/ 45478 w 91632"/>
                  <a:gd name="connsiteY26" fmla="*/ 118 h 95109"/>
                  <a:gd name="connsiteX27" fmla="*/ 80820 w 91632"/>
                  <a:gd name="connsiteY27" fmla="*/ 9823 h 95109"/>
                  <a:gd name="connsiteX28" fmla="*/ 91738 w 91632"/>
                  <a:gd name="connsiteY28" fmla="*/ 41203 h 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1632" h="95109">
                    <a:moveTo>
                      <a:pt x="47499" y="52121"/>
                    </a:moveTo>
                    <a:cubicBezTo>
                      <a:pt x="41461" y="52121"/>
                      <a:pt x="36905" y="53146"/>
                      <a:pt x="33832" y="55195"/>
                    </a:cubicBezTo>
                    <a:cubicBezTo>
                      <a:pt x="30812" y="57243"/>
                      <a:pt x="29302" y="60263"/>
                      <a:pt x="29302" y="64253"/>
                    </a:cubicBezTo>
                    <a:cubicBezTo>
                      <a:pt x="29302" y="67919"/>
                      <a:pt x="30516" y="70804"/>
                      <a:pt x="32942" y="72906"/>
                    </a:cubicBezTo>
                    <a:cubicBezTo>
                      <a:pt x="35422" y="74955"/>
                      <a:pt x="38846" y="75980"/>
                      <a:pt x="43213" y="75980"/>
                    </a:cubicBezTo>
                    <a:cubicBezTo>
                      <a:pt x="48659" y="75980"/>
                      <a:pt x="53242" y="74039"/>
                      <a:pt x="56962" y="70157"/>
                    </a:cubicBezTo>
                    <a:cubicBezTo>
                      <a:pt x="60682" y="66221"/>
                      <a:pt x="62542" y="61314"/>
                      <a:pt x="62542" y="55437"/>
                    </a:cubicBezTo>
                    <a:lnTo>
                      <a:pt x="62542" y="52121"/>
                    </a:lnTo>
                    <a:close/>
                    <a:moveTo>
                      <a:pt x="91738" y="41203"/>
                    </a:moveTo>
                    <a:lnTo>
                      <a:pt x="91738" y="92883"/>
                    </a:lnTo>
                    <a:lnTo>
                      <a:pt x="62542" y="92883"/>
                    </a:lnTo>
                    <a:lnTo>
                      <a:pt x="62542" y="79457"/>
                    </a:lnTo>
                    <a:cubicBezTo>
                      <a:pt x="58660" y="84957"/>
                      <a:pt x="54293" y="88974"/>
                      <a:pt x="49441" y="91508"/>
                    </a:cubicBezTo>
                    <a:cubicBezTo>
                      <a:pt x="44588" y="93988"/>
                      <a:pt x="38684" y="95228"/>
                      <a:pt x="31729" y="95228"/>
                    </a:cubicBezTo>
                    <a:cubicBezTo>
                      <a:pt x="22347" y="95228"/>
                      <a:pt x="14718" y="92505"/>
                      <a:pt x="8841" y="87060"/>
                    </a:cubicBezTo>
                    <a:cubicBezTo>
                      <a:pt x="3018" y="81560"/>
                      <a:pt x="106" y="74443"/>
                      <a:pt x="106" y="65708"/>
                    </a:cubicBezTo>
                    <a:cubicBezTo>
                      <a:pt x="106" y="55087"/>
                      <a:pt x="3746" y="47296"/>
                      <a:pt x="11025" y="42335"/>
                    </a:cubicBezTo>
                    <a:cubicBezTo>
                      <a:pt x="18357" y="37375"/>
                      <a:pt x="29842" y="34895"/>
                      <a:pt x="45478" y="34895"/>
                    </a:cubicBezTo>
                    <a:lnTo>
                      <a:pt x="62542" y="34895"/>
                    </a:lnTo>
                    <a:lnTo>
                      <a:pt x="62542" y="32630"/>
                    </a:lnTo>
                    <a:cubicBezTo>
                      <a:pt x="62542" y="28047"/>
                      <a:pt x="60736" y="24704"/>
                      <a:pt x="57124" y="22602"/>
                    </a:cubicBezTo>
                    <a:cubicBezTo>
                      <a:pt x="53511" y="20445"/>
                      <a:pt x="47877" y="19367"/>
                      <a:pt x="40221" y="19367"/>
                    </a:cubicBezTo>
                    <a:cubicBezTo>
                      <a:pt x="34020" y="19367"/>
                      <a:pt x="28251" y="19987"/>
                      <a:pt x="22913" y="21227"/>
                    </a:cubicBezTo>
                    <a:cubicBezTo>
                      <a:pt x="17575" y="22467"/>
                      <a:pt x="12615" y="24327"/>
                      <a:pt x="8032" y="26807"/>
                    </a:cubicBezTo>
                    <a:lnTo>
                      <a:pt x="8032" y="4728"/>
                    </a:lnTo>
                    <a:cubicBezTo>
                      <a:pt x="14233" y="3218"/>
                      <a:pt x="20460" y="2086"/>
                      <a:pt x="26714" y="1331"/>
                    </a:cubicBezTo>
                    <a:cubicBezTo>
                      <a:pt x="32969" y="523"/>
                      <a:pt x="39223" y="118"/>
                      <a:pt x="45478" y="118"/>
                    </a:cubicBezTo>
                    <a:cubicBezTo>
                      <a:pt x="61814" y="118"/>
                      <a:pt x="73595" y="3353"/>
                      <a:pt x="80820" y="9823"/>
                    </a:cubicBezTo>
                    <a:cubicBezTo>
                      <a:pt x="88099" y="16239"/>
                      <a:pt x="91738" y="26699"/>
                      <a:pt x="91738" y="4120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8" name="Gráfico 111">
              <a:extLst>
                <a:ext uri="{FF2B5EF4-FFF2-40B4-BE49-F238E27FC236}">
                  <a16:creationId xmlns:a16="http://schemas.microsoft.com/office/drawing/2014/main" id="{7B18EA01-8351-4D08-A7AD-8E02DB94BF15}"/>
                </a:ext>
              </a:extLst>
            </p:cNvPr>
            <p:cNvGrpSpPr/>
            <p:nvPr/>
          </p:nvGrpSpPr>
          <p:grpSpPr>
            <a:xfrm>
              <a:off x="6774055" y="3314395"/>
              <a:ext cx="855151" cy="1078826"/>
              <a:chOff x="6774055" y="3314395"/>
              <a:chExt cx="855151" cy="1078826"/>
            </a:xfrm>
            <a:solidFill>
              <a:schemeClr val="tx1"/>
            </a:solidFill>
          </p:grpSpPr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B5888907-FBA0-41BD-8AAA-A0557C72205F}"/>
                  </a:ext>
                </a:extLst>
              </p:cNvPr>
              <p:cNvSpPr/>
              <p:nvPr/>
            </p:nvSpPr>
            <p:spPr>
              <a:xfrm flipV="1">
                <a:off x="7355378" y="3387433"/>
                <a:ext cx="273828" cy="876448"/>
              </a:xfrm>
              <a:custGeom>
                <a:avLst/>
                <a:gdLst>
                  <a:gd name="connsiteX0" fmla="*/ 74598 w 273828"/>
                  <a:gd name="connsiteY0" fmla="*/ 48203 h 876448"/>
                  <a:gd name="connsiteX1" fmla="*/ 87933 w 273828"/>
                  <a:gd name="connsiteY1" fmla="*/ 50133 h 876448"/>
                  <a:gd name="connsiteX2" fmla="*/ 71232 w 273828"/>
                  <a:gd name="connsiteY2" fmla="*/ 82391 h 876448"/>
                  <a:gd name="connsiteX3" fmla="*/ 82066 w 273828"/>
                  <a:gd name="connsiteY3" fmla="*/ 121622 h 876448"/>
                  <a:gd name="connsiteX4" fmla="*/ 102297 w 273828"/>
                  <a:gd name="connsiteY4" fmla="*/ 86875 h 876448"/>
                  <a:gd name="connsiteX5" fmla="*/ 105522 w 273828"/>
                  <a:gd name="connsiteY5" fmla="*/ 91497 h 876448"/>
                  <a:gd name="connsiteX6" fmla="*/ 133412 w 273828"/>
                  <a:gd name="connsiteY6" fmla="*/ 110192 h 876448"/>
                  <a:gd name="connsiteX7" fmla="*/ 133170 w 273828"/>
                  <a:gd name="connsiteY7" fmla="*/ 122422 h 876448"/>
                  <a:gd name="connsiteX8" fmla="*/ 142454 w 273828"/>
                  <a:gd name="connsiteY8" fmla="*/ 128340 h 876448"/>
                  <a:gd name="connsiteX9" fmla="*/ 141349 w 273828"/>
                  <a:gd name="connsiteY9" fmla="*/ 132290 h 876448"/>
                  <a:gd name="connsiteX10" fmla="*/ 130351 w 273828"/>
                  <a:gd name="connsiteY10" fmla="*/ 132772 h 876448"/>
                  <a:gd name="connsiteX11" fmla="*/ 125881 w 273828"/>
                  <a:gd name="connsiteY11" fmla="*/ 149105 h 876448"/>
                  <a:gd name="connsiteX12" fmla="*/ 142238 w 273828"/>
                  <a:gd name="connsiteY12" fmla="*/ 153524 h 876448"/>
                  <a:gd name="connsiteX13" fmla="*/ 148233 w 273828"/>
                  <a:gd name="connsiteY13" fmla="*/ 144317 h 876448"/>
                  <a:gd name="connsiteX14" fmla="*/ 151992 w 273828"/>
                  <a:gd name="connsiteY14" fmla="*/ 145358 h 876448"/>
                  <a:gd name="connsiteX15" fmla="*/ 152512 w 273828"/>
                  <a:gd name="connsiteY15" fmla="*/ 156255 h 876448"/>
                  <a:gd name="connsiteX16" fmla="*/ 164057 w 273828"/>
                  <a:gd name="connsiteY16" fmla="*/ 162186 h 876448"/>
                  <a:gd name="connsiteX17" fmla="*/ 139762 w 273828"/>
                  <a:gd name="connsiteY17" fmla="*/ 188119 h 876448"/>
                  <a:gd name="connsiteX18" fmla="*/ 139228 w 273828"/>
                  <a:gd name="connsiteY18" fmla="*/ 228772 h 876448"/>
                  <a:gd name="connsiteX19" fmla="*/ 168337 w 273828"/>
                  <a:gd name="connsiteY19" fmla="*/ 201111 h 876448"/>
                  <a:gd name="connsiteX20" fmla="*/ 170165 w 273828"/>
                  <a:gd name="connsiteY20" fmla="*/ 206432 h 876448"/>
                  <a:gd name="connsiteX21" fmla="*/ 193000 w 273828"/>
                  <a:gd name="connsiteY21" fmla="*/ 232899 h 876448"/>
                  <a:gd name="connsiteX22" fmla="*/ 188517 w 273828"/>
                  <a:gd name="connsiteY22" fmla="*/ 245561 h 876448"/>
                  <a:gd name="connsiteX23" fmla="*/ 195921 w 273828"/>
                  <a:gd name="connsiteY23" fmla="*/ 253740 h 876448"/>
                  <a:gd name="connsiteX24" fmla="*/ 193927 w 273828"/>
                  <a:gd name="connsiteY24" fmla="*/ 257309 h 876448"/>
                  <a:gd name="connsiteX25" fmla="*/ 183158 w 273828"/>
                  <a:gd name="connsiteY25" fmla="*/ 254896 h 876448"/>
                  <a:gd name="connsiteX26" fmla="*/ 174623 w 273828"/>
                  <a:gd name="connsiteY26" fmla="*/ 269501 h 876448"/>
                  <a:gd name="connsiteX27" fmla="*/ 189279 w 273828"/>
                  <a:gd name="connsiteY27" fmla="*/ 278073 h 876448"/>
                  <a:gd name="connsiteX28" fmla="*/ 197458 w 273828"/>
                  <a:gd name="connsiteY28" fmla="*/ 270644 h 876448"/>
                  <a:gd name="connsiteX29" fmla="*/ 200811 w 273828"/>
                  <a:gd name="connsiteY29" fmla="*/ 272638 h 876448"/>
                  <a:gd name="connsiteX30" fmla="*/ 198512 w 273828"/>
                  <a:gd name="connsiteY30" fmla="*/ 283293 h 876448"/>
                  <a:gd name="connsiteX31" fmla="*/ 209459 w 273828"/>
                  <a:gd name="connsiteY31" fmla="*/ 292170 h 876448"/>
                  <a:gd name="connsiteX32" fmla="*/ 178636 w 273828"/>
                  <a:gd name="connsiteY32" fmla="*/ 311766 h 876448"/>
                  <a:gd name="connsiteX33" fmla="*/ 168400 w 273828"/>
                  <a:gd name="connsiteY33" fmla="*/ 351035 h 876448"/>
                  <a:gd name="connsiteX34" fmla="*/ 203274 w 273828"/>
                  <a:gd name="connsiteY34" fmla="*/ 331134 h 876448"/>
                  <a:gd name="connsiteX35" fmla="*/ 203757 w 273828"/>
                  <a:gd name="connsiteY35" fmla="*/ 336734 h 876448"/>
                  <a:gd name="connsiteX36" fmla="*/ 219048 w 273828"/>
                  <a:gd name="connsiteY36" fmla="*/ 367379 h 876448"/>
                  <a:gd name="connsiteX37" fmla="*/ 212685 w 273828"/>
                  <a:gd name="connsiteY37" fmla="*/ 378289 h 876448"/>
                  <a:gd name="connsiteX38" fmla="*/ 217981 w 273828"/>
                  <a:gd name="connsiteY38" fmla="*/ 387915 h 876448"/>
                  <a:gd name="connsiteX39" fmla="*/ 215149 w 273828"/>
                  <a:gd name="connsiteY39" fmla="*/ 390849 h 876448"/>
                  <a:gd name="connsiteX40" fmla="*/ 205281 w 273828"/>
                  <a:gd name="connsiteY40" fmla="*/ 386048 h 876448"/>
                  <a:gd name="connsiteX41" fmla="*/ 193584 w 273828"/>
                  <a:gd name="connsiteY41" fmla="*/ 398266 h 876448"/>
                  <a:gd name="connsiteX42" fmla="*/ 205802 w 273828"/>
                  <a:gd name="connsiteY42" fmla="*/ 409975 h 876448"/>
                  <a:gd name="connsiteX43" fmla="*/ 215454 w 273828"/>
                  <a:gd name="connsiteY43" fmla="*/ 404692 h 876448"/>
                  <a:gd name="connsiteX44" fmla="*/ 218286 w 273828"/>
                  <a:gd name="connsiteY44" fmla="*/ 407435 h 876448"/>
                  <a:gd name="connsiteX45" fmla="*/ 213511 w 273828"/>
                  <a:gd name="connsiteY45" fmla="*/ 417214 h 876448"/>
                  <a:gd name="connsiteX46" fmla="*/ 221626 w 273828"/>
                  <a:gd name="connsiteY46" fmla="*/ 428263 h 876448"/>
                  <a:gd name="connsiteX47" fmla="*/ 187857 w 273828"/>
                  <a:gd name="connsiteY47" fmla="*/ 440443 h 876448"/>
                  <a:gd name="connsiteX48" fmla="*/ 169048 w 273828"/>
                  <a:gd name="connsiteY48" fmla="*/ 476498 h 876448"/>
                  <a:gd name="connsiteX49" fmla="*/ 207529 w 273828"/>
                  <a:gd name="connsiteY49" fmla="*/ 464903 h 876448"/>
                  <a:gd name="connsiteX50" fmla="*/ 206754 w 273828"/>
                  <a:gd name="connsiteY50" fmla="*/ 470478 h 876448"/>
                  <a:gd name="connsiteX51" fmla="*/ 214336 w 273828"/>
                  <a:gd name="connsiteY51" fmla="*/ 503219 h 876448"/>
                  <a:gd name="connsiteX52" fmla="*/ 205852 w 273828"/>
                  <a:gd name="connsiteY52" fmla="*/ 512439 h 876448"/>
                  <a:gd name="connsiteX53" fmla="*/ 208977 w 273828"/>
                  <a:gd name="connsiteY53" fmla="*/ 523018 h 876448"/>
                  <a:gd name="connsiteX54" fmla="*/ 205649 w 273828"/>
                  <a:gd name="connsiteY54" fmla="*/ 525253 h 876448"/>
                  <a:gd name="connsiteX55" fmla="*/ 196988 w 273828"/>
                  <a:gd name="connsiteY55" fmla="*/ 518433 h 876448"/>
                  <a:gd name="connsiteX56" fmla="*/ 182929 w 273828"/>
                  <a:gd name="connsiteY56" fmla="*/ 527895 h 876448"/>
                  <a:gd name="connsiteX57" fmla="*/ 192467 w 273828"/>
                  <a:gd name="connsiteY57" fmla="*/ 541954 h 876448"/>
                  <a:gd name="connsiteX58" fmla="*/ 202995 w 273828"/>
                  <a:gd name="connsiteY58" fmla="*/ 538830 h 876448"/>
                  <a:gd name="connsiteX59" fmla="*/ 205154 w 273828"/>
                  <a:gd name="connsiteY59" fmla="*/ 542144 h 876448"/>
                  <a:gd name="connsiteX60" fmla="*/ 198448 w 273828"/>
                  <a:gd name="connsiteY60" fmla="*/ 550666 h 876448"/>
                  <a:gd name="connsiteX61" fmla="*/ 202677 w 273828"/>
                  <a:gd name="connsiteY61" fmla="*/ 562261 h 876448"/>
                  <a:gd name="connsiteX62" fmla="*/ 168057 w 273828"/>
                  <a:gd name="connsiteY62" fmla="*/ 566833 h 876448"/>
                  <a:gd name="connsiteX63" fmla="*/ 141641 w 273828"/>
                  <a:gd name="connsiteY63" fmla="*/ 597770 h 876448"/>
                  <a:gd name="connsiteX64" fmla="*/ 181761 w 273828"/>
                  <a:gd name="connsiteY64" fmla="*/ 595078 h 876448"/>
                  <a:gd name="connsiteX65" fmla="*/ 179690 w 273828"/>
                  <a:gd name="connsiteY65" fmla="*/ 600298 h 876448"/>
                  <a:gd name="connsiteX66" fmla="*/ 180579 w 273828"/>
                  <a:gd name="connsiteY66" fmla="*/ 635769 h 876448"/>
                  <a:gd name="connsiteX67" fmla="*/ 168527 w 273828"/>
                  <a:gd name="connsiteY67" fmla="*/ 642601 h 876448"/>
                  <a:gd name="connsiteX68" fmla="*/ 168984 w 273828"/>
                  <a:gd name="connsiteY68" fmla="*/ 653599 h 876448"/>
                  <a:gd name="connsiteX69" fmla="*/ 165162 w 273828"/>
                  <a:gd name="connsiteY69" fmla="*/ 655009 h 876448"/>
                  <a:gd name="connsiteX70" fmla="*/ 158469 w 273828"/>
                  <a:gd name="connsiteY70" fmla="*/ 646246 h 876448"/>
                  <a:gd name="connsiteX71" fmla="*/ 142518 w 273828"/>
                  <a:gd name="connsiteY71" fmla="*/ 651999 h 876448"/>
                  <a:gd name="connsiteX72" fmla="*/ 148283 w 273828"/>
                  <a:gd name="connsiteY72" fmla="*/ 667874 h 876448"/>
                  <a:gd name="connsiteX73" fmla="*/ 159282 w 273828"/>
                  <a:gd name="connsiteY73" fmla="*/ 667468 h 876448"/>
                  <a:gd name="connsiteX74" fmla="*/ 160577 w 273828"/>
                  <a:gd name="connsiteY74" fmla="*/ 671189 h 876448"/>
                  <a:gd name="connsiteX75" fmla="*/ 151992 w 273828"/>
                  <a:gd name="connsiteY75" fmla="*/ 677895 h 876448"/>
                  <a:gd name="connsiteX76" fmla="*/ 154227 w 273828"/>
                  <a:gd name="connsiteY76" fmla="*/ 691230 h 876448"/>
                  <a:gd name="connsiteX77" fmla="*/ 119353 w 273828"/>
                  <a:gd name="connsiteY77" fmla="*/ 685896 h 876448"/>
                  <a:gd name="connsiteX78" fmla="*/ 85418 w 273828"/>
                  <a:gd name="connsiteY78" fmla="*/ 708222 h 876448"/>
                  <a:gd name="connsiteX79" fmla="*/ 124649 w 273828"/>
                  <a:gd name="connsiteY79" fmla="*/ 716769 h 876448"/>
                  <a:gd name="connsiteX80" fmla="*/ 121220 w 273828"/>
                  <a:gd name="connsiteY80" fmla="*/ 721227 h 876448"/>
                  <a:gd name="connsiteX81" fmla="*/ 112190 w 273828"/>
                  <a:gd name="connsiteY81" fmla="*/ 755047 h 876448"/>
                  <a:gd name="connsiteX82" fmla="*/ 99071 w 273828"/>
                  <a:gd name="connsiteY82" fmla="*/ 758349 h 876448"/>
                  <a:gd name="connsiteX83" fmla="*/ 96366 w 273828"/>
                  <a:gd name="connsiteY83" fmla="*/ 769042 h 876448"/>
                  <a:gd name="connsiteX84" fmla="*/ 92289 w 273828"/>
                  <a:gd name="connsiteY84" fmla="*/ 769233 h 876448"/>
                  <a:gd name="connsiteX85" fmla="*/ 88352 w 273828"/>
                  <a:gd name="connsiteY85" fmla="*/ 758933 h 876448"/>
                  <a:gd name="connsiteX86" fmla="*/ 71474 w 273828"/>
                  <a:gd name="connsiteY86" fmla="*/ 759937 h 876448"/>
                  <a:gd name="connsiteX87" fmla="*/ 72414 w 273828"/>
                  <a:gd name="connsiteY87" fmla="*/ 776828 h 876448"/>
                  <a:gd name="connsiteX88" fmla="*/ 83069 w 273828"/>
                  <a:gd name="connsiteY88" fmla="*/ 779571 h 876448"/>
                  <a:gd name="connsiteX89" fmla="*/ 83297 w 273828"/>
                  <a:gd name="connsiteY89" fmla="*/ 783457 h 876448"/>
                  <a:gd name="connsiteX90" fmla="*/ 73112 w 273828"/>
                  <a:gd name="connsiteY90" fmla="*/ 787394 h 876448"/>
                  <a:gd name="connsiteX91" fmla="*/ 70356 w 273828"/>
                  <a:gd name="connsiteY91" fmla="*/ 797910 h 876448"/>
                  <a:gd name="connsiteX92" fmla="*/ 39533 w 273828"/>
                  <a:gd name="connsiteY92" fmla="*/ 782517 h 876448"/>
                  <a:gd name="connsiteX93" fmla="*/ 303 w 273828"/>
                  <a:gd name="connsiteY93" fmla="*/ 793172 h 876448"/>
                  <a:gd name="connsiteX94" fmla="*/ 34898 w 273828"/>
                  <a:gd name="connsiteY94" fmla="*/ 813518 h 876448"/>
                  <a:gd name="connsiteX95" fmla="*/ 30237 w 273828"/>
                  <a:gd name="connsiteY95" fmla="*/ 816693 h 876448"/>
                  <a:gd name="connsiteX96" fmla="*/ 10006 w 273828"/>
                  <a:gd name="connsiteY96" fmla="*/ 851973 h 876448"/>
                  <a:gd name="connsiteX97" fmla="*/ 49300 w 273828"/>
                  <a:gd name="connsiteY97" fmla="*/ 841686 h 876448"/>
                  <a:gd name="connsiteX98" fmla="*/ 53592 w 273828"/>
                  <a:gd name="connsiteY98" fmla="*/ 837991 h 876448"/>
                  <a:gd name="connsiteX99" fmla="*/ 64362 w 273828"/>
                  <a:gd name="connsiteY99" fmla="*/ 876510 h 876448"/>
                  <a:gd name="connsiteX100" fmla="*/ 84821 w 273828"/>
                  <a:gd name="connsiteY100" fmla="*/ 841458 h 876448"/>
                  <a:gd name="connsiteX101" fmla="*/ 77113 w 273828"/>
                  <a:gd name="connsiteY101" fmla="*/ 806279 h 876448"/>
                  <a:gd name="connsiteX102" fmla="*/ 91006 w 273828"/>
                  <a:gd name="connsiteY102" fmla="*/ 803332 h 876448"/>
                  <a:gd name="connsiteX103" fmla="*/ 93775 w 273828"/>
                  <a:gd name="connsiteY103" fmla="*/ 792804 h 876448"/>
                  <a:gd name="connsiteX104" fmla="*/ 97471 w 273828"/>
                  <a:gd name="connsiteY104" fmla="*/ 792626 h 876448"/>
                  <a:gd name="connsiteX105" fmla="*/ 101408 w 273828"/>
                  <a:gd name="connsiteY105" fmla="*/ 802685 h 876448"/>
                  <a:gd name="connsiteX106" fmla="*/ 118286 w 273828"/>
                  <a:gd name="connsiteY106" fmla="*/ 801681 h 876448"/>
                  <a:gd name="connsiteX107" fmla="*/ 117346 w 273828"/>
                  <a:gd name="connsiteY107" fmla="*/ 784790 h 876448"/>
                  <a:gd name="connsiteX108" fmla="*/ 106881 w 273828"/>
                  <a:gd name="connsiteY108" fmla="*/ 782060 h 876448"/>
                  <a:gd name="connsiteX109" fmla="*/ 106640 w 273828"/>
                  <a:gd name="connsiteY109" fmla="*/ 778224 h 876448"/>
                  <a:gd name="connsiteX110" fmla="*/ 116940 w 273828"/>
                  <a:gd name="connsiteY110" fmla="*/ 774288 h 876448"/>
                  <a:gd name="connsiteX111" fmla="*/ 118172 w 273828"/>
                  <a:gd name="connsiteY111" fmla="*/ 759987 h 876448"/>
                  <a:gd name="connsiteX112" fmla="*/ 147115 w 273828"/>
                  <a:gd name="connsiteY112" fmla="*/ 738981 h 876448"/>
                  <a:gd name="connsiteX113" fmla="*/ 150112 w 273828"/>
                  <a:gd name="connsiteY113" fmla="*/ 734181 h 876448"/>
                  <a:gd name="connsiteX114" fmla="*/ 172337 w 273828"/>
                  <a:gd name="connsiteY114" fmla="*/ 767404 h 876448"/>
                  <a:gd name="connsiteX115" fmla="*/ 180808 w 273828"/>
                  <a:gd name="connsiteY115" fmla="*/ 727678 h 876448"/>
                  <a:gd name="connsiteX116" fmla="*/ 159459 w 273828"/>
                  <a:gd name="connsiteY116" fmla="*/ 694455 h 876448"/>
                  <a:gd name="connsiteX117" fmla="*/ 173709 w 273828"/>
                  <a:gd name="connsiteY117" fmla="*/ 688055 h 876448"/>
                  <a:gd name="connsiteX118" fmla="*/ 173290 w 273828"/>
                  <a:gd name="connsiteY118" fmla="*/ 677183 h 876448"/>
                  <a:gd name="connsiteX119" fmla="*/ 176757 w 273828"/>
                  <a:gd name="connsiteY119" fmla="*/ 675939 h 876448"/>
                  <a:gd name="connsiteX120" fmla="*/ 183462 w 273828"/>
                  <a:gd name="connsiteY120" fmla="*/ 684397 h 876448"/>
                  <a:gd name="connsiteX121" fmla="*/ 199337 w 273828"/>
                  <a:gd name="connsiteY121" fmla="*/ 678644 h 876448"/>
                  <a:gd name="connsiteX122" fmla="*/ 193635 w 273828"/>
                  <a:gd name="connsiteY122" fmla="*/ 662731 h 876448"/>
                  <a:gd name="connsiteX123" fmla="*/ 182815 w 273828"/>
                  <a:gd name="connsiteY123" fmla="*/ 663048 h 876448"/>
                  <a:gd name="connsiteX124" fmla="*/ 181456 w 273828"/>
                  <a:gd name="connsiteY124" fmla="*/ 659467 h 876448"/>
                  <a:gd name="connsiteX125" fmla="*/ 190219 w 273828"/>
                  <a:gd name="connsiteY125" fmla="*/ 652774 h 876448"/>
                  <a:gd name="connsiteX126" fmla="*/ 187158 w 273828"/>
                  <a:gd name="connsiteY126" fmla="*/ 638588 h 876448"/>
                  <a:gd name="connsiteX127" fmla="*/ 209510 w 273828"/>
                  <a:gd name="connsiteY127" fmla="*/ 610127 h 876448"/>
                  <a:gd name="connsiteX128" fmla="*/ 210971 w 273828"/>
                  <a:gd name="connsiteY128" fmla="*/ 604666 h 876448"/>
                  <a:gd name="connsiteX129" fmla="*/ 241628 w 273828"/>
                  <a:gd name="connsiteY129" fmla="*/ 630409 h 876448"/>
                  <a:gd name="connsiteX130" fmla="*/ 238695 w 273828"/>
                  <a:gd name="connsiteY130" fmla="*/ 589896 h 876448"/>
                  <a:gd name="connsiteX131" fmla="*/ 211567 w 273828"/>
                  <a:gd name="connsiteY131" fmla="*/ 564852 h 876448"/>
                  <a:gd name="connsiteX132" fmla="*/ 221981 w 273828"/>
                  <a:gd name="connsiteY132" fmla="*/ 555251 h 876448"/>
                  <a:gd name="connsiteX133" fmla="*/ 218972 w 273828"/>
                  <a:gd name="connsiteY133" fmla="*/ 544786 h 876448"/>
                  <a:gd name="connsiteX134" fmla="*/ 222045 w 273828"/>
                  <a:gd name="connsiteY134" fmla="*/ 542728 h 876448"/>
                  <a:gd name="connsiteX135" fmla="*/ 230567 w 273828"/>
                  <a:gd name="connsiteY135" fmla="*/ 549307 h 876448"/>
                  <a:gd name="connsiteX136" fmla="*/ 244575 w 273828"/>
                  <a:gd name="connsiteY136" fmla="*/ 539846 h 876448"/>
                  <a:gd name="connsiteX137" fmla="*/ 235100 w 273828"/>
                  <a:gd name="connsiteY137" fmla="*/ 525787 h 876448"/>
                  <a:gd name="connsiteX138" fmla="*/ 224687 w 273828"/>
                  <a:gd name="connsiteY138" fmla="*/ 528771 h 876448"/>
                  <a:gd name="connsiteX139" fmla="*/ 222515 w 273828"/>
                  <a:gd name="connsiteY139" fmla="*/ 525609 h 876448"/>
                  <a:gd name="connsiteX140" fmla="*/ 229385 w 273828"/>
                  <a:gd name="connsiteY140" fmla="*/ 516973 h 876448"/>
                  <a:gd name="connsiteX141" fmla="*/ 224039 w 273828"/>
                  <a:gd name="connsiteY141" fmla="*/ 504603 h 876448"/>
                  <a:gd name="connsiteX142" fmla="*/ 237983 w 273828"/>
                  <a:gd name="connsiteY142" fmla="*/ 473437 h 876448"/>
                  <a:gd name="connsiteX143" fmla="*/ 238225 w 273828"/>
                  <a:gd name="connsiteY143" fmla="*/ 467722 h 876448"/>
                  <a:gd name="connsiteX144" fmla="*/ 273810 w 273828"/>
                  <a:gd name="connsiteY144" fmla="*/ 486036 h 876448"/>
                  <a:gd name="connsiteX145" fmla="*/ 261910 w 273828"/>
                  <a:gd name="connsiteY145" fmla="*/ 447199 h 876448"/>
                  <a:gd name="connsiteX146" fmla="*/ 228281 w 273828"/>
                  <a:gd name="connsiteY146" fmla="*/ 428632 h 876448"/>
                  <a:gd name="connsiteX147" fmla="*/ 237526 w 273828"/>
                  <a:gd name="connsiteY147" fmla="*/ 416681 h 876448"/>
                  <a:gd name="connsiteX148" fmla="*/ 232332 w 273828"/>
                  <a:gd name="connsiteY148" fmla="*/ 407080 h 876448"/>
                  <a:gd name="connsiteX149" fmla="*/ 234872 w 273828"/>
                  <a:gd name="connsiteY149" fmla="*/ 404451 h 876448"/>
                  <a:gd name="connsiteX150" fmla="*/ 244638 w 273828"/>
                  <a:gd name="connsiteY150" fmla="*/ 409099 h 876448"/>
                  <a:gd name="connsiteX151" fmla="*/ 256335 w 273828"/>
                  <a:gd name="connsiteY151" fmla="*/ 396856 h 876448"/>
                  <a:gd name="connsiteX152" fmla="*/ 244092 w 273828"/>
                  <a:gd name="connsiteY152" fmla="*/ 385159 h 876448"/>
                  <a:gd name="connsiteX153" fmla="*/ 234567 w 273828"/>
                  <a:gd name="connsiteY153" fmla="*/ 390290 h 876448"/>
                  <a:gd name="connsiteX154" fmla="*/ 231748 w 273828"/>
                  <a:gd name="connsiteY154" fmla="*/ 387623 h 876448"/>
                  <a:gd name="connsiteX155" fmla="*/ 236625 w 273828"/>
                  <a:gd name="connsiteY155" fmla="*/ 377743 h 876448"/>
                  <a:gd name="connsiteX156" fmla="*/ 228039 w 273828"/>
                  <a:gd name="connsiteY156" fmla="*/ 366516 h 876448"/>
                  <a:gd name="connsiteX157" fmla="*/ 234872 w 273828"/>
                  <a:gd name="connsiteY157" fmla="*/ 332645 h 876448"/>
                  <a:gd name="connsiteX158" fmla="*/ 233818 w 273828"/>
                  <a:gd name="connsiteY158" fmla="*/ 327082 h 876448"/>
                  <a:gd name="connsiteX159" fmla="*/ 272566 w 273828"/>
                  <a:gd name="connsiteY159" fmla="*/ 336861 h 876448"/>
                  <a:gd name="connsiteX160" fmla="*/ 252334 w 273828"/>
                  <a:gd name="connsiteY160" fmla="*/ 301695 h 876448"/>
                  <a:gd name="connsiteX161" fmla="*/ 214857 w 273828"/>
                  <a:gd name="connsiteY161" fmla="*/ 291180 h 876448"/>
                  <a:gd name="connsiteX162" fmla="*/ 221689 w 273828"/>
                  <a:gd name="connsiteY162" fmla="*/ 277082 h 876448"/>
                  <a:gd name="connsiteX163" fmla="*/ 214400 w 273828"/>
                  <a:gd name="connsiteY163" fmla="*/ 268993 h 876448"/>
                  <a:gd name="connsiteX164" fmla="*/ 216279 w 273828"/>
                  <a:gd name="connsiteY164" fmla="*/ 265805 h 876448"/>
                  <a:gd name="connsiteX165" fmla="*/ 226795 w 273828"/>
                  <a:gd name="connsiteY165" fmla="*/ 268066 h 876448"/>
                  <a:gd name="connsiteX166" fmla="*/ 235329 w 273828"/>
                  <a:gd name="connsiteY166" fmla="*/ 253410 h 876448"/>
                  <a:gd name="connsiteX167" fmla="*/ 220699 w 273828"/>
                  <a:gd name="connsiteY167" fmla="*/ 244951 h 876448"/>
                  <a:gd name="connsiteX168" fmla="*/ 212622 w 273828"/>
                  <a:gd name="connsiteY168" fmla="*/ 252102 h 876448"/>
                  <a:gd name="connsiteX169" fmla="*/ 209281 w 273828"/>
                  <a:gd name="connsiteY169" fmla="*/ 250222 h 876448"/>
                  <a:gd name="connsiteX170" fmla="*/ 211682 w 273828"/>
                  <a:gd name="connsiteY170" fmla="*/ 239465 h 876448"/>
                  <a:gd name="connsiteX171" fmla="*/ 200518 w 273828"/>
                  <a:gd name="connsiteY171" fmla="*/ 230575 h 876448"/>
                  <a:gd name="connsiteX172" fmla="*/ 199401 w 273828"/>
                  <a:gd name="connsiteY172" fmla="*/ 194952 h 876448"/>
                  <a:gd name="connsiteX173" fmla="*/ 197039 w 273828"/>
                  <a:gd name="connsiteY173" fmla="*/ 189757 h 876448"/>
                  <a:gd name="connsiteX174" fmla="*/ 236993 w 273828"/>
                  <a:gd name="connsiteY174" fmla="*/ 190075 h 876448"/>
                  <a:gd name="connsiteX175" fmla="*/ 208913 w 273828"/>
                  <a:gd name="connsiteY175" fmla="*/ 160789 h 876448"/>
                  <a:gd name="connsiteX176" fmla="*/ 170927 w 273828"/>
                  <a:gd name="connsiteY176" fmla="*/ 159125 h 876448"/>
                  <a:gd name="connsiteX177" fmla="*/ 173290 w 273828"/>
                  <a:gd name="connsiteY177" fmla="*/ 144367 h 876448"/>
                  <a:gd name="connsiteX178" fmla="*/ 164222 w 273828"/>
                  <a:gd name="connsiteY178" fmla="*/ 138373 h 876448"/>
                  <a:gd name="connsiteX179" fmla="*/ 165162 w 273828"/>
                  <a:gd name="connsiteY179" fmla="*/ 134842 h 876448"/>
                  <a:gd name="connsiteX180" fmla="*/ 175931 w 273828"/>
                  <a:gd name="connsiteY180" fmla="*/ 134271 h 876448"/>
                  <a:gd name="connsiteX181" fmla="*/ 180414 w 273828"/>
                  <a:gd name="connsiteY181" fmla="*/ 117977 h 876448"/>
                  <a:gd name="connsiteX182" fmla="*/ 164057 w 273828"/>
                  <a:gd name="connsiteY182" fmla="*/ 113468 h 876448"/>
                  <a:gd name="connsiteX183" fmla="*/ 158100 w 273828"/>
                  <a:gd name="connsiteY183" fmla="*/ 122498 h 876448"/>
                  <a:gd name="connsiteX184" fmla="*/ 154392 w 273828"/>
                  <a:gd name="connsiteY184" fmla="*/ 121546 h 876448"/>
                  <a:gd name="connsiteX185" fmla="*/ 153935 w 273828"/>
                  <a:gd name="connsiteY185" fmla="*/ 110560 h 876448"/>
                  <a:gd name="connsiteX186" fmla="*/ 141400 w 273828"/>
                  <a:gd name="connsiteY186" fmla="*/ 104655 h 876448"/>
                  <a:gd name="connsiteX187" fmla="*/ 130351 w 273828"/>
                  <a:gd name="connsiteY187" fmla="*/ 72320 h 876448"/>
                  <a:gd name="connsiteX188" fmla="*/ 126655 w 273828"/>
                  <a:gd name="connsiteY188" fmla="*/ 68028 h 876448"/>
                  <a:gd name="connsiteX189" fmla="*/ 165098 w 273828"/>
                  <a:gd name="connsiteY189" fmla="*/ 57080 h 876448"/>
                  <a:gd name="connsiteX190" fmla="*/ 129932 w 273828"/>
                  <a:gd name="connsiteY190" fmla="*/ 36811 h 876448"/>
                  <a:gd name="connsiteX191" fmla="*/ 92403 w 273828"/>
                  <a:gd name="connsiteY191" fmla="*/ 46387 h 876448"/>
                  <a:gd name="connsiteX192" fmla="*/ 90752 w 273828"/>
                  <a:gd name="connsiteY192" fmla="*/ 30563 h 876448"/>
                  <a:gd name="connsiteX193" fmla="*/ 80288 w 273828"/>
                  <a:gd name="connsiteY193" fmla="*/ 27616 h 876448"/>
                  <a:gd name="connsiteX194" fmla="*/ 80122 w 273828"/>
                  <a:gd name="connsiteY194" fmla="*/ 23984 h 876448"/>
                  <a:gd name="connsiteX195" fmla="*/ 90181 w 273828"/>
                  <a:gd name="connsiteY195" fmla="*/ 20149 h 876448"/>
                  <a:gd name="connsiteX196" fmla="*/ 89419 w 273828"/>
                  <a:gd name="connsiteY196" fmla="*/ 3207 h 876448"/>
                  <a:gd name="connsiteX197" fmla="*/ 72541 w 273828"/>
                  <a:gd name="connsiteY197" fmla="*/ 3969 h 876448"/>
                  <a:gd name="connsiteX198" fmla="*/ 69645 w 273828"/>
                  <a:gd name="connsiteY198" fmla="*/ 14383 h 876448"/>
                  <a:gd name="connsiteX199" fmla="*/ 65822 w 273828"/>
                  <a:gd name="connsiteY199" fmla="*/ 14637 h 876448"/>
                  <a:gd name="connsiteX200" fmla="*/ 62012 w 273828"/>
                  <a:gd name="connsiteY200" fmla="*/ 4248 h 876448"/>
                  <a:gd name="connsiteX201" fmla="*/ 45070 w 273828"/>
                  <a:gd name="connsiteY201" fmla="*/ 5036 h 876448"/>
                  <a:gd name="connsiteX202" fmla="*/ 45820 w 273828"/>
                  <a:gd name="connsiteY202" fmla="*/ 21990 h 876448"/>
                  <a:gd name="connsiteX203" fmla="*/ 56462 w 273828"/>
                  <a:gd name="connsiteY203" fmla="*/ 24772 h 876448"/>
                  <a:gd name="connsiteX204" fmla="*/ 56653 w 273828"/>
                  <a:gd name="connsiteY204" fmla="*/ 28861 h 876448"/>
                  <a:gd name="connsiteX205" fmla="*/ 46366 w 273828"/>
                  <a:gd name="connsiteY205" fmla="*/ 32684 h 876448"/>
                  <a:gd name="connsiteX206" fmla="*/ 47128 w 273828"/>
                  <a:gd name="connsiteY206" fmla="*/ 49549 h 876448"/>
                  <a:gd name="connsiteX207" fmla="*/ 63993 w 273828"/>
                  <a:gd name="connsiteY207" fmla="*/ 48775 h 876448"/>
                  <a:gd name="connsiteX208" fmla="*/ 66889 w 273828"/>
                  <a:gd name="connsiteY208" fmla="*/ 38195 h 876448"/>
                  <a:gd name="connsiteX209" fmla="*/ 70763 w 273828"/>
                  <a:gd name="connsiteY209" fmla="*/ 38018 h 876448"/>
                  <a:gd name="connsiteX210" fmla="*/ 74598 w 273828"/>
                  <a:gd name="connsiteY210" fmla="*/ 48203 h 87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</a:cxnLst>
                <a:rect l="l" t="t" r="r" b="b"/>
                <a:pathLst>
                  <a:path w="273828" h="876448">
                    <a:moveTo>
                      <a:pt x="74598" y="48203"/>
                    </a:moveTo>
                    <a:cubicBezTo>
                      <a:pt x="78357" y="51645"/>
                      <a:pt x="83640" y="52204"/>
                      <a:pt x="87933" y="50133"/>
                    </a:cubicBezTo>
                    <a:cubicBezTo>
                      <a:pt x="79106" y="57969"/>
                      <a:pt x="72883" y="69247"/>
                      <a:pt x="71232" y="82391"/>
                    </a:cubicBezTo>
                    <a:cubicBezTo>
                      <a:pt x="69353" y="97263"/>
                      <a:pt x="73645" y="111309"/>
                      <a:pt x="82066" y="121622"/>
                    </a:cubicBezTo>
                    <a:cubicBezTo>
                      <a:pt x="92645" y="113824"/>
                      <a:pt x="100290" y="101480"/>
                      <a:pt x="102297" y="86875"/>
                    </a:cubicBezTo>
                    <a:cubicBezTo>
                      <a:pt x="103287" y="88449"/>
                      <a:pt x="104354" y="89961"/>
                      <a:pt x="105522" y="91497"/>
                    </a:cubicBezTo>
                    <a:cubicBezTo>
                      <a:pt x="112927" y="101099"/>
                      <a:pt x="122871" y="107449"/>
                      <a:pt x="133412" y="110192"/>
                    </a:cubicBezTo>
                    <a:cubicBezTo>
                      <a:pt x="131164" y="113773"/>
                      <a:pt x="130948" y="118485"/>
                      <a:pt x="133170" y="122422"/>
                    </a:cubicBezTo>
                    <a:cubicBezTo>
                      <a:pt x="135177" y="125940"/>
                      <a:pt x="138695" y="128010"/>
                      <a:pt x="142454" y="128340"/>
                    </a:cubicBezTo>
                    <a:cubicBezTo>
                      <a:pt x="141870" y="129585"/>
                      <a:pt x="141527" y="130956"/>
                      <a:pt x="141349" y="132290"/>
                    </a:cubicBezTo>
                    <a:cubicBezTo>
                      <a:pt x="137946" y="130715"/>
                      <a:pt x="133882" y="130753"/>
                      <a:pt x="130351" y="132772"/>
                    </a:cubicBezTo>
                    <a:cubicBezTo>
                      <a:pt x="124585" y="136062"/>
                      <a:pt x="122642" y="143339"/>
                      <a:pt x="125881" y="149105"/>
                    </a:cubicBezTo>
                    <a:cubicBezTo>
                      <a:pt x="129170" y="154832"/>
                      <a:pt x="136523" y="156852"/>
                      <a:pt x="142238" y="153524"/>
                    </a:cubicBezTo>
                    <a:cubicBezTo>
                      <a:pt x="145756" y="151543"/>
                      <a:pt x="147877" y="148063"/>
                      <a:pt x="148233" y="144317"/>
                    </a:cubicBezTo>
                    <a:cubicBezTo>
                      <a:pt x="149401" y="144901"/>
                      <a:pt x="150696" y="145231"/>
                      <a:pt x="151992" y="145358"/>
                    </a:cubicBezTo>
                    <a:cubicBezTo>
                      <a:pt x="150468" y="148774"/>
                      <a:pt x="150531" y="152750"/>
                      <a:pt x="152512" y="156255"/>
                    </a:cubicBezTo>
                    <a:cubicBezTo>
                      <a:pt x="154925" y="160395"/>
                      <a:pt x="159459" y="162694"/>
                      <a:pt x="164057" y="162186"/>
                    </a:cubicBezTo>
                    <a:cubicBezTo>
                      <a:pt x="153744" y="167354"/>
                      <a:pt x="144931" y="176295"/>
                      <a:pt x="139762" y="188119"/>
                    </a:cubicBezTo>
                    <a:cubicBezTo>
                      <a:pt x="133805" y="201873"/>
                      <a:pt x="134047" y="216592"/>
                      <a:pt x="139228" y="228772"/>
                    </a:cubicBezTo>
                    <a:cubicBezTo>
                      <a:pt x="151585" y="224276"/>
                      <a:pt x="162342" y="214611"/>
                      <a:pt x="168337" y="201111"/>
                    </a:cubicBezTo>
                    <a:cubicBezTo>
                      <a:pt x="168870" y="202889"/>
                      <a:pt x="169467" y="204654"/>
                      <a:pt x="170165" y="206432"/>
                    </a:cubicBezTo>
                    <a:cubicBezTo>
                      <a:pt x="174826" y="218231"/>
                      <a:pt x="183107" y="227337"/>
                      <a:pt x="193000" y="232899"/>
                    </a:cubicBezTo>
                    <a:cubicBezTo>
                      <a:pt x="189165" y="235693"/>
                      <a:pt x="187234" y="240684"/>
                      <a:pt x="188517" y="245561"/>
                    </a:cubicBezTo>
                    <a:cubicBezTo>
                      <a:pt x="189571" y="249536"/>
                      <a:pt x="192467" y="252457"/>
                      <a:pt x="195921" y="253740"/>
                    </a:cubicBezTo>
                    <a:cubicBezTo>
                      <a:pt x="195108" y="254819"/>
                      <a:pt x="194410" y="256000"/>
                      <a:pt x="193927" y="257309"/>
                    </a:cubicBezTo>
                    <a:cubicBezTo>
                      <a:pt x="191044" y="254896"/>
                      <a:pt x="187044" y="253803"/>
                      <a:pt x="183158" y="254896"/>
                    </a:cubicBezTo>
                    <a:cubicBezTo>
                      <a:pt x="176757" y="256572"/>
                      <a:pt x="172934" y="263113"/>
                      <a:pt x="174623" y="269501"/>
                    </a:cubicBezTo>
                    <a:cubicBezTo>
                      <a:pt x="176338" y="275939"/>
                      <a:pt x="182929" y="279762"/>
                      <a:pt x="189279" y="278073"/>
                    </a:cubicBezTo>
                    <a:cubicBezTo>
                      <a:pt x="193216" y="276994"/>
                      <a:pt x="196099" y="274161"/>
                      <a:pt x="197458" y="270644"/>
                    </a:cubicBezTo>
                    <a:cubicBezTo>
                      <a:pt x="198448" y="271444"/>
                      <a:pt x="199566" y="272180"/>
                      <a:pt x="200811" y="272638"/>
                    </a:cubicBezTo>
                    <a:cubicBezTo>
                      <a:pt x="198448" y="275520"/>
                      <a:pt x="197521" y="279394"/>
                      <a:pt x="198512" y="283293"/>
                    </a:cubicBezTo>
                    <a:cubicBezTo>
                      <a:pt x="199871" y="288386"/>
                      <a:pt x="204405" y="291878"/>
                      <a:pt x="209459" y="292170"/>
                    </a:cubicBezTo>
                    <a:cubicBezTo>
                      <a:pt x="197813" y="294520"/>
                      <a:pt x="186701" y="301174"/>
                      <a:pt x="178636" y="311766"/>
                    </a:cubicBezTo>
                    <a:cubicBezTo>
                      <a:pt x="169581" y="323628"/>
                      <a:pt x="166216" y="337966"/>
                      <a:pt x="168400" y="351035"/>
                    </a:cubicBezTo>
                    <a:cubicBezTo>
                      <a:pt x="181392" y="349688"/>
                      <a:pt x="194219" y="342805"/>
                      <a:pt x="203274" y="331134"/>
                    </a:cubicBezTo>
                    <a:cubicBezTo>
                      <a:pt x="203325" y="332963"/>
                      <a:pt x="203503" y="334842"/>
                      <a:pt x="203757" y="336734"/>
                    </a:cubicBezTo>
                    <a:cubicBezTo>
                      <a:pt x="205395" y="349028"/>
                      <a:pt x="211047" y="359747"/>
                      <a:pt x="219048" y="367379"/>
                    </a:cubicBezTo>
                    <a:cubicBezTo>
                      <a:pt x="215149" y="369450"/>
                      <a:pt x="212583" y="373552"/>
                      <a:pt x="212685" y="378289"/>
                    </a:cubicBezTo>
                    <a:cubicBezTo>
                      <a:pt x="212749" y="382327"/>
                      <a:pt x="214857" y="385871"/>
                      <a:pt x="217981" y="387915"/>
                    </a:cubicBezTo>
                    <a:cubicBezTo>
                      <a:pt x="216863" y="388728"/>
                      <a:pt x="215911" y="389757"/>
                      <a:pt x="215149" y="390849"/>
                    </a:cubicBezTo>
                    <a:cubicBezTo>
                      <a:pt x="212926" y="387865"/>
                      <a:pt x="209281" y="385921"/>
                      <a:pt x="205281" y="386048"/>
                    </a:cubicBezTo>
                    <a:cubicBezTo>
                      <a:pt x="198626" y="386137"/>
                      <a:pt x="193394" y="391636"/>
                      <a:pt x="193584" y="398266"/>
                    </a:cubicBezTo>
                    <a:cubicBezTo>
                      <a:pt x="193699" y="404857"/>
                      <a:pt x="199159" y="410102"/>
                      <a:pt x="205802" y="409975"/>
                    </a:cubicBezTo>
                    <a:cubicBezTo>
                      <a:pt x="209802" y="409874"/>
                      <a:pt x="213333" y="407804"/>
                      <a:pt x="215454" y="404692"/>
                    </a:cubicBezTo>
                    <a:cubicBezTo>
                      <a:pt x="216216" y="405746"/>
                      <a:pt x="217143" y="406686"/>
                      <a:pt x="218286" y="407435"/>
                    </a:cubicBezTo>
                    <a:cubicBezTo>
                      <a:pt x="215339" y="409696"/>
                      <a:pt x="213460" y="413214"/>
                      <a:pt x="213511" y="417214"/>
                    </a:cubicBezTo>
                    <a:cubicBezTo>
                      <a:pt x="213701" y="422396"/>
                      <a:pt x="216990" y="426688"/>
                      <a:pt x="221626" y="428263"/>
                    </a:cubicBezTo>
                    <a:cubicBezTo>
                      <a:pt x="209993" y="428086"/>
                      <a:pt x="197915" y="432150"/>
                      <a:pt x="187857" y="440443"/>
                    </a:cubicBezTo>
                    <a:cubicBezTo>
                      <a:pt x="176338" y="450031"/>
                      <a:pt x="169937" y="463252"/>
                      <a:pt x="169048" y="476498"/>
                    </a:cubicBezTo>
                    <a:cubicBezTo>
                      <a:pt x="182053" y="478085"/>
                      <a:pt x="196099" y="474250"/>
                      <a:pt x="207529" y="464903"/>
                    </a:cubicBezTo>
                    <a:cubicBezTo>
                      <a:pt x="207161" y="466719"/>
                      <a:pt x="206932" y="468599"/>
                      <a:pt x="206754" y="470478"/>
                    </a:cubicBezTo>
                    <a:cubicBezTo>
                      <a:pt x="205649" y="482568"/>
                      <a:pt x="208570" y="493973"/>
                      <a:pt x="214336" y="503219"/>
                    </a:cubicBezTo>
                    <a:cubicBezTo>
                      <a:pt x="210158" y="504362"/>
                      <a:pt x="206754" y="507842"/>
                      <a:pt x="205852" y="512439"/>
                    </a:cubicBezTo>
                    <a:cubicBezTo>
                      <a:pt x="205078" y="516439"/>
                      <a:pt x="206386" y="520313"/>
                      <a:pt x="208977" y="523018"/>
                    </a:cubicBezTo>
                    <a:cubicBezTo>
                      <a:pt x="207745" y="523551"/>
                      <a:pt x="206627" y="524313"/>
                      <a:pt x="205649" y="525253"/>
                    </a:cubicBezTo>
                    <a:cubicBezTo>
                      <a:pt x="204100" y="521850"/>
                      <a:pt x="200925" y="519195"/>
                      <a:pt x="196988" y="518433"/>
                    </a:cubicBezTo>
                    <a:cubicBezTo>
                      <a:pt x="190473" y="517201"/>
                      <a:pt x="184224" y="521443"/>
                      <a:pt x="182929" y="527895"/>
                    </a:cubicBezTo>
                    <a:cubicBezTo>
                      <a:pt x="181697" y="534423"/>
                      <a:pt x="185926" y="540709"/>
                      <a:pt x="192467" y="541954"/>
                    </a:cubicBezTo>
                    <a:cubicBezTo>
                      <a:pt x="196391" y="542728"/>
                      <a:pt x="200277" y="541433"/>
                      <a:pt x="202995" y="538830"/>
                    </a:cubicBezTo>
                    <a:cubicBezTo>
                      <a:pt x="203503" y="540023"/>
                      <a:pt x="204278" y="541128"/>
                      <a:pt x="205154" y="542144"/>
                    </a:cubicBezTo>
                    <a:cubicBezTo>
                      <a:pt x="201814" y="543656"/>
                      <a:pt x="199223" y="546780"/>
                      <a:pt x="198448" y="550666"/>
                    </a:cubicBezTo>
                    <a:cubicBezTo>
                      <a:pt x="197636" y="555174"/>
                      <a:pt x="199337" y="559531"/>
                      <a:pt x="202677" y="562261"/>
                    </a:cubicBezTo>
                    <a:cubicBezTo>
                      <a:pt x="191628" y="559785"/>
                      <a:pt x="179348" y="561143"/>
                      <a:pt x="168057" y="566833"/>
                    </a:cubicBezTo>
                    <a:cubicBezTo>
                      <a:pt x="154633" y="573615"/>
                      <a:pt x="145413" y="585058"/>
                      <a:pt x="141641" y="597770"/>
                    </a:cubicBezTo>
                    <a:cubicBezTo>
                      <a:pt x="153986" y="602177"/>
                      <a:pt x="168527" y="601656"/>
                      <a:pt x="181761" y="595078"/>
                    </a:cubicBezTo>
                    <a:cubicBezTo>
                      <a:pt x="180986" y="596792"/>
                      <a:pt x="180275" y="598545"/>
                      <a:pt x="179690" y="600298"/>
                    </a:cubicBezTo>
                    <a:cubicBezTo>
                      <a:pt x="175690" y="612540"/>
                      <a:pt x="176338" y="625075"/>
                      <a:pt x="180579" y="635769"/>
                    </a:cubicBezTo>
                    <a:cubicBezTo>
                      <a:pt x="175639" y="635235"/>
                      <a:pt x="170750" y="637889"/>
                      <a:pt x="168527" y="642601"/>
                    </a:cubicBezTo>
                    <a:cubicBezTo>
                      <a:pt x="166825" y="646246"/>
                      <a:pt x="167105" y="650348"/>
                      <a:pt x="168984" y="653599"/>
                    </a:cubicBezTo>
                    <a:cubicBezTo>
                      <a:pt x="167625" y="653841"/>
                      <a:pt x="166343" y="654298"/>
                      <a:pt x="165162" y="655009"/>
                    </a:cubicBezTo>
                    <a:cubicBezTo>
                      <a:pt x="164463" y="651313"/>
                      <a:pt x="162101" y="647948"/>
                      <a:pt x="158469" y="646246"/>
                    </a:cubicBezTo>
                    <a:cubicBezTo>
                      <a:pt x="152449" y="643427"/>
                      <a:pt x="145350" y="646005"/>
                      <a:pt x="142518" y="651999"/>
                    </a:cubicBezTo>
                    <a:cubicBezTo>
                      <a:pt x="139698" y="657943"/>
                      <a:pt x="142289" y="665144"/>
                      <a:pt x="148283" y="667874"/>
                    </a:cubicBezTo>
                    <a:cubicBezTo>
                      <a:pt x="151928" y="669652"/>
                      <a:pt x="155992" y="669347"/>
                      <a:pt x="159282" y="667468"/>
                    </a:cubicBezTo>
                    <a:cubicBezTo>
                      <a:pt x="159510" y="668751"/>
                      <a:pt x="159917" y="670059"/>
                      <a:pt x="160577" y="671189"/>
                    </a:cubicBezTo>
                    <a:cubicBezTo>
                      <a:pt x="156919" y="671862"/>
                      <a:pt x="153694" y="674224"/>
                      <a:pt x="151992" y="677895"/>
                    </a:cubicBezTo>
                    <a:cubicBezTo>
                      <a:pt x="149820" y="682479"/>
                      <a:pt x="150874" y="687775"/>
                      <a:pt x="154227" y="691230"/>
                    </a:cubicBezTo>
                    <a:cubicBezTo>
                      <a:pt x="144232" y="685680"/>
                      <a:pt x="131926" y="683457"/>
                      <a:pt x="119353" y="685896"/>
                    </a:cubicBezTo>
                    <a:cubicBezTo>
                      <a:pt x="104659" y="688575"/>
                      <a:pt x="92594" y="697059"/>
                      <a:pt x="85418" y="708222"/>
                    </a:cubicBezTo>
                    <a:cubicBezTo>
                      <a:pt x="95997" y="715893"/>
                      <a:pt x="110107" y="719411"/>
                      <a:pt x="124649" y="716769"/>
                    </a:cubicBezTo>
                    <a:cubicBezTo>
                      <a:pt x="123468" y="718179"/>
                      <a:pt x="122337" y="719716"/>
                      <a:pt x="121220" y="721227"/>
                    </a:cubicBezTo>
                    <a:cubicBezTo>
                      <a:pt x="114120" y="731755"/>
                      <a:pt x="111161" y="743757"/>
                      <a:pt x="112190" y="755047"/>
                    </a:cubicBezTo>
                    <a:cubicBezTo>
                      <a:pt x="107707" y="753396"/>
                      <a:pt x="102462" y="754590"/>
                      <a:pt x="99071" y="758349"/>
                    </a:cubicBezTo>
                    <a:cubicBezTo>
                      <a:pt x="96417" y="761334"/>
                      <a:pt x="95464" y="765334"/>
                      <a:pt x="96366" y="769042"/>
                    </a:cubicBezTo>
                    <a:cubicBezTo>
                      <a:pt x="94994" y="768877"/>
                      <a:pt x="93648" y="768928"/>
                      <a:pt x="92289" y="769233"/>
                    </a:cubicBezTo>
                    <a:cubicBezTo>
                      <a:pt x="92708" y="765524"/>
                      <a:pt x="91425" y="761638"/>
                      <a:pt x="88352" y="758933"/>
                    </a:cubicBezTo>
                    <a:cubicBezTo>
                      <a:pt x="83399" y="754514"/>
                      <a:pt x="75881" y="754996"/>
                      <a:pt x="71474" y="759937"/>
                    </a:cubicBezTo>
                    <a:cubicBezTo>
                      <a:pt x="67067" y="764813"/>
                      <a:pt x="67473" y="772408"/>
                      <a:pt x="72414" y="776828"/>
                    </a:cubicBezTo>
                    <a:cubicBezTo>
                      <a:pt x="75398" y="779507"/>
                      <a:pt x="79411" y="780384"/>
                      <a:pt x="83069" y="779571"/>
                    </a:cubicBezTo>
                    <a:cubicBezTo>
                      <a:pt x="82942" y="780866"/>
                      <a:pt x="82993" y="782162"/>
                      <a:pt x="83297" y="783457"/>
                    </a:cubicBezTo>
                    <a:cubicBezTo>
                      <a:pt x="79589" y="783114"/>
                      <a:pt x="75766" y="784460"/>
                      <a:pt x="73112" y="787394"/>
                    </a:cubicBezTo>
                    <a:cubicBezTo>
                      <a:pt x="70470" y="790378"/>
                      <a:pt x="69581" y="794290"/>
                      <a:pt x="70356" y="797910"/>
                    </a:cubicBezTo>
                    <a:cubicBezTo>
                      <a:pt x="62660" y="789870"/>
                      <a:pt x="51890" y="784155"/>
                      <a:pt x="39533" y="782517"/>
                    </a:cubicBezTo>
                    <a:cubicBezTo>
                      <a:pt x="24649" y="780523"/>
                      <a:pt x="10539" y="784790"/>
                      <a:pt x="303" y="793172"/>
                    </a:cubicBezTo>
                    <a:cubicBezTo>
                      <a:pt x="7961" y="803752"/>
                      <a:pt x="20242" y="811448"/>
                      <a:pt x="34898" y="813518"/>
                    </a:cubicBezTo>
                    <a:cubicBezTo>
                      <a:pt x="33298" y="814521"/>
                      <a:pt x="31774" y="815550"/>
                      <a:pt x="30237" y="816693"/>
                    </a:cubicBezTo>
                    <a:cubicBezTo>
                      <a:pt x="18362" y="825811"/>
                      <a:pt x="11415" y="838803"/>
                      <a:pt x="10006" y="851973"/>
                    </a:cubicBezTo>
                    <a:cubicBezTo>
                      <a:pt x="23074" y="854082"/>
                      <a:pt x="37425" y="850754"/>
                      <a:pt x="49300" y="841686"/>
                    </a:cubicBezTo>
                    <a:cubicBezTo>
                      <a:pt x="50824" y="840505"/>
                      <a:pt x="52233" y="839273"/>
                      <a:pt x="53592" y="837991"/>
                    </a:cubicBezTo>
                    <a:cubicBezTo>
                      <a:pt x="51890" y="852558"/>
                      <a:pt x="56119" y="866388"/>
                      <a:pt x="64362" y="876510"/>
                    </a:cubicBezTo>
                    <a:cubicBezTo>
                      <a:pt x="75068" y="868737"/>
                      <a:pt x="82815" y="856266"/>
                      <a:pt x="84821" y="841458"/>
                    </a:cubicBezTo>
                    <a:cubicBezTo>
                      <a:pt x="86536" y="828453"/>
                      <a:pt x="83475" y="816096"/>
                      <a:pt x="77113" y="806279"/>
                    </a:cubicBezTo>
                    <a:cubicBezTo>
                      <a:pt x="81761" y="808387"/>
                      <a:pt x="87412" y="807333"/>
                      <a:pt x="91006" y="803332"/>
                    </a:cubicBezTo>
                    <a:cubicBezTo>
                      <a:pt x="93648" y="800411"/>
                      <a:pt x="94524" y="796449"/>
                      <a:pt x="93775" y="792804"/>
                    </a:cubicBezTo>
                    <a:cubicBezTo>
                      <a:pt x="94994" y="792918"/>
                      <a:pt x="96239" y="792868"/>
                      <a:pt x="97471" y="792626"/>
                    </a:cubicBezTo>
                    <a:cubicBezTo>
                      <a:pt x="97115" y="796297"/>
                      <a:pt x="98461" y="800043"/>
                      <a:pt x="101408" y="802685"/>
                    </a:cubicBezTo>
                    <a:cubicBezTo>
                      <a:pt x="106361" y="807104"/>
                      <a:pt x="113879" y="806634"/>
                      <a:pt x="118286" y="801681"/>
                    </a:cubicBezTo>
                    <a:cubicBezTo>
                      <a:pt x="122706" y="796817"/>
                      <a:pt x="122286" y="789223"/>
                      <a:pt x="117346" y="784790"/>
                    </a:cubicBezTo>
                    <a:cubicBezTo>
                      <a:pt x="114412" y="782162"/>
                      <a:pt x="110450" y="781298"/>
                      <a:pt x="106881" y="782060"/>
                    </a:cubicBezTo>
                    <a:cubicBezTo>
                      <a:pt x="107008" y="780752"/>
                      <a:pt x="106945" y="779456"/>
                      <a:pt x="106640" y="778224"/>
                    </a:cubicBezTo>
                    <a:cubicBezTo>
                      <a:pt x="110348" y="778644"/>
                      <a:pt x="114235" y="777272"/>
                      <a:pt x="116940" y="774288"/>
                    </a:cubicBezTo>
                    <a:cubicBezTo>
                      <a:pt x="120585" y="770224"/>
                      <a:pt x="120940" y="764356"/>
                      <a:pt x="118172" y="759987"/>
                    </a:cubicBezTo>
                    <a:cubicBezTo>
                      <a:pt x="129348" y="756876"/>
                      <a:pt x="139825" y="749764"/>
                      <a:pt x="147115" y="738981"/>
                    </a:cubicBezTo>
                    <a:cubicBezTo>
                      <a:pt x="148233" y="737407"/>
                      <a:pt x="149236" y="735806"/>
                      <a:pt x="150112" y="734181"/>
                    </a:cubicBezTo>
                    <a:cubicBezTo>
                      <a:pt x="152995" y="748583"/>
                      <a:pt x="161352" y="760330"/>
                      <a:pt x="172337" y="767404"/>
                    </a:cubicBezTo>
                    <a:cubicBezTo>
                      <a:pt x="180033" y="756698"/>
                      <a:pt x="183577" y="742398"/>
                      <a:pt x="180808" y="727678"/>
                    </a:cubicBezTo>
                    <a:cubicBezTo>
                      <a:pt x="178103" y="713480"/>
                      <a:pt x="170115" y="701707"/>
                      <a:pt x="159459" y="694455"/>
                    </a:cubicBezTo>
                    <a:cubicBezTo>
                      <a:pt x="165047" y="696056"/>
                      <a:pt x="171118" y="693452"/>
                      <a:pt x="173709" y="688055"/>
                    </a:cubicBezTo>
                    <a:cubicBezTo>
                      <a:pt x="175347" y="684397"/>
                      <a:pt x="175106" y="680409"/>
                      <a:pt x="173290" y="677183"/>
                    </a:cubicBezTo>
                    <a:cubicBezTo>
                      <a:pt x="174509" y="676955"/>
                      <a:pt x="175690" y="676523"/>
                      <a:pt x="176757" y="675939"/>
                    </a:cubicBezTo>
                    <a:cubicBezTo>
                      <a:pt x="177519" y="679533"/>
                      <a:pt x="179881" y="682721"/>
                      <a:pt x="183462" y="684397"/>
                    </a:cubicBezTo>
                    <a:cubicBezTo>
                      <a:pt x="189406" y="687229"/>
                      <a:pt x="196581" y="684664"/>
                      <a:pt x="199337" y="678644"/>
                    </a:cubicBezTo>
                    <a:cubicBezTo>
                      <a:pt x="202144" y="672649"/>
                      <a:pt x="199566" y="665525"/>
                      <a:pt x="193635" y="662731"/>
                    </a:cubicBezTo>
                    <a:cubicBezTo>
                      <a:pt x="190028" y="661067"/>
                      <a:pt x="186040" y="661296"/>
                      <a:pt x="182815" y="663048"/>
                    </a:cubicBezTo>
                    <a:cubicBezTo>
                      <a:pt x="182510" y="661778"/>
                      <a:pt x="182091" y="660572"/>
                      <a:pt x="181456" y="659467"/>
                    </a:cubicBezTo>
                    <a:cubicBezTo>
                      <a:pt x="185164" y="658832"/>
                      <a:pt x="188517" y="656431"/>
                      <a:pt x="190219" y="652774"/>
                    </a:cubicBezTo>
                    <a:cubicBezTo>
                      <a:pt x="192568" y="647770"/>
                      <a:pt x="191159" y="642017"/>
                      <a:pt x="187158" y="638588"/>
                    </a:cubicBezTo>
                    <a:cubicBezTo>
                      <a:pt x="197216" y="632543"/>
                      <a:pt x="205395" y="622637"/>
                      <a:pt x="209510" y="610127"/>
                    </a:cubicBezTo>
                    <a:cubicBezTo>
                      <a:pt x="210120" y="608362"/>
                      <a:pt x="210640" y="606482"/>
                      <a:pt x="210971" y="604666"/>
                    </a:cubicBezTo>
                    <a:cubicBezTo>
                      <a:pt x="217803" y="617709"/>
                      <a:pt x="229144" y="626701"/>
                      <a:pt x="241628" y="630409"/>
                    </a:cubicBezTo>
                    <a:cubicBezTo>
                      <a:pt x="246086" y="617951"/>
                      <a:pt x="245451" y="603257"/>
                      <a:pt x="238695" y="589896"/>
                    </a:cubicBezTo>
                    <a:cubicBezTo>
                      <a:pt x="232637" y="577907"/>
                      <a:pt x="222743" y="569233"/>
                      <a:pt x="211567" y="564852"/>
                    </a:cubicBezTo>
                    <a:cubicBezTo>
                      <a:pt x="216622" y="564242"/>
                      <a:pt x="220991" y="560470"/>
                      <a:pt x="221981" y="555251"/>
                    </a:cubicBezTo>
                    <a:cubicBezTo>
                      <a:pt x="222743" y="551326"/>
                      <a:pt x="221499" y="547491"/>
                      <a:pt x="218972" y="544786"/>
                    </a:cubicBezTo>
                    <a:cubicBezTo>
                      <a:pt x="220102" y="544252"/>
                      <a:pt x="221105" y="543541"/>
                      <a:pt x="222045" y="542728"/>
                    </a:cubicBezTo>
                    <a:cubicBezTo>
                      <a:pt x="223632" y="546018"/>
                      <a:pt x="226693" y="548532"/>
                      <a:pt x="230567" y="549307"/>
                    </a:cubicBezTo>
                    <a:cubicBezTo>
                      <a:pt x="237056" y="550615"/>
                      <a:pt x="243330" y="546310"/>
                      <a:pt x="244575" y="539846"/>
                    </a:cubicBezTo>
                    <a:cubicBezTo>
                      <a:pt x="245870" y="533381"/>
                      <a:pt x="241628" y="527095"/>
                      <a:pt x="235100" y="525787"/>
                    </a:cubicBezTo>
                    <a:cubicBezTo>
                      <a:pt x="231227" y="525063"/>
                      <a:pt x="227392" y="526256"/>
                      <a:pt x="224687" y="528771"/>
                    </a:cubicBezTo>
                    <a:cubicBezTo>
                      <a:pt x="224153" y="527590"/>
                      <a:pt x="223391" y="526561"/>
                      <a:pt x="222515" y="525609"/>
                    </a:cubicBezTo>
                    <a:cubicBezTo>
                      <a:pt x="225982" y="524072"/>
                      <a:pt x="228636" y="520961"/>
                      <a:pt x="229385" y="516973"/>
                    </a:cubicBezTo>
                    <a:cubicBezTo>
                      <a:pt x="230338" y="512020"/>
                      <a:pt x="228103" y="507130"/>
                      <a:pt x="224039" y="504603"/>
                    </a:cubicBezTo>
                    <a:cubicBezTo>
                      <a:pt x="231684" y="496627"/>
                      <a:pt x="236853" y="485731"/>
                      <a:pt x="237983" y="473437"/>
                    </a:cubicBezTo>
                    <a:cubicBezTo>
                      <a:pt x="238161" y="471558"/>
                      <a:pt x="238225" y="469614"/>
                      <a:pt x="238225" y="467722"/>
                    </a:cubicBezTo>
                    <a:cubicBezTo>
                      <a:pt x="247762" y="478911"/>
                      <a:pt x="260805" y="485197"/>
                      <a:pt x="273810" y="486036"/>
                    </a:cubicBezTo>
                    <a:cubicBezTo>
                      <a:pt x="275334" y="472904"/>
                      <a:pt x="271448" y="458680"/>
                      <a:pt x="261910" y="447199"/>
                    </a:cubicBezTo>
                    <a:cubicBezTo>
                      <a:pt x="252919" y="436379"/>
                      <a:pt x="240689" y="430029"/>
                      <a:pt x="228281" y="428632"/>
                    </a:cubicBezTo>
                    <a:cubicBezTo>
                      <a:pt x="233627" y="427336"/>
                      <a:pt x="237628" y="422447"/>
                      <a:pt x="237526" y="416681"/>
                    </a:cubicBezTo>
                    <a:cubicBezTo>
                      <a:pt x="237387" y="412680"/>
                      <a:pt x="235393" y="409213"/>
                      <a:pt x="232332" y="407080"/>
                    </a:cubicBezTo>
                    <a:cubicBezTo>
                      <a:pt x="233348" y="406330"/>
                      <a:pt x="234148" y="405467"/>
                      <a:pt x="234872" y="404451"/>
                    </a:cubicBezTo>
                    <a:cubicBezTo>
                      <a:pt x="237107" y="407346"/>
                      <a:pt x="240689" y="409163"/>
                      <a:pt x="244638" y="409099"/>
                    </a:cubicBezTo>
                    <a:cubicBezTo>
                      <a:pt x="251217" y="408921"/>
                      <a:pt x="256449" y="403460"/>
                      <a:pt x="256335" y="396856"/>
                    </a:cubicBezTo>
                    <a:cubicBezTo>
                      <a:pt x="256144" y="390227"/>
                      <a:pt x="250683" y="384982"/>
                      <a:pt x="244092" y="385159"/>
                    </a:cubicBezTo>
                    <a:cubicBezTo>
                      <a:pt x="240117" y="385223"/>
                      <a:pt x="236675" y="387217"/>
                      <a:pt x="234567" y="390290"/>
                    </a:cubicBezTo>
                    <a:cubicBezTo>
                      <a:pt x="233754" y="389211"/>
                      <a:pt x="232815" y="388322"/>
                      <a:pt x="231748" y="387623"/>
                    </a:cubicBezTo>
                    <a:cubicBezTo>
                      <a:pt x="234732" y="385401"/>
                      <a:pt x="236675" y="381794"/>
                      <a:pt x="236625" y="377743"/>
                    </a:cubicBezTo>
                    <a:cubicBezTo>
                      <a:pt x="236510" y="372371"/>
                      <a:pt x="232916" y="367900"/>
                      <a:pt x="228039" y="366516"/>
                    </a:cubicBezTo>
                    <a:cubicBezTo>
                      <a:pt x="233818" y="356940"/>
                      <a:pt x="236510" y="345053"/>
                      <a:pt x="234872" y="332645"/>
                    </a:cubicBezTo>
                    <a:cubicBezTo>
                      <a:pt x="234631" y="330753"/>
                      <a:pt x="234262" y="328873"/>
                      <a:pt x="233818" y="327082"/>
                    </a:cubicBezTo>
                    <a:cubicBezTo>
                      <a:pt x="245565" y="335820"/>
                      <a:pt x="259700" y="338982"/>
                      <a:pt x="272566" y="336861"/>
                    </a:cubicBezTo>
                    <a:cubicBezTo>
                      <a:pt x="271143" y="323755"/>
                      <a:pt x="264209" y="310750"/>
                      <a:pt x="252334" y="301695"/>
                    </a:cubicBezTo>
                    <a:cubicBezTo>
                      <a:pt x="240981" y="293046"/>
                      <a:pt x="227455" y="289643"/>
                      <a:pt x="214857" y="291180"/>
                    </a:cubicBezTo>
                    <a:cubicBezTo>
                      <a:pt x="220216" y="288855"/>
                      <a:pt x="223226" y="282937"/>
                      <a:pt x="221689" y="277082"/>
                    </a:cubicBezTo>
                    <a:cubicBezTo>
                      <a:pt x="220635" y="273285"/>
                      <a:pt x="217867" y="270339"/>
                      <a:pt x="214400" y="268993"/>
                    </a:cubicBezTo>
                    <a:cubicBezTo>
                      <a:pt x="215212" y="268066"/>
                      <a:pt x="215809" y="266986"/>
                      <a:pt x="216279" y="265805"/>
                    </a:cubicBezTo>
                    <a:cubicBezTo>
                      <a:pt x="219162" y="268104"/>
                      <a:pt x="223048" y="269043"/>
                      <a:pt x="226795" y="268066"/>
                    </a:cubicBezTo>
                    <a:cubicBezTo>
                      <a:pt x="233221" y="266351"/>
                      <a:pt x="237056" y="259823"/>
                      <a:pt x="235329" y="253410"/>
                    </a:cubicBezTo>
                    <a:cubicBezTo>
                      <a:pt x="233627" y="247034"/>
                      <a:pt x="227087" y="243212"/>
                      <a:pt x="220699" y="244951"/>
                    </a:cubicBezTo>
                    <a:cubicBezTo>
                      <a:pt x="216863" y="245955"/>
                      <a:pt x="213968" y="248711"/>
                      <a:pt x="212622" y="252102"/>
                    </a:cubicBezTo>
                    <a:cubicBezTo>
                      <a:pt x="211631" y="251289"/>
                      <a:pt x="210526" y="250692"/>
                      <a:pt x="209281" y="250222"/>
                    </a:cubicBezTo>
                    <a:cubicBezTo>
                      <a:pt x="211682" y="247364"/>
                      <a:pt x="212749" y="243339"/>
                      <a:pt x="211682" y="239465"/>
                    </a:cubicBezTo>
                    <a:cubicBezTo>
                      <a:pt x="210272" y="234220"/>
                      <a:pt x="205649" y="230766"/>
                      <a:pt x="200518" y="230575"/>
                    </a:cubicBezTo>
                    <a:cubicBezTo>
                      <a:pt x="204214" y="219653"/>
                      <a:pt x="204100" y="207017"/>
                      <a:pt x="199401" y="194952"/>
                    </a:cubicBezTo>
                    <a:cubicBezTo>
                      <a:pt x="198690" y="193174"/>
                      <a:pt x="197877" y="191472"/>
                      <a:pt x="197039" y="189757"/>
                    </a:cubicBezTo>
                    <a:cubicBezTo>
                      <a:pt x="210577" y="195472"/>
                      <a:pt x="225042" y="195180"/>
                      <a:pt x="236993" y="190075"/>
                    </a:cubicBezTo>
                    <a:cubicBezTo>
                      <a:pt x="232446" y="177591"/>
                      <a:pt x="222629" y="166707"/>
                      <a:pt x="208913" y="160789"/>
                    </a:cubicBezTo>
                    <a:cubicBezTo>
                      <a:pt x="196162" y="155188"/>
                      <a:pt x="182561" y="155010"/>
                      <a:pt x="170927" y="159125"/>
                    </a:cubicBezTo>
                    <a:cubicBezTo>
                      <a:pt x="175030" y="155480"/>
                      <a:pt x="176173" y="149295"/>
                      <a:pt x="173290" y="144367"/>
                    </a:cubicBezTo>
                    <a:cubicBezTo>
                      <a:pt x="171334" y="140875"/>
                      <a:pt x="167867" y="138779"/>
                      <a:pt x="164222" y="138373"/>
                    </a:cubicBezTo>
                    <a:cubicBezTo>
                      <a:pt x="164692" y="137243"/>
                      <a:pt x="165047" y="136062"/>
                      <a:pt x="165162" y="134842"/>
                    </a:cubicBezTo>
                    <a:cubicBezTo>
                      <a:pt x="168527" y="136341"/>
                      <a:pt x="172515" y="136265"/>
                      <a:pt x="175931" y="134271"/>
                    </a:cubicBezTo>
                    <a:cubicBezTo>
                      <a:pt x="181697" y="131020"/>
                      <a:pt x="183691" y="123666"/>
                      <a:pt x="180414" y="117977"/>
                    </a:cubicBezTo>
                    <a:cubicBezTo>
                      <a:pt x="177100" y="112198"/>
                      <a:pt x="169823" y="110192"/>
                      <a:pt x="164057" y="113468"/>
                    </a:cubicBezTo>
                    <a:cubicBezTo>
                      <a:pt x="160628" y="115411"/>
                      <a:pt x="158520" y="118840"/>
                      <a:pt x="158100" y="122498"/>
                    </a:cubicBezTo>
                    <a:cubicBezTo>
                      <a:pt x="156919" y="122003"/>
                      <a:pt x="155700" y="121660"/>
                      <a:pt x="154392" y="121546"/>
                    </a:cubicBezTo>
                    <a:cubicBezTo>
                      <a:pt x="155992" y="118155"/>
                      <a:pt x="155992" y="114014"/>
                      <a:pt x="153935" y="110560"/>
                    </a:cubicBezTo>
                    <a:cubicBezTo>
                      <a:pt x="151331" y="106026"/>
                      <a:pt x="146289" y="103829"/>
                      <a:pt x="141400" y="104655"/>
                    </a:cubicBezTo>
                    <a:cubicBezTo>
                      <a:pt x="141578" y="93618"/>
                      <a:pt x="137946" y="82163"/>
                      <a:pt x="130351" y="72320"/>
                    </a:cubicBezTo>
                    <a:cubicBezTo>
                      <a:pt x="129170" y="70784"/>
                      <a:pt x="127951" y="69361"/>
                      <a:pt x="126655" y="68028"/>
                    </a:cubicBezTo>
                    <a:cubicBezTo>
                      <a:pt x="141222" y="69666"/>
                      <a:pt x="155040" y="65399"/>
                      <a:pt x="165098" y="57080"/>
                    </a:cubicBezTo>
                    <a:cubicBezTo>
                      <a:pt x="157288" y="46450"/>
                      <a:pt x="144753" y="38678"/>
                      <a:pt x="129932" y="36811"/>
                    </a:cubicBezTo>
                    <a:cubicBezTo>
                      <a:pt x="115886" y="35033"/>
                      <a:pt x="102462" y="38792"/>
                      <a:pt x="92403" y="46387"/>
                    </a:cubicBezTo>
                    <a:cubicBezTo>
                      <a:pt x="95934" y="41510"/>
                      <a:pt x="95299" y="34716"/>
                      <a:pt x="90752" y="30563"/>
                    </a:cubicBezTo>
                    <a:cubicBezTo>
                      <a:pt x="87819" y="27858"/>
                      <a:pt x="83882" y="26892"/>
                      <a:pt x="80288" y="27616"/>
                    </a:cubicBezTo>
                    <a:cubicBezTo>
                      <a:pt x="80415" y="26448"/>
                      <a:pt x="80351" y="25165"/>
                      <a:pt x="80122" y="23984"/>
                    </a:cubicBezTo>
                    <a:cubicBezTo>
                      <a:pt x="83767" y="24302"/>
                      <a:pt x="87527" y="23019"/>
                      <a:pt x="90181" y="20149"/>
                    </a:cubicBezTo>
                    <a:cubicBezTo>
                      <a:pt x="94651" y="15272"/>
                      <a:pt x="94296" y="7690"/>
                      <a:pt x="89419" y="3207"/>
                    </a:cubicBezTo>
                    <a:cubicBezTo>
                      <a:pt x="84529" y="-1276"/>
                      <a:pt x="77011" y="-921"/>
                      <a:pt x="72541" y="3969"/>
                    </a:cubicBezTo>
                    <a:cubicBezTo>
                      <a:pt x="69823" y="6915"/>
                      <a:pt x="68883" y="10802"/>
                      <a:pt x="69645" y="14383"/>
                    </a:cubicBezTo>
                    <a:cubicBezTo>
                      <a:pt x="68337" y="14269"/>
                      <a:pt x="67067" y="14332"/>
                      <a:pt x="65822" y="14637"/>
                    </a:cubicBezTo>
                    <a:cubicBezTo>
                      <a:pt x="66305" y="10878"/>
                      <a:pt x="65009" y="6979"/>
                      <a:pt x="62012" y="4248"/>
                    </a:cubicBezTo>
                    <a:cubicBezTo>
                      <a:pt x="57110" y="-222"/>
                      <a:pt x="49528" y="159"/>
                      <a:pt x="45070" y="5036"/>
                    </a:cubicBezTo>
                    <a:cubicBezTo>
                      <a:pt x="40600" y="9900"/>
                      <a:pt x="40943" y="17482"/>
                      <a:pt x="45820" y="21990"/>
                    </a:cubicBezTo>
                    <a:cubicBezTo>
                      <a:pt x="48830" y="24708"/>
                      <a:pt x="52817" y="25622"/>
                      <a:pt x="56462" y="24772"/>
                    </a:cubicBezTo>
                    <a:cubicBezTo>
                      <a:pt x="56361" y="26118"/>
                      <a:pt x="56424" y="27502"/>
                      <a:pt x="56653" y="28861"/>
                    </a:cubicBezTo>
                    <a:cubicBezTo>
                      <a:pt x="52932" y="28391"/>
                      <a:pt x="49058" y="29699"/>
                      <a:pt x="46366" y="32684"/>
                    </a:cubicBezTo>
                    <a:cubicBezTo>
                      <a:pt x="41895" y="37548"/>
                      <a:pt x="42251" y="45155"/>
                      <a:pt x="47128" y="49549"/>
                    </a:cubicBezTo>
                    <a:cubicBezTo>
                      <a:pt x="52017" y="54032"/>
                      <a:pt x="59548" y="53677"/>
                      <a:pt x="63993" y="48775"/>
                    </a:cubicBezTo>
                    <a:cubicBezTo>
                      <a:pt x="66711" y="45854"/>
                      <a:pt x="67664" y="41828"/>
                      <a:pt x="66889" y="38195"/>
                    </a:cubicBezTo>
                    <a:cubicBezTo>
                      <a:pt x="68172" y="38335"/>
                      <a:pt x="69543" y="38335"/>
                      <a:pt x="70763" y="38018"/>
                    </a:cubicBezTo>
                    <a:cubicBezTo>
                      <a:pt x="70356" y="41713"/>
                      <a:pt x="71639" y="45536"/>
                      <a:pt x="74598" y="4820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51DA81F3-3574-4F77-B1A0-C915B22AB600}"/>
                  </a:ext>
                </a:extLst>
              </p:cNvPr>
              <p:cNvSpPr/>
              <p:nvPr/>
            </p:nvSpPr>
            <p:spPr>
              <a:xfrm flipV="1">
                <a:off x="6774055" y="3382151"/>
                <a:ext cx="276448" cy="875956"/>
              </a:xfrm>
              <a:custGeom>
                <a:avLst/>
                <a:gdLst>
                  <a:gd name="connsiteX0" fmla="*/ 171712 w 276448"/>
                  <a:gd name="connsiteY0" fmla="*/ 776493 h 875956"/>
                  <a:gd name="connsiteX1" fmla="*/ 107209 w 276448"/>
                  <a:gd name="connsiteY1" fmla="*/ 679491 h 875956"/>
                  <a:gd name="connsiteX2" fmla="*/ 127084 w 276448"/>
                  <a:gd name="connsiteY2" fmla="*/ 752148 h 875956"/>
                  <a:gd name="connsiteX3" fmla="*/ 125941 w 276448"/>
                  <a:gd name="connsiteY3" fmla="*/ 754688 h 875956"/>
                  <a:gd name="connsiteX4" fmla="*/ 107450 w 276448"/>
                  <a:gd name="connsiteY4" fmla="*/ 762892 h 875956"/>
                  <a:gd name="connsiteX5" fmla="*/ 104732 w 276448"/>
                  <a:gd name="connsiteY5" fmla="*/ 762015 h 875956"/>
                  <a:gd name="connsiteX6" fmla="*/ 54352 w 276448"/>
                  <a:gd name="connsiteY6" fmla="*/ 672531 h 875956"/>
                  <a:gd name="connsiteX7" fmla="*/ 54961 w 276448"/>
                  <a:gd name="connsiteY7" fmla="*/ 669763 h 875956"/>
                  <a:gd name="connsiteX8" fmla="*/ 57793 w 276448"/>
                  <a:gd name="connsiteY8" fmla="*/ 670118 h 875956"/>
                  <a:gd name="connsiteX9" fmla="*/ 100681 w 276448"/>
                  <a:gd name="connsiteY9" fmla="*/ 720194 h 875956"/>
                  <a:gd name="connsiteX10" fmla="*/ 95779 w 276448"/>
                  <a:gd name="connsiteY10" fmla="*/ 655805 h 875956"/>
                  <a:gd name="connsiteX11" fmla="*/ 87638 w 276448"/>
                  <a:gd name="connsiteY11" fmla="*/ 636844 h 875956"/>
                  <a:gd name="connsiteX12" fmla="*/ 53209 w 276448"/>
                  <a:gd name="connsiteY12" fmla="*/ 516575 h 875956"/>
                  <a:gd name="connsiteX13" fmla="*/ 51875 w 276448"/>
                  <a:gd name="connsiteY13" fmla="*/ 595036 h 875956"/>
                  <a:gd name="connsiteX14" fmla="*/ 49995 w 276448"/>
                  <a:gd name="connsiteY14" fmla="*/ 597093 h 875956"/>
                  <a:gd name="connsiteX15" fmla="*/ 30006 w 276448"/>
                  <a:gd name="connsiteY15" fmla="*/ 599798 h 875956"/>
                  <a:gd name="connsiteX16" fmla="*/ 27593 w 276448"/>
                  <a:gd name="connsiteY16" fmla="*/ 598173 h 875956"/>
                  <a:gd name="connsiteX17" fmla="*/ 4402 w 276448"/>
                  <a:gd name="connsiteY17" fmla="*/ 498211 h 875956"/>
                  <a:gd name="connsiteX18" fmla="*/ 5799 w 276448"/>
                  <a:gd name="connsiteY18" fmla="*/ 495671 h 875956"/>
                  <a:gd name="connsiteX19" fmla="*/ 8390 w 276448"/>
                  <a:gd name="connsiteY19" fmla="*/ 496827 h 875956"/>
                  <a:gd name="connsiteX20" fmla="*/ 35517 w 276448"/>
                  <a:gd name="connsiteY20" fmla="*/ 556936 h 875956"/>
                  <a:gd name="connsiteX21" fmla="*/ 49284 w 276448"/>
                  <a:gd name="connsiteY21" fmla="*/ 491798 h 875956"/>
                  <a:gd name="connsiteX22" fmla="*/ 43252 w 276448"/>
                  <a:gd name="connsiteY22" fmla="*/ 403685 h 875956"/>
                  <a:gd name="connsiteX23" fmla="*/ 44992 w 276448"/>
                  <a:gd name="connsiteY23" fmla="*/ 355603 h 875956"/>
                  <a:gd name="connsiteX24" fmla="*/ 24519 w 276448"/>
                  <a:gd name="connsiteY24" fmla="*/ 430622 h 875956"/>
                  <a:gd name="connsiteX25" fmla="*/ 22233 w 276448"/>
                  <a:gd name="connsiteY25" fmla="*/ 432133 h 875956"/>
                  <a:gd name="connsiteX26" fmla="*/ 2116 w 276448"/>
                  <a:gd name="connsiteY26" fmla="*/ 429834 h 875956"/>
                  <a:gd name="connsiteX27" fmla="*/ 250 w 276448"/>
                  <a:gd name="connsiteY27" fmla="*/ 427675 h 875956"/>
                  <a:gd name="connsiteX28" fmla="*/ 2409 w 276448"/>
                  <a:gd name="connsiteY28" fmla="*/ 325021 h 875956"/>
                  <a:gd name="connsiteX29" fmla="*/ 4339 w 276448"/>
                  <a:gd name="connsiteY29" fmla="*/ 322976 h 875956"/>
                  <a:gd name="connsiteX30" fmla="*/ 6650 w 276448"/>
                  <a:gd name="connsiteY30" fmla="*/ 324742 h 875956"/>
                  <a:gd name="connsiteX31" fmla="*/ 18055 w 276448"/>
                  <a:gd name="connsiteY31" fmla="*/ 389664 h 875956"/>
                  <a:gd name="connsiteX32" fmla="*/ 47341 w 276448"/>
                  <a:gd name="connsiteY32" fmla="*/ 330228 h 875956"/>
                  <a:gd name="connsiteX33" fmla="*/ 78697 w 276448"/>
                  <a:gd name="connsiteY33" fmla="*/ 193881 h 875956"/>
                  <a:gd name="connsiteX34" fmla="*/ 39188 w 276448"/>
                  <a:gd name="connsiteY34" fmla="*/ 260048 h 875956"/>
                  <a:gd name="connsiteX35" fmla="*/ 36521 w 276448"/>
                  <a:gd name="connsiteY35" fmla="*/ 260962 h 875956"/>
                  <a:gd name="connsiteX36" fmla="*/ 17814 w 276448"/>
                  <a:gd name="connsiteY36" fmla="*/ 253292 h 875956"/>
                  <a:gd name="connsiteX37" fmla="*/ 16594 w 276448"/>
                  <a:gd name="connsiteY37" fmla="*/ 250739 h 875956"/>
                  <a:gd name="connsiteX38" fmla="*/ 46274 w 276448"/>
                  <a:gd name="connsiteY38" fmla="*/ 152454 h 875956"/>
                  <a:gd name="connsiteX39" fmla="*/ 48725 w 276448"/>
                  <a:gd name="connsiteY39" fmla="*/ 150930 h 875956"/>
                  <a:gd name="connsiteX40" fmla="*/ 50427 w 276448"/>
                  <a:gd name="connsiteY40" fmla="*/ 153050 h 875956"/>
                  <a:gd name="connsiteX41" fmla="*/ 50427 w 276448"/>
                  <a:gd name="connsiteY41" fmla="*/ 153228 h 875956"/>
                  <a:gd name="connsiteX42" fmla="*/ 43963 w 276448"/>
                  <a:gd name="connsiteY42" fmla="*/ 218849 h 875956"/>
                  <a:gd name="connsiteX43" fmla="*/ 87956 w 276448"/>
                  <a:gd name="connsiteY43" fmla="*/ 169802 h 875956"/>
                  <a:gd name="connsiteX44" fmla="*/ 154567 w 276448"/>
                  <a:gd name="connsiteY44" fmla="*/ 52047 h 875956"/>
                  <a:gd name="connsiteX45" fmla="*/ 97786 w 276448"/>
                  <a:gd name="connsiteY45" fmla="*/ 100892 h 875956"/>
                  <a:gd name="connsiteX46" fmla="*/ 95017 w 276448"/>
                  <a:gd name="connsiteY46" fmla="*/ 100892 h 875956"/>
                  <a:gd name="connsiteX47" fmla="*/ 79650 w 276448"/>
                  <a:gd name="connsiteY47" fmla="*/ 87722 h 875956"/>
                  <a:gd name="connsiteX48" fmla="*/ 79307 w 276448"/>
                  <a:gd name="connsiteY48" fmla="*/ 84864 h 875956"/>
                  <a:gd name="connsiteX49" fmla="*/ 138565 w 276448"/>
                  <a:gd name="connsiteY49" fmla="*/ 1019 h 875956"/>
                  <a:gd name="connsiteX50" fmla="*/ 141347 w 276448"/>
                  <a:gd name="connsiteY50" fmla="*/ 409 h 875956"/>
                  <a:gd name="connsiteX51" fmla="*/ 142439 w 276448"/>
                  <a:gd name="connsiteY51" fmla="*/ 2213 h 875956"/>
                  <a:gd name="connsiteX52" fmla="*/ 142248 w 276448"/>
                  <a:gd name="connsiteY52" fmla="*/ 3127 h 875956"/>
                  <a:gd name="connsiteX53" fmla="*/ 115362 w 276448"/>
                  <a:gd name="connsiteY53" fmla="*/ 63274 h 875956"/>
                  <a:gd name="connsiteX54" fmla="*/ 171115 w 276448"/>
                  <a:gd name="connsiteY54" fmla="*/ 31524 h 875956"/>
                  <a:gd name="connsiteX55" fmla="*/ 194610 w 276448"/>
                  <a:gd name="connsiteY55" fmla="*/ 6035 h 875956"/>
                  <a:gd name="connsiteX56" fmla="*/ 210206 w 276448"/>
                  <a:gd name="connsiteY56" fmla="*/ 6099 h 875956"/>
                  <a:gd name="connsiteX57" fmla="*/ 210206 w 276448"/>
                  <a:gd name="connsiteY57" fmla="*/ 21669 h 875956"/>
                  <a:gd name="connsiteX58" fmla="*/ 185555 w 276448"/>
                  <a:gd name="connsiteY58" fmla="*/ 48491 h 875956"/>
                  <a:gd name="connsiteX59" fmla="*/ 180717 w 276448"/>
                  <a:gd name="connsiteY59" fmla="*/ 100892 h 875956"/>
                  <a:gd name="connsiteX60" fmla="*/ 223541 w 276448"/>
                  <a:gd name="connsiteY60" fmla="*/ 51247 h 875956"/>
                  <a:gd name="connsiteX61" fmla="*/ 226398 w 276448"/>
                  <a:gd name="connsiteY61" fmla="*/ 50892 h 875956"/>
                  <a:gd name="connsiteX62" fmla="*/ 226995 w 276448"/>
                  <a:gd name="connsiteY62" fmla="*/ 53673 h 875956"/>
                  <a:gd name="connsiteX63" fmla="*/ 175040 w 276448"/>
                  <a:gd name="connsiteY63" fmla="*/ 142522 h 875956"/>
                  <a:gd name="connsiteX64" fmla="*/ 172436 w 276448"/>
                  <a:gd name="connsiteY64" fmla="*/ 143462 h 875956"/>
                  <a:gd name="connsiteX65" fmla="*/ 153539 w 276448"/>
                  <a:gd name="connsiteY65" fmla="*/ 135956 h 875956"/>
                  <a:gd name="connsiteX66" fmla="*/ 152281 w 276448"/>
                  <a:gd name="connsiteY66" fmla="*/ 133378 h 875956"/>
                  <a:gd name="connsiteX67" fmla="*/ 173884 w 276448"/>
                  <a:gd name="connsiteY67" fmla="*/ 62995 h 875956"/>
                  <a:gd name="connsiteX68" fmla="*/ 105583 w 276448"/>
                  <a:gd name="connsiteY68" fmla="*/ 184978 h 875956"/>
                  <a:gd name="connsiteX69" fmla="*/ 116150 w 276448"/>
                  <a:gd name="connsiteY69" fmla="*/ 239931 h 875956"/>
                  <a:gd name="connsiteX70" fmla="*/ 145271 w 276448"/>
                  <a:gd name="connsiteY70" fmla="*/ 179644 h 875956"/>
                  <a:gd name="connsiteX71" fmla="*/ 147912 w 276448"/>
                  <a:gd name="connsiteY71" fmla="*/ 178552 h 875956"/>
                  <a:gd name="connsiteX72" fmla="*/ 149246 w 276448"/>
                  <a:gd name="connsiteY72" fmla="*/ 181092 h 875956"/>
                  <a:gd name="connsiteX73" fmla="*/ 123160 w 276448"/>
                  <a:gd name="connsiteY73" fmla="*/ 280571 h 875956"/>
                  <a:gd name="connsiteX74" fmla="*/ 120849 w 276448"/>
                  <a:gd name="connsiteY74" fmla="*/ 282146 h 875956"/>
                  <a:gd name="connsiteX75" fmla="*/ 100630 w 276448"/>
                  <a:gd name="connsiteY75" fmla="*/ 280089 h 875956"/>
                  <a:gd name="connsiteX76" fmla="*/ 98751 w 276448"/>
                  <a:gd name="connsiteY76" fmla="*/ 277917 h 875956"/>
                  <a:gd name="connsiteX77" fmla="*/ 99360 w 276448"/>
                  <a:gd name="connsiteY77" fmla="*/ 201679 h 875956"/>
                  <a:gd name="connsiteX78" fmla="*/ 68664 w 276448"/>
                  <a:gd name="connsiteY78" fmla="*/ 338280 h 875956"/>
                  <a:gd name="connsiteX79" fmla="*/ 93391 w 276448"/>
                  <a:gd name="connsiteY79" fmla="*/ 390032 h 875956"/>
                  <a:gd name="connsiteX80" fmla="*/ 106231 w 276448"/>
                  <a:gd name="connsiteY80" fmla="*/ 324234 h 875956"/>
                  <a:gd name="connsiteX81" fmla="*/ 108542 w 276448"/>
                  <a:gd name="connsiteY81" fmla="*/ 322557 h 875956"/>
                  <a:gd name="connsiteX82" fmla="*/ 110486 w 276448"/>
                  <a:gd name="connsiteY82" fmla="*/ 324678 h 875956"/>
                  <a:gd name="connsiteX83" fmla="*/ 110486 w 276448"/>
                  <a:gd name="connsiteY83" fmla="*/ 427536 h 875956"/>
                  <a:gd name="connsiteX84" fmla="*/ 108669 w 276448"/>
                  <a:gd name="connsiteY84" fmla="*/ 429644 h 875956"/>
                  <a:gd name="connsiteX85" fmla="*/ 88540 w 276448"/>
                  <a:gd name="connsiteY85" fmla="*/ 432730 h 875956"/>
                  <a:gd name="connsiteX86" fmla="*/ 86178 w 276448"/>
                  <a:gd name="connsiteY86" fmla="*/ 431155 h 875956"/>
                  <a:gd name="connsiteX87" fmla="*/ 67115 w 276448"/>
                  <a:gd name="connsiteY87" fmla="*/ 355895 h 875956"/>
                  <a:gd name="connsiteX88" fmla="*/ 65312 w 276448"/>
                  <a:gd name="connsiteY88" fmla="*/ 403685 h 875956"/>
                  <a:gd name="connsiteX89" fmla="*/ 71941 w 276448"/>
                  <a:gd name="connsiteY89" fmla="*/ 494287 h 875956"/>
                  <a:gd name="connsiteX90" fmla="*/ 107895 w 276448"/>
                  <a:gd name="connsiteY90" fmla="*/ 538267 h 875956"/>
                  <a:gd name="connsiteX91" fmla="*/ 104859 w 276448"/>
                  <a:gd name="connsiteY91" fmla="*/ 471401 h 875956"/>
                  <a:gd name="connsiteX92" fmla="*/ 104859 w 276448"/>
                  <a:gd name="connsiteY92" fmla="*/ 471262 h 875956"/>
                  <a:gd name="connsiteX93" fmla="*/ 106663 w 276448"/>
                  <a:gd name="connsiteY93" fmla="*/ 469153 h 875956"/>
                  <a:gd name="connsiteX94" fmla="*/ 109025 w 276448"/>
                  <a:gd name="connsiteY94" fmla="*/ 470792 h 875956"/>
                  <a:gd name="connsiteX95" fmla="*/ 133422 w 276448"/>
                  <a:gd name="connsiteY95" fmla="*/ 570703 h 875956"/>
                  <a:gd name="connsiteX96" fmla="*/ 132164 w 276448"/>
                  <a:gd name="connsiteY96" fmla="*/ 573179 h 875956"/>
                  <a:gd name="connsiteX97" fmla="*/ 113368 w 276448"/>
                  <a:gd name="connsiteY97" fmla="*/ 580964 h 875956"/>
                  <a:gd name="connsiteX98" fmla="*/ 110701 w 276448"/>
                  <a:gd name="connsiteY98" fmla="*/ 579999 h 875956"/>
                  <a:gd name="connsiteX99" fmla="*/ 74964 w 276448"/>
                  <a:gd name="connsiteY99" fmla="*/ 512664 h 875956"/>
                  <a:gd name="connsiteX100" fmla="*/ 118690 w 276448"/>
                  <a:gd name="connsiteY100" fmla="*/ 652554 h 875956"/>
                  <a:gd name="connsiteX101" fmla="*/ 166035 w 276448"/>
                  <a:gd name="connsiteY101" fmla="*/ 682920 h 875956"/>
                  <a:gd name="connsiteX102" fmla="*/ 142363 w 276448"/>
                  <a:gd name="connsiteY102" fmla="*/ 620296 h 875956"/>
                  <a:gd name="connsiteX103" fmla="*/ 142248 w 276448"/>
                  <a:gd name="connsiteY103" fmla="*/ 619496 h 875956"/>
                  <a:gd name="connsiteX104" fmla="*/ 143379 w 276448"/>
                  <a:gd name="connsiteY104" fmla="*/ 617629 h 875956"/>
                  <a:gd name="connsiteX105" fmla="*/ 146173 w 276448"/>
                  <a:gd name="connsiteY105" fmla="*/ 618404 h 875956"/>
                  <a:gd name="connsiteX106" fmla="*/ 200351 w 276448"/>
                  <a:gd name="connsiteY106" fmla="*/ 705881 h 875956"/>
                  <a:gd name="connsiteX107" fmla="*/ 199932 w 276448"/>
                  <a:gd name="connsiteY107" fmla="*/ 708612 h 875956"/>
                  <a:gd name="connsiteX108" fmla="*/ 184463 w 276448"/>
                  <a:gd name="connsiteY108" fmla="*/ 721833 h 875956"/>
                  <a:gd name="connsiteX109" fmla="*/ 181555 w 276448"/>
                  <a:gd name="connsiteY109" fmla="*/ 721706 h 875956"/>
                  <a:gd name="connsiteX110" fmla="*/ 126361 w 276448"/>
                  <a:gd name="connsiteY110" fmla="*/ 668442 h 875956"/>
                  <a:gd name="connsiteX111" fmla="*/ 188933 w 276448"/>
                  <a:gd name="connsiteY111" fmla="*/ 762727 h 875956"/>
                  <a:gd name="connsiteX112" fmla="*/ 267153 w 276448"/>
                  <a:gd name="connsiteY112" fmla="*/ 829884 h 875956"/>
                  <a:gd name="connsiteX113" fmla="*/ 267343 w 276448"/>
                  <a:gd name="connsiteY113" fmla="*/ 831345 h 875956"/>
                  <a:gd name="connsiteX114" fmla="*/ 265883 w 276448"/>
                  <a:gd name="connsiteY114" fmla="*/ 831637 h 875956"/>
                  <a:gd name="connsiteX115" fmla="*/ 224989 w 276448"/>
                  <a:gd name="connsiteY115" fmla="*/ 808345 h 875956"/>
                  <a:gd name="connsiteX116" fmla="*/ 276462 w 276448"/>
                  <a:gd name="connsiteY116" fmla="*/ 874347 h 875956"/>
                  <a:gd name="connsiteX117" fmla="*/ 276348 w 276448"/>
                  <a:gd name="connsiteY117" fmla="*/ 875807 h 875956"/>
                  <a:gd name="connsiteX118" fmla="*/ 274887 w 276448"/>
                  <a:gd name="connsiteY118" fmla="*/ 875807 h 875956"/>
                  <a:gd name="connsiteX119" fmla="*/ 214727 w 276448"/>
                  <a:gd name="connsiteY119" fmla="*/ 818416 h 875956"/>
                  <a:gd name="connsiteX120" fmla="*/ 233396 w 276448"/>
                  <a:gd name="connsiteY120" fmla="*/ 860694 h 875956"/>
                  <a:gd name="connsiteX121" fmla="*/ 232964 w 276448"/>
                  <a:gd name="connsiteY121" fmla="*/ 862079 h 875956"/>
                  <a:gd name="connsiteX122" fmla="*/ 231593 w 276448"/>
                  <a:gd name="connsiteY122" fmla="*/ 861723 h 875956"/>
                  <a:gd name="connsiteX123" fmla="*/ 171611 w 276448"/>
                  <a:gd name="connsiteY123" fmla="*/ 776557 h 87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</a:cxnLst>
                <a:rect l="l" t="t" r="r" b="b"/>
                <a:pathLst>
                  <a:path w="276448" h="875956">
                    <a:moveTo>
                      <a:pt x="171712" y="776493"/>
                    </a:moveTo>
                    <a:cubicBezTo>
                      <a:pt x="147150" y="747868"/>
                      <a:pt x="125383" y="715114"/>
                      <a:pt x="107209" y="679491"/>
                    </a:cubicBezTo>
                    <a:lnTo>
                      <a:pt x="127084" y="752148"/>
                    </a:lnTo>
                    <a:cubicBezTo>
                      <a:pt x="127377" y="753176"/>
                      <a:pt x="126907" y="754268"/>
                      <a:pt x="125941" y="754688"/>
                    </a:cubicBezTo>
                    <a:lnTo>
                      <a:pt x="107450" y="762892"/>
                    </a:lnTo>
                    <a:cubicBezTo>
                      <a:pt x="106422" y="763336"/>
                      <a:pt x="105291" y="762968"/>
                      <a:pt x="104732" y="762015"/>
                    </a:cubicBezTo>
                    <a:lnTo>
                      <a:pt x="54352" y="672531"/>
                    </a:lnTo>
                    <a:cubicBezTo>
                      <a:pt x="53793" y="671630"/>
                      <a:pt x="54047" y="670423"/>
                      <a:pt x="54961" y="669763"/>
                    </a:cubicBezTo>
                    <a:cubicBezTo>
                      <a:pt x="55863" y="669153"/>
                      <a:pt x="57069" y="669280"/>
                      <a:pt x="57793" y="670118"/>
                    </a:cubicBezTo>
                    <a:cubicBezTo>
                      <a:pt x="57793" y="670118"/>
                      <a:pt x="93683" y="711977"/>
                      <a:pt x="100681" y="720194"/>
                    </a:cubicBezTo>
                    <a:lnTo>
                      <a:pt x="95779" y="655805"/>
                    </a:lnTo>
                    <a:cubicBezTo>
                      <a:pt x="92972" y="649519"/>
                      <a:pt x="90305" y="643245"/>
                      <a:pt x="87638" y="636844"/>
                    </a:cubicBezTo>
                    <a:cubicBezTo>
                      <a:pt x="72233" y="598922"/>
                      <a:pt x="60702" y="558384"/>
                      <a:pt x="53209" y="516575"/>
                    </a:cubicBezTo>
                    <a:lnTo>
                      <a:pt x="51875" y="595036"/>
                    </a:lnTo>
                    <a:cubicBezTo>
                      <a:pt x="51837" y="596065"/>
                      <a:pt x="51037" y="596979"/>
                      <a:pt x="49995" y="597093"/>
                    </a:cubicBezTo>
                    <a:lnTo>
                      <a:pt x="30006" y="599798"/>
                    </a:lnTo>
                    <a:cubicBezTo>
                      <a:pt x="28850" y="599938"/>
                      <a:pt x="27910" y="599265"/>
                      <a:pt x="27593" y="598173"/>
                    </a:cubicBezTo>
                    <a:lnTo>
                      <a:pt x="4402" y="498211"/>
                    </a:lnTo>
                    <a:cubicBezTo>
                      <a:pt x="4174" y="497132"/>
                      <a:pt x="4771" y="496027"/>
                      <a:pt x="5799" y="495671"/>
                    </a:cubicBezTo>
                    <a:cubicBezTo>
                      <a:pt x="6815" y="495315"/>
                      <a:pt x="7971" y="495862"/>
                      <a:pt x="8390" y="496827"/>
                    </a:cubicBezTo>
                    <a:cubicBezTo>
                      <a:pt x="8390" y="496827"/>
                      <a:pt x="31060" y="547068"/>
                      <a:pt x="35517" y="556936"/>
                    </a:cubicBezTo>
                    <a:lnTo>
                      <a:pt x="49284" y="491798"/>
                    </a:lnTo>
                    <a:cubicBezTo>
                      <a:pt x="45296" y="462753"/>
                      <a:pt x="43252" y="433212"/>
                      <a:pt x="43252" y="403685"/>
                    </a:cubicBezTo>
                    <a:cubicBezTo>
                      <a:pt x="43252" y="387492"/>
                      <a:pt x="43849" y="371427"/>
                      <a:pt x="44992" y="355603"/>
                    </a:cubicBezTo>
                    <a:lnTo>
                      <a:pt x="24519" y="430622"/>
                    </a:lnTo>
                    <a:cubicBezTo>
                      <a:pt x="24202" y="431638"/>
                      <a:pt x="23249" y="432247"/>
                      <a:pt x="22233" y="432133"/>
                    </a:cubicBezTo>
                    <a:lnTo>
                      <a:pt x="2116" y="429834"/>
                    </a:lnTo>
                    <a:cubicBezTo>
                      <a:pt x="1012" y="429695"/>
                      <a:pt x="250" y="428806"/>
                      <a:pt x="250" y="427675"/>
                    </a:cubicBezTo>
                    <a:lnTo>
                      <a:pt x="2409" y="325021"/>
                    </a:lnTo>
                    <a:cubicBezTo>
                      <a:pt x="2409" y="323967"/>
                      <a:pt x="3259" y="323053"/>
                      <a:pt x="4339" y="322976"/>
                    </a:cubicBezTo>
                    <a:cubicBezTo>
                      <a:pt x="5431" y="322900"/>
                      <a:pt x="6460" y="323650"/>
                      <a:pt x="6650" y="324742"/>
                    </a:cubicBezTo>
                    <a:cubicBezTo>
                      <a:pt x="6650" y="324742"/>
                      <a:pt x="16175" y="379034"/>
                      <a:pt x="18055" y="389664"/>
                    </a:cubicBezTo>
                    <a:lnTo>
                      <a:pt x="47341" y="330228"/>
                    </a:lnTo>
                    <a:cubicBezTo>
                      <a:pt x="52662" y="283111"/>
                      <a:pt x="63178" y="237531"/>
                      <a:pt x="78697" y="193881"/>
                    </a:cubicBezTo>
                    <a:lnTo>
                      <a:pt x="39188" y="260048"/>
                    </a:lnTo>
                    <a:cubicBezTo>
                      <a:pt x="38654" y="260962"/>
                      <a:pt x="37511" y="261318"/>
                      <a:pt x="36521" y="260962"/>
                    </a:cubicBezTo>
                    <a:lnTo>
                      <a:pt x="17814" y="253292"/>
                    </a:lnTo>
                    <a:cubicBezTo>
                      <a:pt x="16785" y="252898"/>
                      <a:pt x="16239" y="251768"/>
                      <a:pt x="16594" y="250739"/>
                    </a:cubicBezTo>
                    <a:lnTo>
                      <a:pt x="46274" y="152454"/>
                    </a:lnTo>
                    <a:cubicBezTo>
                      <a:pt x="46566" y="151374"/>
                      <a:pt x="47646" y="150777"/>
                      <a:pt x="48725" y="150930"/>
                    </a:cubicBezTo>
                    <a:cubicBezTo>
                      <a:pt x="49716" y="151196"/>
                      <a:pt x="50427" y="152022"/>
                      <a:pt x="50427" y="153050"/>
                    </a:cubicBezTo>
                    <a:lnTo>
                      <a:pt x="50427" y="153228"/>
                    </a:lnTo>
                    <a:cubicBezTo>
                      <a:pt x="50427" y="153228"/>
                      <a:pt x="44992" y="208168"/>
                      <a:pt x="43963" y="218849"/>
                    </a:cubicBezTo>
                    <a:lnTo>
                      <a:pt x="87956" y="169802"/>
                    </a:lnTo>
                    <a:cubicBezTo>
                      <a:pt x="105520" y="126723"/>
                      <a:pt x="128100" y="86922"/>
                      <a:pt x="154567" y="52047"/>
                    </a:cubicBezTo>
                    <a:lnTo>
                      <a:pt x="97786" y="100892"/>
                    </a:lnTo>
                    <a:cubicBezTo>
                      <a:pt x="96998" y="101539"/>
                      <a:pt x="95779" y="101539"/>
                      <a:pt x="95017" y="100892"/>
                    </a:cubicBezTo>
                    <a:lnTo>
                      <a:pt x="79650" y="87722"/>
                    </a:lnTo>
                    <a:cubicBezTo>
                      <a:pt x="78824" y="86985"/>
                      <a:pt x="78697" y="85779"/>
                      <a:pt x="79307" y="84864"/>
                    </a:cubicBezTo>
                    <a:lnTo>
                      <a:pt x="138565" y="1019"/>
                    </a:lnTo>
                    <a:cubicBezTo>
                      <a:pt x="139162" y="117"/>
                      <a:pt x="140369" y="-150"/>
                      <a:pt x="141347" y="409"/>
                    </a:cubicBezTo>
                    <a:cubicBezTo>
                      <a:pt x="142020" y="765"/>
                      <a:pt x="142439" y="1501"/>
                      <a:pt x="142439" y="2213"/>
                    </a:cubicBezTo>
                    <a:cubicBezTo>
                      <a:pt x="142439" y="2530"/>
                      <a:pt x="142363" y="2835"/>
                      <a:pt x="142248" y="3127"/>
                    </a:cubicBezTo>
                    <a:cubicBezTo>
                      <a:pt x="142248" y="3127"/>
                      <a:pt x="119769" y="53457"/>
                      <a:pt x="115362" y="63274"/>
                    </a:cubicBezTo>
                    <a:lnTo>
                      <a:pt x="171115" y="31524"/>
                    </a:lnTo>
                    <a:cubicBezTo>
                      <a:pt x="178672" y="22647"/>
                      <a:pt x="186520" y="14125"/>
                      <a:pt x="194610" y="6035"/>
                    </a:cubicBezTo>
                    <a:cubicBezTo>
                      <a:pt x="198966" y="1755"/>
                      <a:pt x="205913" y="1755"/>
                      <a:pt x="210206" y="6099"/>
                    </a:cubicBezTo>
                    <a:cubicBezTo>
                      <a:pt x="214549" y="10391"/>
                      <a:pt x="214486" y="17402"/>
                      <a:pt x="210206" y="21669"/>
                    </a:cubicBezTo>
                    <a:cubicBezTo>
                      <a:pt x="201684" y="30153"/>
                      <a:pt x="193480" y="39081"/>
                      <a:pt x="185555" y="48491"/>
                    </a:cubicBezTo>
                    <a:lnTo>
                      <a:pt x="180717" y="100892"/>
                    </a:lnTo>
                    <a:cubicBezTo>
                      <a:pt x="187841" y="92535"/>
                      <a:pt x="223541" y="51247"/>
                      <a:pt x="223541" y="51247"/>
                    </a:cubicBezTo>
                    <a:cubicBezTo>
                      <a:pt x="224214" y="50434"/>
                      <a:pt x="225471" y="50269"/>
                      <a:pt x="226398" y="50892"/>
                    </a:cubicBezTo>
                    <a:cubicBezTo>
                      <a:pt x="227300" y="51514"/>
                      <a:pt x="227541" y="52797"/>
                      <a:pt x="226995" y="53673"/>
                    </a:cubicBezTo>
                    <a:lnTo>
                      <a:pt x="175040" y="142522"/>
                    </a:lnTo>
                    <a:cubicBezTo>
                      <a:pt x="174494" y="143462"/>
                      <a:pt x="173414" y="143805"/>
                      <a:pt x="172436" y="143462"/>
                    </a:cubicBezTo>
                    <a:lnTo>
                      <a:pt x="153539" y="135956"/>
                    </a:lnTo>
                    <a:cubicBezTo>
                      <a:pt x="152459" y="135537"/>
                      <a:pt x="151900" y="134394"/>
                      <a:pt x="152281" y="133378"/>
                    </a:cubicBezTo>
                    <a:lnTo>
                      <a:pt x="173884" y="62995"/>
                    </a:lnTo>
                    <a:cubicBezTo>
                      <a:pt x="146477" y="98707"/>
                      <a:pt x="123224" y="140084"/>
                      <a:pt x="105583" y="184978"/>
                    </a:cubicBezTo>
                    <a:lnTo>
                      <a:pt x="116150" y="239931"/>
                    </a:lnTo>
                    <a:cubicBezTo>
                      <a:pt x="120798" y="230266"/>
                      <a:pt x="145271" y="179644"/>
                      <a:pt x="145271" y="179644"/>
                    </a:cubicBezTo>
                    <a:cubicBezTo>
                      <a:pt x="145753" y="178603"/>
                      <a:pt x="146896" y="178184"/>
                      <a:pt x="147912" y="178552"/>
                    </a:cubicBezTo>
                    <a:cubicBezTo>
                      <a:pt x="148954" y="178920"/>
                      <a:pt x="149551" y="179987"/>
                      <a:pt x="149246" y="181092"/>
                    </a:cubicBezTo>
                    <a:lnTo>
                      <a:pt x="123160" y="280571"/>
                    </a:lnTo>
                    <a:cubicBezTo>
                      <a:pt x="122919" y="281613"/>
                      <a:pt x="121966" y="282298"/>
                      <a:pt x="120849" y="282146"/>
                    </a:cubicBezTo>
                    <a:lnTo>
                      <a:pt x="100630" y="280089"/>
                    </a:lnTo>
                    <a:cubicBezTo>
                      <a:pt x="99551" y="279974"/>
                      <a:pt x="98687" y="278996"/>
                      <a:pt x="98751" y="277917"/>
                    </a:cubicBezTo>
                    <a:lnTo>
                      <a:pt x="99360" y="201679"/>
                    </a:lnTo>
                    <a:cubicBezTo>
                      <a:pt x="83828" y="245303"/>
                      <a:pt x="73567" y="291023"/>
                      <a:pt x="68664" y="338280"/>
                    </a:cubicBezTo>
                    <a:lnTo>
                      <a:pt x="93391" y="390032"/>
                    </a:lnTo>
                    <a:cubicBezTo>
                      <a:pt x="95423" y="379517"/>
                      <a:pt x="106231" y="324234"/>
                      <a:pt x="106231" y="324234"/>
                    </a:cubicBezTo>
                    <a:cubicBezTo>
                      <a:pt x="106485" y="323167"/>
                      <a:pt x="107450" y="322430"/>
                      <a:pt x="108542" y="322557"/>
                    </a:cubicBezTo>
                    <a:cubicBezTo>
                      <a:pt x="109635" y="322684"/>
                      <a:pt x="110486" y="323573"/>
                      <a:pt x="110486" y="324678"/>
                    </a:cubicBezTo>
                    <a:lnTo>
                      <a:pt x="110486" y="427536"/>
                    </a:lnTo>
                    <a:cubicBezTo>
                      <a:pt x="110486" y="428628"/>
                      <a:pt x="109685" y="429479"/>
                      <a:pt x="108669" y="429644"/>
                    </a:cubicBezTo>
                    <a:lnTo>
                      <a:pt x="88540" y="432730"/>
                    </a:lnTo>
                    <a:cubicBezTo>
                      <a:pt x="87460" y="432920"/>
                      <a:pt x="86432" y="432247"/>
                      <a:pt x="86178" y="431155"/>
                    </a:cubicBezTo>
                    <a:lnTo>
                      <a:pt x="67115" y="355895"/>
                    </a:lnTo>
                    <a:cubicBezTo>
                      <a:pt x="65896" y="371656"/>
                      <a:pt x="65312" y="387543"/>
                      <a:pt x="65312" y="403685"/>
                    </a:cubicBezTo>
                    <a:cubicBezTo>
                      <a:pt x="65312" y="434368"/>
                      <a:pt x="67572" y="464683"/>
                      <a:pt x="71941" y="494287"/>
                    </a:cubicBezTo>
                    <a:lnTo>
                      <a:pt x="107895" y="538267"/>
                    </a:lnTo>
                    <a:cubicBezTo>
                      <a:pt x="107387" y="527561"/>
                      <a:pt x="104859" y="471401"/>
                      <a:pt x="104859" y="471401"/>
                    </a:cubicBezTo>
                    <a:lnTo>
                      <a:pt x="104859" y="471262"/>
                    </a:lnTo>
                    <a:cubicBezTo>
                      <a:pt x="104859" y="470195"/>
                      <a:pt x="105583" y="469344"/>
                      <a:pt x="106663" y="469153"/>
                    </a:cubicBezTo>
                    <a:cubicBezTo>
                      <a:pt x="107755" y="468976"/>
                      <a:pt x="108771" y="469687"/>
                      <a:pt x="109025" y="470792"/>
                    </a:cubicBezTo>
                    <a:lnTo>
                      <a:pt x="133422" y="570703"/>
                    </a:lnTo>
                    <a:cubicBezTo>
                      <a:pt x="133676" y="571731"/>
                      <a:pt x="133117" y="572760"/>
                      <a:pt x="132164" y="573179"/>
                    </a:cubicBezTo>
                    <a:lnTo>
                      <a:pt x="113368" y="580964"/>
                    </a:lnTo>
                    <a:cubicBezTo>
                      <a:pt x="112352" y="581383"/>
                      <a:pt x="111184" y="580964"/>
                      <a:pt x="110701" y="579999"/>
                    </a:cubicBezTo>
                    <a:lnTo>
                      <a:pt x="74964" y="512664"/>
                    </a:lnTo>
                    <a:cubicBezTo>
                      <a:pt x="83828" y="562117"/>
                      <a:pt x="98624" y="609361"/>
                      <a:pt x="118690" y="652554"/>
                    </a:cubicBezTo>
                    <a:lnTo>
                      <a:pt x="166035" y="682920"/>
                    </a:lnTo>
                    <a:cubicBezTo>
                      <a:pt x="162238" y="672912"/>
                      <a:pt x="142363" y="620296"/>
                      <a:pt x="142363" y="620296"/>
                    </a:cubicBezTo>
                    <a:cubicBezTo>
                      <a:pt x="142248" y="620042"/>
                      <a:pt x="142248" y="619737"/>
                      <a:pt x="142248" y="619496"/>
                    </a:cubicBezTo>
                    <a:cubicBezTo>
                      <a:pt x="142248" y="618721"/>
                      <a:pt x="142667" y="617997"/>
                      <a:pt x="143379" y="617629"/>
                    </a:cubicBezTo>
                    <a:cubicBezTo>
                      <a:pt x="144420" y="617134"/>
                      <a:pt x="145563" y="617464"/>
                      <a:pt x="146173" y="618404"/>
                    </a:cubicBezTo>
                    <a:lnTo>
                      <a:pt x="200351" y="705881"/>
                    </a:lnTo>
                    <a:cubicBezTo>
                      <a:pt x="200897" y="706720"/>
                      <a:pt x="200706" y="707939"/>
                      <a:pt x="199932" y="708612"/>
                    </a:cubicBezTo>
                    <a:lnTo>
                      <a:pt x="184463" y="721833"/>
                    </a:lnTo>
                    <a:cubicBezTo>
                      <a:pt x="183612" y="722557"/>
                      <a:pt x="182418" y="722506"/>
                      <a:pt x="181555" y="721706"/>
                    </a:cubicBezTo>
                    <a:lnTo>
                      <a:pt x="126361" y="668442"/>
                    </a:lnTo>
                    <a:cubicBezTo>
                      <a:pt x="143887" y="703037"/>
                      <a:pt x="164842" y="734825"/>
                      <a:pt x="188933" y="762727"/>
                    </a:cubicBezTo>
                    <a:lnTo>
                      <a:pt x="267153" y="829884"/>
                    </a:lnTo>
                    <a:cubicBezTo>
                      <a:pt x="267585" y="830253"/>
                      <a:pt x="267648" y="830862"/>
                      <a:pt x="267343" y="831345"/>
                    </a:cubicBezTo>
                    <a:cubicBezTo>
                      <a:pt x="266975" y="831764"/>
                      <a:pt x="266378" y="831878"/>
                      <a:pt x="265883" y="831637"/>
                    </a:cubicBezTo>
                    <a:cubicBezTo>
                      <a:pt x="265883" y="831637"/>
                      <a:pt x="242756" y="818416"/>
                      <a:pt x="224989" y="808345"/>
                    </a:cubicBezTo>
                    <a:lnTo>
                      <a:pt x="276462" y="874347"/>
                    </a:lnTo>
                    <a:cubicBezTo>
                      <a:pt x="276817" y="874779"/>
                      <a:pt x="276767" y="875439"/>
                      <a:pt x="276348" y="875807"/>
                    </a:cubicBezTo>
                    <a:cubicBezTo>
                      <a:pt x="275928" y="876163"/>
                      <a:pt x="275332" y="876163"/>
                      <a:pt x="274887" y="875807"/>
                    </a:cubicBezTo>
                    <a:lnTo>
                      <a:pt x="214727" y="818416"/>
                    </a:lnTo>
                    <a:cubicBezTo>
                      <a:pt x="222957" y="836945"/>
                      <a:pt x="233396" y="860694"/>
                      <a:pt x="233396" y="860694"/>
                    </a:cubicBezTo>
                    <a:cubicBezTo>
                      <a:pt x="233625" y="861177"/>
                      <a:pt x="233472" y="861799"/>
                      <a:pt x="232964" y="862079"/>
                    </a:cubicBezTo>
                    <a:cubicBezTo>
                      <a:pt x="232494" y="862333"/>
                      <a:pt x="231885" y="862206"/>
                      <a:pt x="231593" y="861723"/>
                    </a:cubicBezTo>
                    <a:lnTo>
                      <a:pt x="171611" y="776557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7" name="Forma Livre: Forma 56">
                <a:extLst>
                  <a:ext uri="{FF2B5EF4-FFF2-40B4-BE49-F238E27FC236}">
                    <a16:creationId xmlns:a16="http://schemas.microsoft.com/office/drawing/2014/main" id="{57F99318-41A6-4204-B764-1279F1DF23DC}"/>
                  </a:ext>
                </a:extLst>
              </p:cNvPr>
              <p:cNvSpPr/>
              <p:nvPr/>
            </p:nvSpPr>
            <p:spPr>
              <a:xfrm flipV="1">
                <a:off x="6912953" y="3453876"/>
                <a:ext cx="591184" cy="801408"/>
              </a:xfrm>
              <a:custGeom>
                <a:avLst/>
                <a:gdLst>
                  <a:gd name="connsiteX0" fmla="*/ 295896 w 591184"/>
                  <a:gd name="connsiteY0" fmla="*/ 801534 h 801408"/>
                  <a:gd name="connsiteX1" fmla="*/ 278 w 591184"/>
                  <a:gd name="connsiteY1" fmla="*/ 400875 h 801408"/>
                  <a:gd name="connsiteX2" fmla="*/ 295896 w 591184"/>
                  <a:gd name="connsiteY2" fmla="*/ 126 h 801408"/>
                  <a:gd name="connsiteX3" fmla="*/ 591463 w 591184"/>
                  <a:gd name="connsiteY3" fmla="*/ 400875 h 801408"/>
                  <a:gd name="connsiteX4" fmla="*/ 295896 w 591184"/>
                  <a:gd name="connsiteY4" fmla="*/ 801534 h 801408"/>
                  <a:gd name="connsiteX5" fmla="*/ 28434 w 591184"/>
                  <a:gd name="connsiteY5" fmla="*/ 492124 h 801408"/>
                  <a:gd name="connsiteX6" fmla="*/ 89610 w 591184"/>
                  <a:gd name="connsiteY6" fmla="*/ 469937 h 801408"/>
                  <a:gd name="connsiteX7" fmla="*/ 108063 w 591184"/>
                  <a:gd name="connsiteY7" fmla="*/ 482358 h 801408"/>
                  <a:gd name="connsiteX8" fmla="*/ 162749 w 591184"/>
                  <a:gd name="connsiteY8" fmla="*/ 487628 h 801408"/>
                  <a:gd name="connsiteX9" fmla="*/ 110082 w 591184"/>
                  <a:gd name="connsiteY9" fmla="*/ 474242 h 801408"/>
                  <a:gd name="connsiteX10" fmla="*/ 194207 w 591184"/>
                  <a:gd name="connsiteY10" fmla="*/ 480516 h 801408"/>
                  <a:gd name="connsiteX11" fmla="*/ 146722 w 591184"/>
                  <a:gd name="connsiteY11" fmla="*/ 462101 h 801408"/>
                  <a:gd name="connsiteX12" fmla="*/ 150583 w 591184"/>
                  <a:gd name="connsiteY12" fmla="*/ 460133 h 801408"/>
                  <a:gd name="connsiteX13" fmla="*/ 230186 w 591184"/>
                  <a:gd name="connsiteY13" fmla="*/ 472769 h 801408"/>
                  <a:gd name="connsiteX14" fmla="*/ 181812 w 591184"/>
                  <a:gd name="connsiteY14" fmla="*/ 453643 h 801408"/>
                  <a:gd name="connsiteX15" fmla="*/ 214514 w 591184"/>
                  <a:gd name="connsiteY15" fmla="*/ 451954 h 801408"/>
                  <a:gd name="connsiteX16" fmla="*/ 261530 w 591184"/>
                  <a:gd name="connsiteY16" fmla="*/ 465365 h 801408"/>
                  <a:gd name="connsiteX17" fmla="*/ 270877 w 591184"/>
                  <a:gd name="connsiteY17" fmla="*/ 466191 h 801408"/>
                  <a:gd name="connsiteX18" fmla="*/ 190257 w 591184"/>
                  <a:gd name="connsiteY18" fmla="*/ 431304 h 801408"/>
                  <a:gd name="connsiteX19" fmla="*/ 123659 w 591184"/>
                  <a:gd name="connsiteY19" fmla="*/ 406602 h 801408"/>
                  <a:gd name="connsiteX20" fmla="*/ 165035 w 591184"/>
                  <a:gd name="connsiteY20" fmla="*/ 387336 h 801408"/>
                  <a:gd name="connsiteX21" fmla="*/ 230618 w 591184"/>
                  <a:gd name="connsiteY21" fmla="*/ 384530 h 801408"/>
                  <a:gd name="connsiteX22" fmla="*/ 281113 w 591184"/>
                  <a:gd name="connsiteY22" fmla="*/ 426262 h 801408"/>
                  <a:gd name="connsiteX23" fmla="*/ 264946 w 591184"/>
                  <a:gd name="connsiteY23" fmla="*/ 393775 h 801408"/>
                  <a:gd name="connsiteX24" fmla="*/ 270572 w 591184"/>
                  <a:gd name="connsiteY24" fmla="*/ 362317 h 801408"/>
                  <a:gd name="connsiteX25" fmla="*/ 259968 w 591184"/>
                  <a:gd name="connsiteY25" fmla="*/ 359993 h 801408"/>
                  <a:gd name="connsiteX26" fmla="*/ 258355 w 591184"/>
                  <a:gd name="connsiteY26" fmla="*/ 359993 h 801408"/>
                  <a:gd name="connsiteX27" fmla="*/ 146519 w 591184"/>
                  <a:gd name="connsiteY27" fmla="*/ 215251 h 801408"/>
                  <a:gd name="connsiteX28" fmla="*/ 146607 w 591184"/>
                  <a:gd name="connsiteY28" fmla="*/ 209917 h 801408"/>
                  <a:gd name="connsiteX29" fmla="*/ 57720 w 591184"/>
                  <a:gd name="connsiteY29" fmla="*/ 209917 h 801408"/>
                  <a:gd name="connsiteX30" fmla="*/ 295896 w 591184"/>
                  <a:gd name="connsiteY30" fmla="*/ 20573 h 801408"/>
                  <a:gd name="connsiteX31" fmla="*/ 534021 w 591184"/>
                  <a:gd name="connsiteY31" fmla="*/ 209892 h 801408"/>
                  <a:gd name="connsiteX32" fmla="*/ 445477 w 591184"/>
                  <a:gd name="connsiteY32" fmla="*/ 209892 h 801408"/>
                  <a:gd name="connsiteX33" fmla="*/ 445591 w 591184"/>
                  <a:gd name="connsiteY33" fmla="*/ 215251 h 801408"/>
                  <a:gd name="connsiteX34" fmla="*/ 330884 w 591184"/>
                  <a:gd name="connsiteY34" fmla="*/ 360717 h 801408"/>
                  <a:gd name="connsiteX35" fmla="*/ 331913 w 591184"/>
                  <a:gd name="connsiteY35" fmla="*/ 360717 h 801408"/>
                  <a:gd name="connsiteX36" fmla="*/ 331265 w 591184"/>
                  <a:gd name="connsiteY36" fmla="*/ 360870 h 801408"/>
                  <a:gd name="connsiteX37" fmla="*/ 333297 w 591184"/>
                  <a:gd name="connsiteY37" fmla="*/ 401497 h 801408"/>
                  <a:gd name="connsiteX38" fmla="*/ 363142 w 591184"/>
                  <a:gd name="connsiteY38" fmla="*/ 429081 h 801408"/>
                  <a:gd name="connsiteX39" fmla="*/ 412711 w 591184"/>
                  <a:gd name="connsiteY39" fmla="*/ 447001 h 801408"/>
                  <a:gd name="connsiteX40" fmla="*/ 437272 w 591184"/>
                  <a:gd name="connsiteY40" fmla="*/ 456742 h 801408"/>
                  <a:gd name="connsiteX41" fmla="*/ 455116 w 591184"/>
                  <a:gd name="connsiteY41" fmla="*/ 475398 h 801408"/>
                  <a:gd name="connsiteX42" fmla="*/ 459472 w 591184"/>
                  <a:gd name="connsiteY42" fmla="*/ 479729 h 801408"/>
                  <a:gd name="connsiteX43" fmla="*/ 500620 w 591184"/>
                  <a:gd name="connsiteY43" fmla="*/ 506831 h 801408"/>
                  <a:gd name="connsiteX44" fmla="*/ 525918 w 591184"/>
                  <a:gd name="connsiteY44" fmla="*/ 512584 h 801408"/>
                  <a:gd name="connsiteX45" fmla="*/ 537602 w 591184"/>
                  <a:gd name="connsiteY45" fmla="*/ 507758 h 801408"/>
                  <a:gd name="connsiteX46" fmla="*/ 535139 w 591184"/>
                  <a:gd name="connsiteY46" fmla="*/ 523747 h 801408"/>
                  <a:gd name="connsiteX47" fmla="*/ 511275 w 591184"/>
                  <a:gd name="connsiteY47" fmla="*/ 537184 h 801408"/>
                  <a:gd name="connsiteX48" fmla="*/ 482637 w 591184"/>
                  <a:gd name="connsiteY48" fmla="*/ 537387 h 801408"/>
                  <a:gd name="connsiteX49" fmla="*/ 436421 w 591184"/>
                  <a:gd name="connsiteY49" fmla="*/ 520890 h 801408"/>
                  <a:gd name="connsiteX50" fmla="*/ 404417 w 591184"/>
                  <a:gd name="connsiteY50" fmla="*/ 518375 h 801408"/>
                  <a:gd name="connsiteX51" fmla="*/ 412241 w 591184"/>
                  <a:gd name="connsiteY51" fmla="*/ 511809 h 801408"/>
                  <a:gd name="connsiteX52" fmla="*/ 408418 w 591184"/>
                  <a:gd name="connsiteY52" fmla="*/ 511961 h 801408"/>
                  <a:gd name="connsiteX53" fmla="*/ 391781 w 591184"/>
                  <a:gd name="connsiteY53" fmla="*/ 525309 h 801408"/>
                  <a:gd name="connsiteX54" fmla="*/ 383716 w 591184"/>
                  <a:gd name="connsiteY54" fmla="*/ 551433 h 801408"/>
                  <a:gd name="connsiteX55" fmla="*/ 360209 w 591184"/>
                  <a:gd name="connsiteY55" fmla="*/ 568223 h 801408"/>
                  <a:gd name="connsiteX56" fmla="*/ 267677 w 591184"/>
                  <a:gd name="connsiteY56" fmla="*/ 544994 h 801408"/>
                  <a:gd name="connsiteX57" fmla="*/ 146366 w 591184"/>
                  <a:gd name="connsiteY57" fmla="*/ 512419 h 801408"/>
                  <a:gd name="connsiteX58" fmla="*/ 120395 w 591184"/>
                  <a:gd name="connsiteY58" fmla="*/ 506894 h 801408"/>
                  <a:gd name="connsiteX59" fmla="*/ 171093 w 591184"/>
                  <a:gd name="connsiteY59" fmla="*/ 605370 h 801408"/>
                  <a:gd name="connsiteX60" fmla="*/ 219950 w 591184"/>
                  <a:gd name="connsiteY60" fmla="*/ 628713 h 801408"/>
                  <a:gd name="connsiteX61" fmla="*/ 241769 w 591184"/>
                  <a:gd name="connsiteY61" fmla="*/ 644207 h 801408"/>
                  <a:gd name="connsiteX62" fmla="*/ 270077 w 591184"/>
                  <a:gd name="connsiteY62" fmla="*/ 632231 h 801408"/>
                  <a:gd name="connsiteX63" fmla="*/ 296988 w 591184"/>
                  <a:gd name="connsiteY63" fmla="*/ 650023 h 801408"/>
                  <a:gd name="connsiteX64" fmla="*/ 314667 w 591184"/>
                  <a:gd name="connsiteY64" fmla="*/ 738923 h 801408"/>
                  <a:gd name="connsiteX65" fmla="*/ 328217 w 591184"/>
                  <a:gd name="connsiteY65" fmla="*/ 778496 h 801408"/>
                  <a:gd name="connsiteX66" fmla="*/ 295896 w 591184"/>
                  <a:gd name="connsiteY66" fmla="*/ 781125 h 801408"/>
                  <a:gd name="connsiteX67" fmla="*/ 28434 w 591184"/>
                  <a:gd name="connsiteY67" fmla="*/ 492124 h 801408"/>
                  <a:gd name="connsiteX68" fmla="*/ 349833 w 591184"/>
                  <a:gd name="connsiteY68" fmla="*/ 773772 h 801408"/>
                  <a:gd name="connsiteX69" fmla="*/ 356361 w 591184"/>
                  <a:gd name="connsiteY69" fmla="*/ 751026 h 801408"/>
                  <a:gd name="connsiteX70" fmla="*/ 366635 w 591184"/>
                  <a:gd name="connsiteY70" fmla="*/ 579081 h 801408"/>
                  <a:gd name="connsiteX71" fmla="*/ 417054 w 591184"/>
                  <a:gd name="connsiteY71" fmla="*/ 578154 h 801408"/>
                  <a:gd name="connsiteX72" fmla="*/ 492035 w 591184"/>
                  <a:gd name="connsiteY72" fmla="*/ 667549 h 801408"/>
                  <a:gd name="connsiteX73" fmla="*/ 349833 w 591184"/>
                  <a:gd name="connsiteY73" fmla="*/ 773772 h 801408"/>
                  <a:gd name="connsiteX74" fmla="*/ 291184 w 591184"/>
                  <a:gd name="connsiteY74" fmla="*/ 364603 h 801408"/>
                  <a:gd name="connsiteX75" fmla="*/ 291438 w 591184"/>
                  <a:gd name="connsiteY75" fmla="*/ 391540 h 801408"/>
                  <a:gd name="connsiteX76" fmla="*/ 307656 w 591184"/>
                  <a:gd name="connsiteY76" fmla="*/ 417994 h 801408"/>
                  <a:gd name="connsiteX77" fmla="*/ 310412 w 591184"/>
                  <a:gd name="connsiteY77" fmla="*/ 364159 h 801408"/>
                  <a:gd name="connsiteX78" fmla="*/ 297395 w 591184"/>
                  <a:gd name="connsiteY78" fmla="*/ 364730 h 801408"/>
                  <a:gd name="connsiteX79" fmla="*/ 291184 w 591184"/>
                  <a:gd name="connsiteY79" fmla="*/ 364603 h 801408"/>
                  <a:gd name="connsiteX80" fmla="*/ 494816 w 591184"/>
                  <a:gd name="connsiteY80" fmla="*/ 533552 h 801408"/>
                  <a:gd name="connsiteX81" fmla="*/ 494816 w 591184"/>
                  <a:gd name="connsiteY81" fmla="*/ 533552 h 801408"/>
                  <a:gd name="connsiteX82" fmla="*/ 506970 w 591184"/>
                  <a:gd name="connsiteY82" fmla="*/ 536206 h 801408"/>
                  <a:gd name="connsiteX83" fmla="*/ 494816 w 591184"/>
                  <a:gd name="connsiteY83" fmla="*/ 533552 h 801408"/>
                  <a:gd name="connsiteX84" fmla="*/ 457186 w 591184"/>
                  <a:gd name="connsiteY84" fmla="*/ 467753 h 801408"/>
                  <a:gd name="connsiteX85" fmla="*/ 452030 w 591184"/>
                  <a:gd name="connsiteY85" fmla="*/ 462101 h 801408"/>
                  <a:gd name="connsiteX86" fmla="*/ 451534 w 591184"/>
                  <a:gd name="connsiteY86" fmla="*/ 461517 h 801408"/>
                  <a:gd name="connsiteX87" fmla="*/ 425309 w 591184"/>
                  <a:gd name="connsiteY87" fmla="*/ 443928 h 801408"/>
                  <a:gd name="connsiteX88" fmla="*/ 369937 w 591184"/>
                  <a:gd name="connsiteY88" fmla="*/ 426490 h 801408"/>
                  <a:gd name="connsiteX89" fmla="*/ 446531 w 591184"/>
                  <a:gd name="connsiteY89" fmla="*/ 423531 h 801408"/>
                  <a:gd name="connsiteX90" fmla="*/ 483932 w 591184"/>
                  <a:gd name="connsiteY90" fmla="*/ 449808 h 801408"/>
                  <a:gd name="connsiteX91" fmla="*/ 457186 w 591184"/>
                  <a:gd name="connsiteY91" fmla="*/ 467753 h 80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591184" h="801408">
                    <a:moveTo>
                      <a:pt x="295896" y="801534"/>
                    </a:moveTo>
                    <a:cubicBezTo>
                      <a:pt x="132866" y="801534"/>
                      <a:pt x="278" y="621766"/>
                      <a:pt x="278" y="400875"/>
                    </a:cubicBezTo>
                    <a:cubicBezTo>
                      <a:pt x="278" y="179907"/>
                      <a:pt x="132866" y="126"/>
                      <a:pt x="295896" y="126"/>
                    </a:cubicBezTo>
                    <a:cubicBezTo>
                      <a:pt x="458862" y="126"/>
                      <a:pt x="591463" y="179907"/>
                      <a:pt x="591463" y="400875"/>
                    </a:cubicBezTo>
                    <a:cubicBezTo>
                      <a:pt x="591463" y="621766"/>
                      <a:pt x="458862" y="801534"/>
                      <a:pt x="295896" y="801534"/>
                    </a:cubicBezTo>
                    <a:moveTo>
                      <a:pt x="28434" y="492124"/>
                    </a:moveTo>
                    <a:lnTo>
                      <a:pt x="89610" y="469937"/>
                    </a:lnTo>
                    <a:cubicBezTo>
                      <a:pt x="97941" y="469937"/>
                      <a:pt x="104062" y="476211"/>
                      <a:pt x="108063" y="482358"/>
                    </a:cubicBezTo>
                    <a:cubicBezTo>
                      <a:pt x="132180" y="482282"/>
                      <a:pt x="154507" y="486447"/>
                      <a:pt x="162749" y="487628"/>
                    </a:cubicBezTo>
                    <a:cubicBezTo>
                      <a:pt x="155066" y="485063"/>
                      <a:pt x="108952" y="475538"/>
                      <a:pt x="110082" y="474242"/>
                    </a:cubicBezTo>
                    <a:cubicBezTo>
                      <a:pt x="110679" y="469886"/>
                      <a:pt x="139013" y="463397"/>
                      <a:pt x="194207" y="480516"/>
                    </a:cubicBezTo>
                    <a:cubicBezTo>
                      <a:pt x="185101" y="474217"/>
                      <a:pt x="163244" y="466788"/>
                      <a:pt x="146722" y="462101"/>
                    </a:cubicBezTo>
                    <a:cubicBezTo>
                      <a:pt x="145655" y="461809"/>
                      <a:pt x="147573" y="460869"/>
                      <a:pt x="150583" y="460133"/>
                    </a:cubicBezTo>
                    <a:cubicBezTo>
                      <a:pt x="160082" y="458152"/>
                      <a:pt x="183018" y="456056"/>
                      <a:pt x="230186" y="472769"/>
                    </a:cubicBezTo>
                    <a:cubicBezTo>
                      <a:pt x="219442" y="467054"/>
                      <a:pt x="197801" y="458787"/>
                      <a:pt x="181812" y="453643"/>
                    </a:cubicBezTo>
                    <a:cubicBezTo>
                      <a:pt x="172922" y="450773"/>
                      <a:pt x="196912" y="448538"/>
                      <a:pt x="214514" y="451954"/>
                    </a:cubicBezTo>
                    <a:cubicBezTo>
                      <a:pt x="232955" y="455510"/>
                      <a:pt x="249109" y="463854"/>
                      <a:pt x="261530" y="465365"/>
                    </a:cubicBezTo>
                    <a:lnTo>
                      <a:pt x="270877" y="466191"/>
                    </a:lnTo>
                    <a:cubicBezTo>
                      <a:pt x="252094" y="462774"/>
                      <a:pt x="205332" y="439749"/>
                      <a:pt x="190257" y="431304"/>
                    </a:cubicBezTo>
                    <a:cubicBezTo>
                      <a:pt x="173150" y="421728"/>
                      <a:pt x="140080" y="408342"/>
                      <a:pt x="123659" y="406602"/>
                    </a:cubicBezTo>
                    <a:cubicBezTo>
                      <a:pt x="130250" y="400379"/>
                      <a:pt x="149897" y="391223"/>
                      <a:pt x="165035" y="387336"/>
                    </a:cubicBezTo>
                    <a:cubicBezTo>
                      <a:pt x="181761" y="382993"/>
                      <a:pt x="208114" y="380898"/>
                      <a:pt x="230618" y="384530"/>
                    </a:cubicBezTo>
                    <a:cubicBezTo>
                      <a:pt x="238162" y="402653"/>
                      <a:pt x="267537" y="421106"/>
                      <a:pt x="281113" y="426262"/>
                    </a:cubicBezTo>
                    <a:cubicBezTo>
                      <a:pt x="265632" y="412470"/>
                      <a:pt x="265518" y="402919"/>
                      <a:pt x="264946" y="393775"/>
                    </a:cubicBezTo>
                    <a:cubicBezTo>
                      <a:pt x="264921" y="386612"/>
                      <a:pt x="269010" y="370699"/>
                      <a:pt x="270572" y="362317"/>
                    </a:cubicBezTo>
                    <a:cubicBezTo>
                      <a:pt x="266991" y="361682"/>
                      <a:pt x="263473" y="360908"/>
                      <a:pt x="259968" y="359993"/>
                    </a:cubicBezTo>
                    <a:lnTo>
                      <a:pt x="258355" y="359993"/>
                    </a:lnTo>
                    <a:cubicBezTo>
                      <a:pt x="194017" y="343293"/>
                      <a:pt x="146519" y="284809"/>
                      <a:pt x="146519" y="215251"/>
                    </a:cubicBezTo>
                    <a:cubicBezTo>
                      <a:pt x="146519" y="213461"/>
                      <a:pt x="146557" y="211708"/>
                      <a:pt x="146607" y="209917"/>
                    </a:cubicBezTo>
                    <a:lnTo>
                      <a:pt x="57720" y="209917"/>
                    </a:lnTo>
                    <a:cubicBezTo>
                      <a:pt x="105485" y="96773"/>
                      <a:pt x="194359" y="20573"/>
                      <a:pt x="295896" y="20573"/>
                    </a:cubicBezTo>
                    <a:cubicBezTo>
                      <a:pt x="397382" y="20573"/>
                      <a:pt x="486231" y="96748"/>
                      <a:pt x="534021" y="209892"/>
                    </a:cubicBezTo>
                    <a:lnTo>
                      <a:pt x="445477" y="209892"/>
                    </a:lnTo>
                    <a:cubicBezTo>
                      <a:pt x="445540" y="211683"/>
                      <a:pt x="445591" y="213448"/>
                      <a:pt x="445591" y="215251"/>
                    </a:cubicBezTo>
                    <a:cubicBezTo>
                      <a:pt x="445591" y="285863"/>
                      <a:pt x="396683" y="345007"/>
                      <a:pt x="330884" y="360717"/>
                    </a:cubicBezTo>
                    <a:lnTo>
                      <a:pt x="331913" y="360717"/>
                    </a:lnTo>
                    <a:lnTo>
                      <a:pt x="331265" y="360870"/>
                    </a:lnTo>
                    <a:cubicBezTo>
                      <a:pt x="328116" y="368591"/>
                      <a:pt x="331773" y="395109"/>
                      <a:pt x="333297" y="401497"/>
                    </a:cubicBezTo>
                    <a:cubicBezTo>
                      <a:pt x="335317" y="409930"/>
                      <a:pt x="350684" y="421347"/>
                      <a:pt x="363142" y="429081"/>
                    </a:cubicBezTo>
                    <a:cubicBezTo>
                      <a:pt x="375576" y="436841"/>
                      <a:pt x="398360" y="442874"/>
                      <a:pt x="412711" y="447001"/>
                    </a:cubicBezTo>
                    <a:cubicBezTo>
                      <a:pt x="427049" y="451141"/>
                      <a:pt x="433881" y="454024"/>
                      <a:pt x="437272" y="456742"/>
                    </a:cubicBezTo>
                    <a:cubicBezTo>
                      <a:pt x="443064" y="460615"/>
                      <a:pt x="447928" y="467880"/>
                      <a:pt x="455116" y="475398"/>
                    </a:cubicBezTo>
                    <a:cubicBezTo>
                      <a:pt x="457427" y="477532"/>
                      <a:pt x="459434" y="479665"/>
                      <a:pt x="459472" y="479729"/>
                    </a:cubicBezTo>
                    <a:cubicBezTo>
                      <a:pt x="459510" y="479742"/>
                      <a:pt x="475156" y="495985"/>
                      <a:pt x="500620" y="506831"/>
                    </a:cubicBezTo>
                    <a:cubicBezTo>
                      <a:pt x="507084" y="509587"/>
                      <a:pt x="520495" y="512939"/>
                      <a:pt x="525918" y="512584"/>
                    </a:cubicBezTo>
                    <a:cubicBezTo>
                      <a:pt x="531329" y="512254"/>
                      <a:pt x="534313" y="510831"/>
                      <a:pt x="537602" y="507758"/>
                    </a:cubicBezTo>
                    <a:cubicBezTo>
                      <a:pt x="537983" y="513244"/>
                      <a:pt x="536853" y="518451"/>
                      <a:pt x="535139" y="523747"/>
                    </a:cubicBezTo>
                    <a:cubicBezTo>
                      <a:pt x="533361" y="529195"/>
                      <a:pt x="528242" y="540422"/>
                      <a:pt x="511275" y="537184"/>
                    </a:cubicBezTo>
                    <a:cubicBezTo>
                      <a:pt x="508367" y="543026"/>
                      <a:pt x="494994" y="540803"/>
                      <a:pt x="482637" y="537387"/>
                    </a:cubicBezTo>
                    <a:cubicBezTo>
                      <a:pt x="470254" y="533971"/>
                      <a:pt x="446683" y="524331"/>
                      <a:pt x="436421" y="520890"/>
                    </a:cubicBezTo>
                    <a:cubicBezTo>
                      <a:pt x="426173" y="517461"/>
                      <a:pt x="409866" y="515314"/>
                      <a:pt x="404417" y="518375"/>
                    </a:cubicBezTo>
                    <a:cubicBezTo>
                      <a:pt x="405446" y="515022"/>
                      <a:pt x="408647" y="513143"/>
                      <a:pt x="412241" y="511809"/>
                    </a:cubicBezTo>
                    <a:cubicBezTo>
                      <a:pt x="411212" y="511771"/>
                      <a:pt x="409878" y="511809"/>
                      <a:pt x="408418" y="511961"/>
                    </a:cubicBezTo>
                    <a:cubicBezTo>
                      <a:pt x="403313" y="513371"/>
                      <a:pt x="396010" y="516838"/>
                      <a:pt x="391781" y="525309"/>
                    </a:cubicBezTo>
                    <a:cubicBezTo>
                      <a:pt x="386663" y="535545"/>
                      <a:pt x="387311" y="544829"/>
                      <a:pt x="383716" y="551433"/>
                    </a:cubicBezTo>
                    <a:cubicBezTo>
                      <a:pt x="380122" y="558024"/>
                      <a:pt x="378128" y="568223"/>
                      <a:pt x="360209" y="568223"/>
                    </a:cubicBezTo>
                    <a:cubicBezTo>
                      <a:pt x="342276" y="568223"/>
                      <a:pt x="302424" y="553821"/>
                      <a:pt x="267677" y="544994"/>
                    </a:cubicBezTo>
                    <a:cubicBezTo>
                      <a:pt x="232942" y="536155"/>
                      <a:pt x="173011" y="519416"/>
                      <a:pt x="146366" y="512419"/>
                    </a:cubicBezTo>
                    <a:cubicBezTo>
                      <a:pt x="139191" y="510539"/>
                      <a:pt x="130148" y="508647"/>
                      <a:pt x="120395" y="506894"/>
                    </a:cubicBezTo>
                    <a:lnTo>
                      <a:pt x="171093" y="605370"/>
                    </a:lnTo>
                    <a:cubicBezTo>
                      <a:pt x="199465" y="666571"/>
                      <a:pt x="219950" y="628713"/>
                      <a:pt x="219950" y="628713"/>
                    </a:cubicBezTo>
                    <a:cubicBezTo>
                      <a:pt x="219950" y="628713"/>
                      <a:pt x="230237" y="638555"/>
                      <a:pt x="241769" y="644207"/>
                    </a:cubicBezTo>
                    <a:cubicBezTo>
                      <a:pt x="257263" y="654049"/>
                      <a:pt x="270077" y="632231"/>
                      <a:pt x="270077" y="632231"/>
                    </a:cubicBezTo>
                    <a:cubicBezTo>
                      <a:pt x="270077" y="632231"/>
                      <a:pt x="273226" y="647051"/>
                      <a:pt x="296988" y="650023"/>
                    </a:cubicBezTo>
                    <a:cubicBezTo>
                      <a:pt x="302284" y="650696"/>
                      <a:pt x="314667" y="738923"/>
                      <a:pt x="314667" y="738923"/>
                    </a:cubicBezTo>
                    <a:cubicBezTo>
                      <a:pt x="314667" y="738923"/>
                      <a:pt x="317270" y="768438"/>
                      <a:pt x="328217" y="778496"/>
                    </a:cubicBezTo>
                    <a:cubicBezTo>
                      <a:pt x="317613" y="780211"/>
                      <a:pt x="306818" y="781125"/>
                      <a:pt x="295896" y="781125"/>
                    </a:cubicBezTo>
                    <a:cubicBezTo>
                      <a:pt x="166775" y="781125"/>
                      <a:pt x="58139" y="657859"/>
                      <a:pt x="28434" y="492124"/>
                    </a:cubicBezTo>
                    <a:moveTo>
                      <a:pt x="349833" y="773772"/>
                    </a:moveTo>
                    <a:cubicBezTo>
                      <a:pt x="356411" y="764577"/>
                      <a:pt x="356361" y="751026"/>
                      <a:pt x="356361" y="751026"/>
                    </a:cubicBezTo>
                    <a:lnTo>
                      <a:pt x="366635" y="579081"/>
                    </a:lnTo>
                    <a:lnTo>
                      <a:pt x="417054" y="578154"/>
                    </a:lnTo>
                    <a:lnTo>
                      <a:pt x="492035" y="667549"/>
                    </a:lnTo>
                    <a:cubicBezTo>
                      <a:pt x="454074" y="720737"/>
                      <a:pt x="404887" y="758634"/>
                      <a:pt x="349833" y="773772"/>
                    </a:cubicBezTo>
                    <a:moveTo>
                      <a:pt x="291184" y="364603"/>
                    </a:moveTo>
                    <a:cubicBezTo>
                      <a:pt x="291032" y="372338"/>
                      <a:pt x="290956" y="385622"/>
                      <a:pt x="291438" y="391540"/>
                    </a:cubicBezTo>
                    <a:cubicBezTo>
                      <a:pt x="292289" y="401776"/>
                      <a:pt x="296556" y="410323"/>
                      <a:pt x="307656" y="417994"/>
                    </a:cubicBezTo>
                    <a:cubicBezTo>
                      <a:pt x="304900" y="413587"/>
                      <a:pt x="308190" y="377240"/>
                      <a:pt x="310412" y="364159"/>
                    </a:cubicBezTo>
                    <a:cubicBezTo>
                      <a:pt x="306107" y="364540"/>
                      <a:pt x="301763" y="364730"/>
                      <a:pt x="297395" y="364730"/>
                    </a:cubicBezTo>
                    <a:cubicBezTo>
                      <a:pt x="295312" y="364730"/>
                      <a:pt x="293254" y="364692"/>
                      <a:pt x="291184" y="364603"/>
                    </a:cubicBezTo>
                    <a:moveTo>
                      <a:pt x="494816" y="533552"/>
                    </a:moveTo>
                    <a:lnTo>
                      <a:pt x="494816" y="533552"/>
                    </a:lnTo>
                    <a:cubicBezTo>
                      <a:pt x="490015" y="532320"/>
                      <a:pt x="498651" y="542264"/>
                      <a:pt x="506970" y="536206"/>
                    </a:cubicBezTo>
                    <a:cubicBezTo>
                      <a:pt x="506970" y="536206"/>
                      <a:pt x="498982" y="534631"/>
                      <a:pt x="494816" y="533552"/>
                    </a:cubicBezTo>
                    <a:moveTo>
                      <a:pt x="457186" y="467753"/>
                    </a:moveTo>
                    <a:cubicBezTo>
                      <a:pt x="456665" y="467473"/>
                      <a:pt x="455332" y="466356"/>
                      <a:pt x="452030" y="462101"/>
                    </a:cubicBezTo>
                    <a:cubicBezTo>
                      <a:pt x="452030" y="462101"/>
                      <a:pt x="451814" y="461860"/>
                      <a:pt x="451534" y="461517"/>
                    </a:cubicBezTo>
                    <a:cubicBezTo>
                      <a:pt x="444626" y="452297"/>
                      <a:pt x="435698" y="446988"/>
                      <a:pt x="425309" y="443928"/>
                    </a:cubicBezTo>
                    <a:cubicBezTo>
                      <a:pt x="413269" y="440384"/>
                      <a:pt x="387158" y="434377"/>
                      <a:pt x="369937" y="426490"/>
                    </a:cubicBezTo>
                    <a:cubicBezTo>
                      <a:pt x="381811" y="426097"/>
                      <a:pt x="428878" y="421360"/>
                      <a:pt x="446531" y="423531"/>
                    </a:cubicBezTo>
                    <a:cubicBezTo>
                      <a:pt x="464171" y="425716"/>
                      <a:pt x="483221" y="435330"/>
                      <a:pt x="483932" y="449808"/>
                    </a:cubicBezTo>
                    <a:cubicBezTo>
                      <a:pt x="484605" y="463740"/>
                      <a:pt x="471092" y="468121"/>
                      <a:pt x="457186" y="46775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8" name="Forma Livre: Forma 57">
                <a:extLst>
                  <a:ext uri="{FF2B5EF4-FFF2-40B4-BE49-F238E27FC236}">
                    <a16:creationId xmlns:a16="http://schemas.microsoft.com/office/drawing/2014/main" id="{D0C3D63C-34D9-4A50-A3E1-0770DBF30670}"/>
                  </a:ext>
                </a:extLst>
              </p:cNvPr>
              <p:cNvSpPr/>
              <p:nvPr/>
            </p:nvSpPr>
            <p:spPr>
              <a:xfrm flipV="1">
                <a:off x="7073494" y="4041258"/>
                <a:ext cx="20423" cy="18249"/>
              </a:xfrm>
              <a:custGeom>
                <a:avLst/>
                <a:gdLst>
                  <a:gd name="connsiteX0" fmla="*/ 13576 w 20423"/>
                  <a:gd name="connsiteY0" fmla="*/ 9640 h 18249"/>
                  <a:gd name="connsiteX1" fmla="*/ 13856 w 20423"/>
                  <a:gd name="connsiteY1" fmla="*/ 5195 h 18249"/>
                  <a:gd name="connsiteX2" fmla="*/ 20434 w 20423"/>
                  <a:gd name="connsiteY2" fmla="*/ 5627 h 18249"/>
                  <a:gd name="connsiteX3" fmla="*/ 20688 w 20423"/>
                  <a:gd name="connsiteY3" fmla="*/ 1360 h 18249"/>
                  <a:gd name="connsiteX4" fmla="*/ 914 w 20423"/>
                  <a:gd name="connsiteY4" fmla="*/ 115 h 18249"/>
                  <a:gd name="connsiteX5" fmla="*/ 305 w 20423"/>
                  <a:gd name="connsiteY5" fmla="*/ 9666 h 18249"/>
                  <a:gd name="connsiteX6" fmla="*/ 6274 w 20423"/>
                  <a:gd name="connsiteY6" fmla="*/ 17781 h 18249"/>
                  <a:gd name="connsiteX7" fmla="*/ 12814 w 20423"/>
                  <a:gd name="connsiteY7" fmla="*/ 14022 h 18249"/>
                  <a:gd name="connsiteX8" fmla="*/ 19622 w 20423"/>
                  <a:gd name="connsiteY8" fmla="*/ 18365 h 18249"/>
                  <a:gd name="connsiteX9" fmla="*/ 19926 w 20423"/>
                  <a:gd name="connsiteY9" fmla="*/ 13704 h 18249"/>
                  <a:gd name="connsiteX10" fmla="*/ 9766 w 20423"/>
                  <a:gd name="connsiteY10" fmla="*/ 10110 h 18249"/>
                  <a:gd name="connsiteX11" fmla="*/ 9766 w 20423"/>
                  <a:gd name="connsiteY11" fmla="*/ 10110 h 18249"/>
                  <a:gd name="connsiteX12" fmla="*/ 6706 w 20423"/>
                  <a:gd name="connsiteY12" fmla="*/ 13399 h 18249"/>
                  <a:gd name="connsiteX13" fmla="*/ 4064 w 20423"/>
                  <a:gd name="connsiteY13" fmla="*/ 9729 h 18249"/>
                  <a:gd name="connsiteX14" fmla="*/ 4369 w 20423"/>
                  <a:gd name="connsiteY14" fmla="*/ 4611 h 18249"/>
                  <a:gd name="connsiteX15" fmla="*/ 10084 w 20423"/>
                  <a:gd name="connsiteY15" fmla="*/ 4954 h 1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423" h="18249">
                    <a:moveTo>
                      <a:pt x="13576" y="9640"/>
                    </a:moveTo>
                    <a:lnTo>
                      <a:pt x="13856" y="5195"/>
                    </a:lnTo>
                    <a:lnTo>
                      <a:pt x="20434" y="5627"/>
                    </a:lnTo>
                    <a:lnTo>
                      <a:pt x="20688" y="1360"/>
                    </a:lnTo>
                    <a:lnTo>
                      <a:pt x="914" y="115"/>
                    </a:lnTo>
                    <a:lnTo>
                      <a:pt x="305" y="9666"/>
                    </a:lnTo>
                    <a:cubicBezTo>
                      <a:pt x="-89" y="15876"/>
                      <a:pt x="2489" y="17540"/>
                      <a:pt x="6274" y="17781"/>
                    </a:cubicBezTo>
                    <a:cubicBezTo>
                      <a:pt x="9017" y="17946"/>
                      <a:pt x="11557" y="17235"/>
                      <a:pt x="12814" y="14022"/>
                    </a:cubicBezTo>
                    <a:lnTo>
                      <a:pt x="19622" y="18365"/>
                    </a:lnTo>
                    <a:lnTo>
                      <a:pt x="19926" y="13704"/>
                    </a:lnTo>
                    <a:close/>
                    <a:moveTo>
                      <a:pt x="9766" y="10110"/>
                    </a:moveTo>
                    <a:lnTo>
                      <a:pt x="9766" y="10110"/>
                    </a:lnTo>
                    <a:cubicBezTo>
                      <a:pt x="9614" y="12498"/>
                      <a:pt x="8966" y="13539"/>
                      <a:pt x="6706" y="13399"/>
                    </a:cubicBezTo>
                    <a:cubicBezTo>
                      <a:pt x="4420" y="13234"/>
                      <a:pt x="3886" y="12193"/>
                      <a:pt x="4064" y="9729"/>
                    </a:cubicBezTo>
                    <a:lnTo>
                      <a:pt x="4369" y="4611"/>
                    </a:lnTo>
                    <a:lnTo>
                      <a:pt x="10084" y="495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9" name="Forma Livre: Forma 58">
                <a:extLst>
                  <a:ext uri="{FF2B5EF4-FFF2-40B4-BE49-F238E27FC236}">
                    <a16:creationId xmlns:a16="http://schemas.microsoft.com/office/drawing/2014/main" id="{D673871C-7F80-45CF-9764-91390F62023E}"/>
                  </a:ext>
                </a:extLst>
              </p:cNvPr>
              <p:cNvSpPr/>
              <p:nvPr/>
            </p:nvSpPr>
            <p:spPr>
              <a:xfrm flipV="1">
                <a:off x="7074154" y="4011302"/>
                <a:ext cx="22123" cy="18110"/>
              </a:xfrm>
              <a:custGeom>
                <a:avLst/>
                <a:gdLst>
                  <a:gd name="connsiteX0" fmla="*/ 264 w 22123"/>
                  <a:gd name="connsiteY0" fmla="*/ 3553 h 18110"/>
                  <a:gd name="connsiteX1" fmla="*/ 2855 w 22123"/>
                  <a:gd name="connsiteY1" fmla="*/ 18222 h 18110"/>
                  <a:gd name="connsiteX2" fmla="*/ 6754 w 22123"/>
                  <a:gd name="connsiteY2" fmla="*/ 17536 h 18110"/>
                  <a:gd name="connsiteX3" fmla="*/ 4925 w 22123"/>
                  <a:gd name="connsiteY3" fmla="*/ 7198 h 18110"/>
                  <a:gd name="connsiteX4" fmla="*/ 8722 w 22123"/>
                  <a:gd name="connsiteY4" fmla="*/ 6500 h 18110"/>
                  <a:gd name="connsiteX5" fmla="*/ 10500 w 22123"/>
                  <a:gd name="connsiteY5" fmla="*/ 16596 h 18110"/>
                  <a:gd name="connsiteX6" fmla="*/ 14272 w 22123"/>
                  <a:gd name="connsiteY6" fmla="*/ 15936 h 18110"/>
                  <a:gd name="connsiteX7" fmla="*/ 12482 w 22123"/>
                  <a:gd name="connsiteY7" fmla="*/ 5852 h 18110"/>
                  <a:gd name="connsiteX8" fmla="*/ 16812 w 22123"/>
                  <a:gd name="connsiteY8" fmla="*/ 5090 h 18110"/>
                  <a:gd name="connsiteX9" fmla="*/ 18654 w 22123"/>
                  <a:gd name="connsiteY9" fmla="*/ 15555 h 18110"/>
                  <a:gd name="connsiteX10" fmla="*/ 22388 w 22123"/>
                  <a:gd name="connsiteY10" fmla="*/ 14907 h 18110"/>
                  <a:gd name="connsiteX11" fmla="*/ 19797 w 22123"/>
                  <a:gd name="connsiteY11" fmla="*/ 111 h 18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123" h="18110">
                    <a:moveTo>
                      <a:pt x="264" y="3553"/>
                    </a:moveTo>
                    <a:lnTo>
                      <a:pt x="2855" y="18222"/>
                    </a:lnTo>
                    <a:lnTo>
                      <a:pt x="6754" y="17536"/>
                    </a:lnTo>
                    <a:lnTo>
                      <a:pt x="4925" y="7198"/>
                    </a:lnTo>
                    <a:lnTo>
                      <a:pt x="8722" y="6500"/>
                    </a:lnTo>
                    <a:lnTo>
                      <a:pt x="10500" y="16596"/>
                    </a:lnTo>
                    <a:lnTo>
                      <a:pt x="14272" y="15936"/>
                    </a:lnTo>
                    <a:lnTo>
                      <a:pt x="12482" y="5852"/>
                    </a:lnTo>
                    <a:lnTo>
                      <a:pt x="16812" y="5090"/>
                    </a:lnTo>
                    <a:lnTo>
                      <a:pt x="18654" y="15555"/>
                    </a:lnTo>
                    <a:lnTo>
                      <a:pt x="22388" y="14907"/>
                    </a:lnTo>
                    <a:lnTo>
                      <a:pt x="19797" y="11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0" name="Forma Livre: Forma 59">
                <a:extLst>
                  <a:ext uri="{FF2B5EF4-FFF2-40B4-BE49-F238E27FC236}">
                    <a16:creationId xmlns:a16="http://schemas.microsoft.com/office/drawing/2014/main" id="{C036F847-ED3F-48D4-9D76-751FA86BD877}"/>
                  </a:ext>
                </a:extLst>
              </p:cNvPr>
              <p:cNvSpPr/>
              <p:nvPr/>
            </p:nvSpPr>
            <p:spPr>
              <a:xfrm flipV="1">
                <a:off x="7081279" y="3975070"/>
                <a:ext cx="27305" cy="28447"/>
              </a:xfrm>
              <a:custGeom>
                <a:avLst/>
                <a:gdLst>
                  <a:gd name="connsiteX0" fmla="*/ 265 w 27305"/>
                  <a:gd name="connsiteY0" fmla="*/ 8401 h 28447"/>
                  <a:gd name="connsiteX1" fmla="*/ 2653 w 27305"/>
                  <a:gd name="connsiteY1" fmla="*/ 13608 h 28447"/>
                  <a:gd name="connsiteX2" fmla="*/ 17207 w 27305"/>
                  <a:gd name="connsiteY2" fmla="*/ 12846 h 28447"/>
                  <a:gd name="connsiteX3" fmla="*/ 7148 w 27305"/>
                  <a:gd name="connsiteY3" fmla="*/ 23387 h 28447"/>
                  <a:gd name="connsiteX4" fmla="*/ 9536 w 27305"/>
                  <a:gd name="connsiteY4" fmla="*/ 28556 h 28447"/>
                  <a:gd name="connsiteX5" fmla="*/ 27570 w 27305"/>
                  <a:gd name="connsiteY5" fmla="*/ 20276 h 28447"/>
                  <a:gd name="connsiteX6" fmla="*/ 25767 w 27305"/>
                  <a:gd name="connsiteY6" fmla="*/ 16377 h 28447"/>
                  <a:gd name="connsiteX7" fmla="*/ 13740 w 27305"/>
                  <a:gd name="connsiteY7" fmla="*/ 21914 h 28447"/>
                  <a:gd name="connsiteX8" fmla="*/ 23544 w 27305"/>
                  <a:gd name="connsiteY8" fmla="*/ 11526 h 28447"/>
                  <a:gd name="connsiteX9" fmla="*/ 22160 w 27305"/>
                  <a:gd name="connsiteY9" fmla="*/ 8528 h 28447"/>
                  <a:gd name="connsiteX10" fmla="*/ 7974 w 27305"/>
                  <a:gd name="connsiteY10" fmla="*/ 9201 h 28447"/>
                  <a:gd name="connsiteX11" fmla="*/ 19950 w 27305"/>
                  <a:gd name="connsiteY11" fmla="*/ 3715 h 28447"/>
                  <a:gd name="connsiteX12" fmla="*/ 18286 w 27305"/>
                  <a:gd name="connsiteY12" fmla="*/ 108 h 2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05" h="28447">
                    <a:moveTo>
                      <a:pt x="265" y="8401"/>
                    </a:moveTo>
                    <a:lnTo>
                      <a:pt x="2653" y="13608"/>
                    </a:lnTo>
                    <a:lnTo>
                      <a:pt x="17207" y="12846"/>
                    </a:lnTo>
                    <a:lnTo>
                      <a:pt x="7148" y="23387"/>
                    </a:lnTo>
                    <a:lnTo>
                      <a:pt x="9536" y="28556"/>
                    </a:lnTo>
                    <a:lnTo>
                      <a:pt x="27570" y="20276"/>
                    </a:lnTo>
                    <a:lnTo>
                      <a:pt x="25767" y="16377"/>
                    </a:lnTo>
                    <a:lnTo>
                      <a:pt x="13740" y="21914"/>
                    </a:lnTo>
                    <a:lnTo>
                      <a:pt x="23544" y="11526"/>
                    </a:lnTo>
                    <a:lnTo>
                      <a:pt x="22160" y="8528"/>
                    </a:lnTo>
                    <a:lnTo>
                      <a:pt x="7974" y="9201"/>
                    </a:lnTo>
                    <a:lnTo>
                      <a:pt x="19950" y="3715"/>
                    </a:lnTo>
                    <a:lnTo>
                      <a:pt x="18286" y="10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1" name="Forma Livre: Forma 60">
                <a:extLst>
                  <a:ext uri="{FF2B5EF4-FFF2-40B4-BE49-F238E27FC236}">
                    <a16:creationId xmlns:a16="http://schemas.microsoft.com/office/drawing/2014/main" id="{650291CA-F9CF-470A-A23A-CC3752E8602C}"/>
                  </a:ext>
                </a:extLst>
              </p:cNvPr>
              <p:cNvSpPr/>
              <p:nvPr/>
            </p:nvSpPr>
            <p:spPr>
              <a:xfrm flipV="1">
                <a:off x="7100206" y="3949606"/>
                <a:ext cx="19149" cy="23705"/>
              </a:xfrm>
              <a:custGeom>
                <a:avLst/>
                <a:gdLst>
                  <a:gd name="connsiteX0" fmla="*/ 267 w 19149"/>
                  <a:gd name="connsiteY0" fmla="*/ 12844 h 23705"/>
                  <a:gd name="connsiteX1" fmla="*/ 6388 w 19149"/>
                  <a:gd name="connsiteY1" fmla="*/ 20146 h 23705"/>
                  <a:gd name="connsiteX2" fmla="*/ 16561 w 19149"/>
                  <a:gd name="connsiteY2" fmla="*/ 21963 h 23705"/>
                  <a:gd name="connsiteX3" fmla="*/ 16790 w 19149"/>
                  <a:gd name="connsiteY3" fmla="*/ 11142 h 23705"/>
                  <a:gd name="connsiteX4" fmla="*/ 13551 w 19149"/>
                  <a:gd name="connsiteY4" fmla="*/ 7294 h 23705"/>
                  <a:gd name="connsiteX5" fmla="*/ 18212 w 19149"/>
                  <a:gd name="connsiteY5" fmla="*/ 3395 h 23705"/>
                  <a:gd name="connsiteX6" fmla="*/ 15469 w 19149"/>
                  <a:gd name="connsiteY6" fmla="*/ 106 h 23705"/>
                  <a:gd name="connsiteX7" fmla="*/ 14034 w 19149"/>
                  <a:gd name="connsiteY7" fmla="*/ 13682 h 23705"/>
                  <a:gd name="connsiteX8" fmla="*/ 14034 w 19149"/>
                  <a:gd name="connsiteY8" fmla="*/ 13682 h 23705"/>
                  <a:gd name="connsiteX9" fmla="*/ 13907 w 19149"/>
                  <a:gd name="connsiteY9" fmla="*/ 18445 h 23705"/>
                  <a:gd name="connsiteX10" fmla="*/ 9208 w 19149"/>
                  <a:gd name="connsiteY10" fmla="*/ 17670 h 23705"/>
                  <a:gd name="connsiteX11" fmla="*/ 5893 w 19149"/>
                  <a:gd name="connsiteY11" fmla="*/ 13708 h 23705"/>
                  <a:gd name="connsiteX12" fmla="*/ 10694 w 19149"/>
                  <a:gd name="connsiteY12" fmla="*/ 9694 h 23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149" h="23705">
                    <a:moveTo>
                      <a:pt x="267" y="12844"/>
                    </a:moveTo>
                    <a:lnTo>
                      <a:pt x="6388" y="20146"/>
                    </a:lnTo>
                    <a:cubicBezTo>
                      <a:pt x="10300" y="24807"/>
                      <a:pt x="13450" y="24566"/>
                      <a:pt x="16561" y="21963"/>
                    </a:cubicBezTo>
                    <a:cubicBezTo>
                      <a:pt x="19685" y="19346"/>
                      <a:pt x="20904" y="16070"/>
                      <a:pt x="16790" y="11142"/>
                    </a:cubicBezTo>
                    <a:lnTo>
                      <a:pt x="13551" y="7294"/>
                    </a:lnTo>
                    <a:lnTo>
                      <a:pt x="18212" y="3395"/>
                    </a:lnTo>
                    <a:lnTo>
                      <a:pt x="15469" y="106"/>
                    </a:lnTo>
                    <a:close/>
                    <a:moveTo>
                      <a:pt x="14034" y="13682"/>
                    </a:moveTo>
                    <a:lnTo>
                      <a:pt x="14034" y="13682"/>
                    </a:lnTo>
                    <a:cubicBezTo>
                      <a:pt x="15634" y="15600"/>
                      <a:pt x="15672" y="16971"/>
                      <a:pt x="13907" y="18445"/>
                    </a:cubicBezTo>
                    <a:cubicBezTo>
                      <a:pt x="12091" y="19981"/>
                      <a:pt x="10871" y="19677"/>
                      <a:pt x="9208" y="17670"/>
                    </a:cubicBezTo>
                    <a:lnTo>
                      <a:pt x="5893" y="13708"/>
                    </a:lnTo>
                    <a:lnTo>
                      <a:pt x="10694" y="969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2" name="Forma Livre: Forma 61">
                <a:extLst>
                  <a:ext uri="{FF2B5EF4-FFF2-40B4-BE49-F238E27FC236}">
                    <a16:creationId xmlns:a16="http://schemas.microsoft.com/office/drawing/2014/main" id="{6E80BFC1-C7EA-48A6-BAA8-9977932C553A}"/>
                  </a:ext>
                </a:extLst>
              </p:cNvPr>
              <p:cNvSpPr/>
              <p:nvPr/>
            </p:nvSpPr>
            <p:spPr>
              <a:xfrm flipV="1">
                <a:off x="7122776" y="3925973"/>
                <a:ext cx="23916" cy="24293"/>
              </a:xfrm>
              <a:custGeom>
                <a:avLst/>
                <a:gdLst>
                  <a:gd name="connsiteX0" fmla="*/ 7458 w 23916"/>
                  <a:gd name="connsiteY0" fmla="*/ 3847 h 24293"/>
                  <a:gd name="connsiteX1" fmla="*/ 270 w 23916"/>
                  <a:gd name="connsiteY1" fmla="*/ 13753 h 24293"/>
                  <a:gd name="connsiteX2" fmla="*/ 3813 w 23916"/>
                  <a:gd name="connsiteY2" fmla="*/ 16319 h 24293"/>
                  <a:gd name="connsiteX3" fmla="*/ 10671 w 23916"/>
                  <a:gd name="connsiteY3" fmla="*/ 6857 h 24293"/>
                  <a:gd name="connsiteX4" fmla="*/ 17224 w 23916"/>
                  <a:gd name="connsiteY4" fmla="*/ 5905 h 24293"/>
                  <a:gd name="connsiteX5" fmla="*/ 18367 w 23916"/>
                  <a:gd name="connsiteY5" fmla="*/ 12433 h 24293"/>
                  <a:gd name="connsiteX6" fmla="*/ 11497 w 23916"/>
                  <a:gd name="connsiteY6" fmla="*/ 21920 h 24293"/>
                  <a:gd name="connsiteX7" fmla="*/ 14951 w 23916"/>
                  <a:gd name="connsiteY7" fmla="*/ 24396 h 24293"/>
                  <a:gd name="connsiteX8" fmla="*/ 22152 w 23916"/>
                  <a:gd name="connsiteY8" fmla="*/ 14477 h 24293"/>
                  <a:gd name="connsiteX9" fmla="*/ 19472 w 23916"/>
                  <a:gd name="connsiteY9" fmla="*/ 2730 h 24293"/>
                  <a:gd name="connsiteX10" fmla="*/ 7458 w 23916"/>
                  <a:gd name="connsiteY10" fmla="*/ 3847 h 24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16" h="24293">
                    <a:moveTo>
                      <a:pt x="7458" y="3847"/>
                    </a:moveTo>
                    <a:lnTo>
                      <a:pt x="270" y="13753"/>
                    </a:lnTo>
                    <a:lnTo>
                      <a:pt x="3813" y="16319"/>
                    </a:lnTo>
                    <a:lnTo>
                      <a:pt x="10671" y="6857"/>
                    </a:lnTo>
                    <a:cubicBezTo>
                      <a:pt x="12411" y="4482"/>
                      <a:pt x="13999" y="3555"/>
                      <a:pt x="17224" y="5905"/>
                    </a:cubicBezTo>
                    <a:cubicBezTo>
                      <a:pt x="20463" y="8242"/>
                      <a:pt x="20158" y="9969"/>
                      <a:pt x="18367" y="12433"/>
                    </a:cubicBezTo>
                    <a:lnTo>
                      <a:pt x="11497" y="21920"/>
                    </a:lnTo>
                    <a:lnTo>
                      <a:pt x="14951" y="24396"/>
                    </a:lnTo>
                    <a:lnTo>
                      <a:pt x="22152" y="14477"/>
                    </a:lnTo>
                    <a:cubicBezTo>
                      <a:pt x="24375" y="11429"/>
                      <a:pt x="26229" y="7619"/>
                      <a:pt x="19472" y="2730"/>
                    </a:cubicBezTo>
                    <a:cubicBezTo>
                      <a:pt x="12691" y="-2198"/>
                      <a:pt x="9693" y="761"/>
                      <a:pt x="7458" y="384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3" name="Forma Livre: Forma 62">
                <a:extLst>
                  <a:ext uri="{FF2B5EF4-FFF2-40B4-BE49-F238E27FC236}">
                    <a16:creationId xmlns:a16="http://schemas.microsoft.com/office/drawing/2014/main" id="{6210E3CA-CCD7-4065-82EC-4AD4A02852BB}"/>
                  </a:ext>
                </a:extLst>
              </p:cNvPr>
              <p:cNvSpPr/>
              <p:nvPr/>
            </p:nvSpPr>
            <p:spPr>
              <a:xfrm flipV="1">
                <a:off x="7152437" y="3913378"/>
                <a:ext cx="21849" cy="22934"/>
              </a:xfrm>
              <a:custGeom>
                <a:avLst/>
                <a:gdLst>
                  <a:gd name="connsiteX0" fmla="*/ 272 w 21849"/>
                  <a:gd name="connsiteY0" fmla="*/ 18530 h 22934"/>
                  <a:gd name="connsiteX1" fmla="*/ 8820 w 21849"/>
                  <a:gd name="connsiteY1" fmla="*/ 21921 h 22934"/>
                  <a:gd name="connsiteX2" fmla="*/ 17697 w 21849"/>
                  <a:gd name="connsiteY2" fmla="*/ 19940 h 22934"/>
                  <a:gd name="connsiteX3" fmla="*/ 16859 w 21849"/>
                  <a:gd name="connsiteY3" fmla="*/ 14898 h 22934"/>
                  <a:gd name="connsiteX4" fmla="*/ 21608 w 21849"/>
                  <a:gd name="connsiteY4" fmla="*/ 11520 h 22934"/>
                  <a:gd name="connsiteX5" fmla="*/ 16084 w 21849"/>
                  <a:gd name="connsiteY5" fmla="*/ 3455 h 22934"/>
                  <a:gd name="connsiteX6" fmla="*/ 7575 w 21849"/>
                  <a:gd name="connsiteY6" fmla="*/ 102 h 22934"/>
                  <a:gd name="connsiteX7" fmla="*/ 11906 w 21849"/>
                  <a:gd name="connsiteY7" fmla="*/ 14606 h 22934"/>
                  <a:gd name="connsiteX8" fmla="*/ 11906 w 21849"/>
                  <a:gd name="connsiteY8" fmla="*/ 14606 h 22934"/>
                  <a:gd name="connsiteX9" fmla="*/ 13798 w 21849"/>
                  <a:gd name="connsiteY9" fmla="*/ 17705 h 22934"/>
                  <a:gd name="connsiteX10" fmla="*/ 10344 w 21849"/>
                  <a:gd name="connsiteY10" fmla="*/ 18530 h 22934"/>
                  <a:gd name="connsiteX11" fmla="*/ 5645 w 21849"/>
                  <a:gd name="connsiteY11" fmla="*/ 16663 h 22934"/>
                  <a:gd name="connsiteX12" fmla="*/ 7194 w 21849"/>
                  <a:gd name="connsiteY12" fmla="*/ 12752 h 22934"/>
                  <a:gd name="connsiteX13" fmla="*/ 15208 w 21849"/>
                  <a:gd name="connsiteY13" fmla="*/ 7049 h 22934"/>
                  <a:gd name="connsiteX14" fmla="*/ 15208 w 21849"/>
                  <a:gd name="connsiteY14" fmla="*/ 7049 h 22934"/>
                  <a:gd name="connsiteX15" fmla="*/ 17329 w 21849"/>
                  <a:gd name="connsiteY15" fmla="*/ 10288 h 22934"/>
                  <a:gd name="connsiteX16" fmla="*/ 13557 w 21849"/>
                  <a:gd name="connsiteY16" fmla="*/ 11190 h 22934"/>
                  <a:gd name="connsiteX17" fmla="*/ 8578 w 21849"/>
                  <a:gd name="connsiteY17" fmla="*/ 9221 h 22934"/>
                  <a:gd name="connsiteX18" fmla="*/ 10242 w 21849"/>
                  <a:gd name="connsiteY18" fmla="*/ 5068 h 2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49" h="22934">
                    <a:moveTo>
                      <a:pt x="272" y="18530"/>
                    </a:moveTo>
                    <a:lnTo>
                      <a:pt x="8820" y="21921"/>
                    </a:lnTo>
                    <a:cubicBezTo>
                      <a:pt x="13734" y="23851"/>
                      <a:pt x="16363" y="23331"/>
                      <a:pt x="17697" y="19940"/>
                    </a:cubicBezTo>
                    <a:cubicBezTo>
                      <a:pt x="18535" y="17806"/>
                      <a:pt x="18306" y="16155"/>
                      <a:pt x="16859" y="14898"/>
                    </a:cubicBezTo>
                    <a:cubicBezTo>
                      <a:pt x="19234" y="15203"/>
                      <a:pt x="20567" y="14136"/>
                      <a:pt x="21608" y="11520"/>
                    </a:cubicBezTo>
                    <a:cubicBezTo>
                      <a:pt x="23196" y="7545"/>
                      <a:pt x="21037" y="5411"/>
                      <a:pt x="16084" y="3455"/>
                    </a:cubicBezTo>
                    <a:lnTo>
                      <a:pt x="7575" y="102"/>
                    </a:lnTo>
                    <a:close/>
                    <a:moveTo>
                      <a:pt x="11906" y="14606"/>
                    </a:moveTo>
                    <a:lnTo>
                      <a:pt x="11906" y="14606"/>
                    </a:lnTo>
                    <a:cubicBezTo>
                      <a:pt x="14052" y="15469"/>
                      <a:pt x="14319" y="16397"/>
                      <a:pt x="13798" y="17705"/>
                    </a:cubicBezTo>
                    <a:cubicBezTo>
                      <a:pt x="13303" y="18987"/>
                      <a:pt x="12414" y="19330"/>
                      <a:pt x="10344" y="18530"/>
                    </a:cubicBezTo>
                    <a:lnTo>
                      <a:pt x="5645" y="16663"/>
                    </a:lnTo>
                    <a:lnTo>
                      <a:pt x="7194" y="12752"/>
                    </a:lnTo>
                    <a:close/>
                    <a:moveTo>
                      <a:pt x="15208" y="7049"/>
                    </a:moveTo>
                    <a:lnTo>
                      <a:pt x="15208" y="7049"/>
                    </a:lnTo>
                    <a:cubicBezTo>
                      <a:pt x="17303" y="7862"/>
                      <a:pt x="17925" y="8764"/>
                      <a:pt x="17329" y="10288"/>
                    </a:cubicBezTo>
                    <a:cubicBezTo>
                      <a:pt x="16706" y="11812"/>
                      <a:pt x="15690" y="12028"/>
                      <a:pt x="13557" y="11190"/>
                    </a:cubicBezTo>
                    <a:lnTo>
                      <a:pt x="8578" y="9221"/>
                    </a:lnTo>
                    <a:lnTo>
                      <a:pt x="10242" y="506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4" name="Forma Livre: Forma 63">
                <a:extLst>
                  <a:ext uri="{FF2B5EF4-FFF2-40B4-BE49-F238E27FC236}">
                    <a16:creationId xmlns:a16="http://schemas.microsoft.com/office/drawing/2014/main" id="{227CE447-A0F6-4E4D-B67D-86AD0A001D1A}"/>
                  </a:ext>
                </a:extLst>
              </p:cNvPr>
              <p:cNvSpPr/>
              <p:nvPr/>
            </p:nvSpPr>
            <p:spPr>
              <a:xfrm flipV="1">
                <a:off x="7183705" y="3907029"/>
                <a:ext cx="16979" cy="20269"/>
              </a:xfrm>
              <a:custGeom>
                <a:avLst/>
                <a:gdLst>
                  <a:gd name="connsiteX0" fmla="*/ 276 w 16979"/>
                  <a:gd name="connsiteY0" fmla="*/ 19698 h 20269"/>
                  <a:gd name="connsiteX1" fmla="*/ 4606 w 16979"/>
                  <a:gd name="connsiteY1" fmla="*/ 20371 h 20269"/>
                  <a:gd name="connsiteX2" fmla="*/ 7070 w 16979"/>
                  <a:gd name="connsiteY2" fmla="*/ 4521 h 20269"/>
                  <a:gd name="connsiteX3" fmla="*/ 16684 w 16979"/>
                  <a:gd name="connsiteY3" fmla="*/ 6007 h 20269"/>
                  <a:gd name="connsiteX4" fmla="*/ 17256 w 16979"/>
                  <a:gd name="connsiteY4" fmla="*/ 2248 h 20269"/>
                  <a:gd name="connsiteX5" fmla="*/ 3298 w 16979"/>
                  <a:gd name="connsiteY5" fmla="*/ 102 h 20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79" h="20269">
                    <a:moveTo>
                      <a:pt x="276" y="19698"/>
                    </a:moveTo>
                    <a:lnTo>
                      <a:pt x="4606" y="20371"/>
                    </a:lnTo>
                    <a:lnTo>
                      <a:pt x="7070" y="4521"/>
                    </a:lnTo>
                    <a:lnTo>
                      <a:pt x="16684" y="6007"/>
                    </a:lnTo>
                    <a:lnTo>
                      <a:pt x="17256" y="2248"/>
                    </a:lnTo>
                    <a:lnTo>
                      <a:pt x="3298" y="10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5" name="Forma Livre: Forma 64">
                <a:extLst>
                  <a:ext uri="{FF2B5EF4-FFF2-40B4-BE49-F238E27FC236}">
                    <a16:creationId xmlns:a16="http://schemas.microsoft.com/office/drawing/2014/main" id="{662ADE3B-CA43-40CB-9F35-66C7F6B68B4E}"/>
                  </a:ext>
                </a:extLst>
              </p:cNvPr>
              <p:cNvSpPr/>
              <p:nvPr/>
            </p:nvSpPr>
            <p:spPr>
              <a:xfrm flipV="1">
                <a:off x="7211789" y="3905148"/>
                <a:ext cx="4889" cy="19913"/>
              </a:xfrm>
              <a:custGeom>
                <a:avLst/>
                <a:gdLst>
                  <a:gd name="connsiteX0" fmla="*/ 812 w 4889"/>
                  <a:gd name="connsiteY0" fmla="*/ 20015 h 19913"/>
                  <a:gd name="connsiteX1" fmla="*/ 5168 w 4889"/>
                  <a:gd name="connsiteY1" fmla="*/ 19901 h 19913"/>
                  <a:gd name="connsiteX2" fmla="*/ 4647 w 4889"/>
                  <a:gd name="connsiteY2" fmla="*/ 102 h 19913"/>
                  <a:gd name="connsiteX3" fmla="*/ 278 w 4889"/>
                  <a:gd name="connsiteY3" fmla="*/ 203 h 19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9" h="19913">
                    <a:moveTo>
                      <a:pt x="812" y="20015"/>
                    </a:moveTo>
                    <a:lnTo>
                      <a:pt x="5168" y="19901"/>
                    </a:lnTo>
                    <a:lnTo>
                      <a:pt x="4647" y="102"/>
                    </a:lnTo>
                    <a:lnTo>
                      <a:pt x="278" y="20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6" name="Forma Livre: Forma 65">
                <a:extLst>
                  <a:ext uri="{FF2B5EF4-FFF2-40B4-BE49-F238E27FC236}">
                    <a16:creationId xmlns:a16="http://schemas.microsoft.com/office/drawing/2014/main" id="{D5F7283F-85AB-49F7-95A0-ADF583732849}"/>
                  </a:ext>
                </a:extLst>
              </p:cNvPr>
              <p:cNvSpPr/>
              <p:nvPr/>
            </p:nvSpPr>
            <p:spPr>
              <a:xfrm flipV="1">
                <a:off x="7229518" y="3908095"/>
                <a:ext cx="19883" cy="20713"/>
              </a:xfrm>
              <a:custGeom>
                <a:avLst/>
                <a:gdLst>
                  <a:gd name="connsiteX0" fmla="*/ 733 w 19883"/>
                  <a:gd name="connsiteY0" fmla="*/ 12750 h 20713"/>
                  <a:gd name="connsiteX1" fmla="*/ 13204 w 19883"/>
                  <a:gd name="connsiteY1" fmla="*/ 20382 h 20713"/>
                  <a:gd name="connsiteX2" fmla="*/ 20164 w 19883"/>
                  <a:gd name="connsiteY2" fmla="*/ 15849 h 20713"/>
                  <a:gd name="connsiteX3" fmla="*/ 16532 w 19883"/>
                  <a:gd name="connsiteY3" fmla="*/ 13575 h 20713"/>
                  <a:gd name="connsiteX4" fmla="*/ 12290 w 19883"/>
                  <a:gd name="connsiteY4" fmla="*/ 16471 h 20713"/>
                  <a:gd name="connsiteX5" fmla="*/ 5025 w 19883"/>
                  <a:gd name="connsiteY5" fmla="*/ 11708 h 20713"/>
                  <a:gd name="connsiteX6" fmla="*/ 9521 w 19883"/>
                  <a:gd name="connsiteY6" fmla="*/ 4253 h 20713"/>
                  <a:gd name="connsiteX7" fmla="*/ 14881 w 19883"/>
                  <a:gd name="connsiteY7" fmla="*/ 5117 h 20713"/>
                  <a:gd name="connsiteX8" fmla="*/ 17065 w 19883"/>
                  <a:gd name="connsiteY8" fmla="*/ 1701 h 20713"/>
                  <a:gd name="connsiteX9" fmla="*/ 8391 w 19883"/>
                  <a:gd name="connsiteY9" fmla="*/ 532 h 20713"/>
                  <a:gd name="connsiteX10" fmla="*/ 733 w 19883"/>
                  <a:gd name="connsiteY10" fmla="*/ 12750 h 20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83" h="20713">
                    <a:moveTo>
                      <a:pt x="733" y="12750"/>
                    </a:moveTo>
                    <a:cubicBezTo>
                      <a:pt x="2320" y="19684"/>
                      <a:pt x="6791" y="21843"/>
                      <a:pt x="13204" y="20382"/>
                    </a:cubicBezTo>
                    <a:cubicBezTo>
                      <a:pt x="16722" y="19582"/>
                      <a:pt x="18754" y="18135"/>
                      <a:pt x="20164" y="15849"/>
                    </a:cubicBezTo>
                    <a:lnTo>
                      <a:pt x="16532" y="13575"/>
                    </a:lnTo>
                    <a:cubicBezTo>
                      <a:pt x="15617" y="14998"/>
                      <a:pt x="14398" y="15988"/>
                      <a:pt x="12290" y="16471"/>
                    </a:cubicBezTo>
                    <a:cubicBezTo>
                      <a:pt x="8162" y="17411"/>
                      <a:pt x="5940" y="15734"/>
                      <a:pt x="5025" y="11708"/>
                    </a:cubicBezTo>
                    <a:cubicBezTo>
                      <a:pt x="4136" y="7822"/>
                      <a:pt x="5089" y="5269"/>
                      <a:pt x="9521" y="4253"/>
                    </a:cubicBezTo>
                    <a:cubicBezTo>
                      <a:pt x="12036" y="3682"/>
                      <a:pt x="13420" y="4253"/>
                      <a:pt x="14881" y="5117"/>
                    </a:cubicBezTo>
                    <a:lnTo>
                      <a:pt x="17065" y="1701"/>
                    </a:lnTo>
                    <a:cubicBezTo>
                      <a:pt x="15160" y="456"/>
                      <a:pt x="12772" y="-484"/>
                      <a:pt x="8391" y="532"/>
                    </a:cubicBezTo>
                    <a:cubicBezTo>
                      <a:pt x="1177" y="2158"/>
                      <a:pt x="-715" y="6349"/>
                      <a:pt x="733" y="1275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7" name="Forma Livre: Forma 66">
                <a:extLst>
                  <a:ext uri="{FF2B5EF4-FFF2-40B4-BE49-F238E27FC236}">
                    <a16:creationId xmlns:a16="http://schemas.microsoft.com/office/drawing/2014/main" id="{39CC9EAB-D694-4283-A31B-811C08C29398}"/>
                  </a:ext>
                </a:extLst>
              </p:cNvPr>
              <p:cNvSpPr/>
              <p:nvPr/>
            </p:nvSpPr>
            <p:spPr>
              <a:xfrm flipV="1">
                <a:off x="7254127" y="3918480"/>
                <a:ext cx="19964" cy="23406"/>
              </a:xfrm>
              <a:custGeom>
                <a:avLst/>
                <a:gdLst>
                  <a:gd name="connsiteX0" fmla="*/ 16286 w 19964"/>
                  <a:gd name="connsiteY0" fmla="*/ 23509 h 23406"/>
                  <a:gd name="connsiteX1" fmla="*/ 20249 w 19964"/>
                  <a:gd name="connsiteY1" fmla="*/ 21528 h 23406"/>
                  <a:gd name="connsiteX2" fmla="*/ 18522 w 19964"/>
                  <a:gd name="connsiteY2" fmla="*/ 103 h 23406"/>
                  <a:gd name="connsiteX3" fmla="*/ 14458 w 19964"/>
                  <a:gd name="connsiteY3" fmla="*/ 2123 h 23406"/>
                  <a:gd name="connsiteX4" fmla="*/ 14762 w 19964"/>
                  <a:gd name="connsiteY4" fmla="*/ 5615 h 23406"/>
                  <a:gd name="connsiteX5" fmla="*/ 6723 w 19964"/>
                  <a:gd name="connsiteY5" fmla="*/ 9603 h 23406"/>
                  <a:gd name="connsiteX6" fmla="*/ 4120 w 19964"/>
                  <a:gd name="connsiteY6" fmla="*/ 7279 h 23406"/>
                  <a:gd name="connsiteX7" fmla="*/ 284 w 19964"/>
                  <a:gd name="connsiteY7" fmla="*/ 9158 h 23406"/>
                  <a:gd name="connsiteX8" fmla="*/ 15118 w 19964"/>
                  <a:gd name="connsiteY8" fmla="*/ 9463 h 23406"/>
                  <a:gd name="connsiteX9" fmla="*/ 15118 w 19964"/>
                  <a:gd name="connsiteY9" fmla="*/ 9463 h 23406"/>
                  <a:gd name="connsiteX10" fmla="*/ 15867 w 19964"/>
                  <a:gd name="connsiteY10" fmla="*/ 17934 h 23406"/>
                  <a:gd name="connsiteX11" fmla="*/ 9568 w 19964"/>
                  <a:gd name="connsiteY11" fmla="*/ 12245 h 23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964" h="23406">
                    <a:moveTo>
                      <a:pt x="16286" y="23509"/>
                    </a:moveTo>
                    <a:lnTo>
                      <a:pt x="20249" y="21528"/>
                    </a:lnTo>
                    <a:lnTo>
                      <a:pt x="18522" y="103"/>
                    </a:lnTo>
                    <a:lnTo>
                      <a:pt x="14458" y="2123"/>
                    </a:lnTo>
                    <a:lnTo>
                      <a:pt x="14762" y="5615"/>
                    </a:lnTo>
                    <a:lnTo>
                      <a:pt x="6723" y="9603"/>
                    </a:lnTo>
                    <a:lnTo>
                      <a:pt x="4120" y="7279"/>
                    </a:lnTo>
                    <a:lnTo>
                      <a:pt x="284" y="9158"/>
                    </a:lnTo>
                    <a:close/>
                    <a:moveTo>
                      <a:pt x="15118" y="9463"/>
                    </a:moveTo>
                    <a:lnTo>
                      <a:pt x="15118" y="9463"/>
                    </a:lnTo>
                    <a:lnTo>
                      <a:pt x="15867" y="17934"/>
                    </a:lnTo>
                    <a:lnTo>
                      <a:pt x="9568" y="1224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8" name="Forma Livre: Forma 67">
                <a:extLst>
                  <a:ext uri="{FF2B5EF4-FFF2-40B4-BE49-F238E27FC236}">
                    <a16:creationId xmlns:a16="http://schemas.microsoft.com/office/drawing/2014/main" id="{865AA829-64CF-47D9-821E-45F5D83E3F30}"/>
                  </a:ext>
                </a:extLst>
              </p:cNvPr>
              <p:cNvSpPr/>
              <p:nvPr/>
            </p:nvSpPr>
            <p:spPr>
              <a:xfrm flipV="1">
                <a:off x="7281136" y="3932979"/>
                <a:ext cx="29730" cy="29540"/>
              </a:xfrm>
              <a:custGeom>
                <a:avLst/>
                <a:gdLst>
                  <a:gd name="connsiteX0" fmla="*/ 13520 w 29730"/>
                  <a:gd name="connsiteY0" fmla="*/ 29646 h 29540"/>
                  <a:gd name="connsiteX1" fmla="*/ 17775 w 29730"/>
                  <a:gd name="connsiteY1" fmla="*/ 25823 h 29540"/>
                  <a:gd name="connsiteX2" fmla="*/ 12733 w 29730"/>
                  <a:gd name="connsiteY2" fmla="*/ 12145 h 29540"/>
                  <a:gd name="connsiteX3" fmla="*/ 25789 w 29730"/>
                  <a:gd name="connsiteY3" fmla="*/ 18647 h 29540"/>
                  <a:gd name="connsiteX4" fmla="*/ 30018 w 29730"/>
                  <a:gd name="connsiteY4" fmla="*/ 14837 h 29540"/>
                  <a:gd name="connsiteX5" fmla="*/ 16772 w 29730"/>
                  <a:gd name="connsiteY5" fmla="*/ 105 h 29540"/>
                  <a:gd name="connsiteX6" fmla="*/ 13597 w 29730"/>
                  <a:gd name="connsiteY6" fmla="*/ 2950 h 29540"/>
                  <a:gd name="connsiteX7" fmla="*/ 22449 w 29730"/>
                  <a:gd name="connsiteY7" fmla="*/ 12805 h 29540"/>
                  <a:gd name="connsiteX8" fmla="*/ 9622 w 29730"/>
                  <a:gd name="connsiteY8" fmla="*/ 6506 h 29540"/>
                  <a:gd name="connsiteX9" fmla="*/ 7170 w 29730"/>
                  <a:gd name="connsiteY9" fmla="*/ 8716 h 29540"/>
                  <a:gd name="connsiteX10" fmla="*/ 12009 w 29730"/>
                  <a:gd name="connsiteY10" fmla="*/ 22038 h 29540"/>
                  <a:gd name="connsiteX11" fmla="*/ 3233 w 29730"/>
                  <a:gd name="connsiteY11" fmla="*/ 12259 h 29540"/>
                  <a:gd name="connsiteX12" fmla="*/ 287 w 29730"/>
                  <a:gd name="connsiteY12" fmla="*/ 14901 h 29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30" h="29540">
                    <a:moveTo>
                      <a:pt x="13520" y="29646"/>
                    </a:moveTo>
                    <a:lnTo>
                      <a:pt x="17775" y="25823"/>
                    </a:lnTo>
                    <a:lnTo>
                      <a:pt x="12733" y="12145"/>
                    </a:lnTo>
                    <a:lnTo>
                      <a:pt x="25789" y="18647"/>
                    </a:lnTo>
                    <a:lnTo>
                      <a:pt x="30018" y="14837"/>
                    </a:lnTo>
                    <a:lnTo>
                      <a:pt x="16772" y="105"/>
                    </a:lnTo>
                    <a:lnTo>
                      <a:pt x="13597" y="2950"/>
                    </a:lnTo>
                    <a:lnTo>
                      <a:pt x="22449" y="12805"/>
                    </a:lnTo>
                    <a:lnTo>
                      <a:pt x="9622" y="6506"/>
                    </a:lnTo>
                    <a:lnTo>
                      <a:pt x="7170" y="8716"/>
                    </a:lnTo>
                    <a:lnTo>
                      <a:pt x="12009" y="22038"/>
                    </a:lnTo>
                    <a:lnTo>
                      <a:pt x="3233" y="12259"/>
                    </a:lnTo>
                    <a:lnTo>
                      <a:pt x="287" y="149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69" name="Forma Livre: Forma 68">
                <a:extLst>
                  <a:ext uri="{FF2B5EF4-FFF2-40B4-BE49-F238E27FC236}">
                    <a16:creationId xmlns:a16="http://schemas.microsoft.com/office/drawing/2014/main" id="{093F5529-77AB-45BA-AE08-75EB3926DAFA}"/>
                  </a:ext>
                </a:extLst>
              </p:cNvPr>
              <p:cNvSpPr/>
              <p:nvPr/>
            </p:nvSpPr>
            <p:spPr>
              <a:xfrm flipV="1">
                <a:off x="7325674" y="4019045"/>
                <a:ext cx="20552" cy="19856"/>
              </a:xfrm>
              <a:custGeom>
                <a:avLst/>
                <a:gdLst>
                  <a:gd name="connsiteX0" fmla="*/ 9791 w 20552"/>
                  <a:gd name="connsiteY0" fmla="*/ 19914 h 19856"/>
                  <a:gd name="connsiteX1" fmla="*/ 20790 w 20552"/>
                  <a:gd name="connsiteY1" fmla="*/ 10288 h 19856"/>
                  <a:gd name="connsiteX2" fmla="*/ 18580 w 20552"/>
                  <a:gd name="connsiteY2" fmla="*/ 2071 h 19856"/>
                  <a:gd name="connsiteX3" fmla="*/ 15341 w 20552"/>
                  <a:gd name="connsiteY3" fmla="*/ 4814 h 19856"/>
                  <a:gd name="connsiteX4" fmla="*/ 16776 w 20552"/>
                  <a:gd name="connsiteY4" fmla="*/ 9996 h 19856"/>
                  <a:gd name="connsiteX5" fmla="*/ 10071 w 20552"/>
                  <a:gd name="connsiteY5" fmla="*/ 15520 h 19856"/>
                  <a:gd name="connsiteX6" fmla="*/ 4064 w 20552"/>
                  <a:gd name="connsiteY6" fmla="*/ 9107 h 19856"/>
                  <a:gd name="connsiteX7" fmla="*/ 8496 w 20552"/>
                  <a:gd name="connsiteY7" fmla="*/ 4446 h 19856"/>
                  <a:gd name="connsiteX8" fmla="*/ 8928 w 20552"/>
                  <a:gd name="connsiteY8" fmla="*/ 4459 h 19856"/>
                  <a:gd name="connsiteX9" fmla="*/ 8496 w 20552"/>
                  <a:gd name="connsiteY9" fmla="*/ 9996 h 19856"/>
                  <a:gd name="connsiteX10" fmla="*/ 12128 w 20552"/>
                  <a:gd name="connsiteY10" fmla="*/ 10262 h 19856"/>
                  <a:gd name="connsiteX11" fmla="*/ 12890 w 20552"/>
                  <a:gd name="connsiteY11" fmla="*/ 420 h 19856"/>
                  <a:gd name="connsiteX12" fmla="*/ 9652 w 20552"/>
                  <a:gd name="connsiteY12" fmla="*/ 166 h 19856"/>
                  <a:gd name="connsiteX13" fmla="*/ 355 w 20552"/>
                  <a:gd name="connsiteY13" fmla="*/ 9031 h 19856"/>
                  <a:gd name="connsiteX14" fmla="*/ 9791 w 20552"/>
                  <a:gd name="connsiteY14" fmla="*/ 19914 h 19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52" h="19856">
                    <a:moveTo>
                      <a:pt x="9791" y="19914"/>
                    </a:moveTo>
                    <a:cubicBezTo>
                      <a:pt x="16941" y="20461"/>
                      <a:pt x="20282" y="16955"/>
                      <a:pt x="20790" y="10288"/>
                    </a:cubicBezTo>
                    <a:cubicBezTo>
                      <a:pt x="21094" y="6287"/>
                      <a:pt x="20091" y="3773"/>
                      <a:pt x="18580" y="2071"/>
                    </a:cubicBezTo>
                    <a:lnTo>
                      <a:pt x="15341" y="4814"/>
                    </a:lnTo>
                    <a:cubicBezTo>
                      <a:pt x="16218" y="5894"/>
                      <a:pt x="16980" y="7278"/>
                      <a:pt x="16776" y="9996"/>
                    </a:cubicBezTo>
                    <a:cubicBezTo>
                      <a:pt x="16433" y="14339"/>
                      <a:pt x="14173" y="15850"/>
                      <a:pt x="10071" y="15520"/>
                    </a:cubicBezTo>
                    <a:cubicBezTo>
                      <a:pt x="5753" y="15203"/>
                      <a:pt x="3695" y="13869"/>
                      <a:pt x="4064" y="9107"/>
                    </a:cubicBezTo>
                    <a:cubicBezTo>
                      <a:pt x="4356" y="5246"/>
                      <a:pt x="5727" y="4217"/>
                      <a:pt x="8496" y="4446"/>
                    </a:cubicBezTo>
                    <a:lnTo>
                      <a:pt x="8928" y="4459"/>
                    </a:lnTo>
                    <a:lnTo>
                      <a:pt x="8496" y="9996"/>
                    </a:lnTo>
                    <a:lnTo>
                      <a:pt x="12128" y="10262"/>
                    </a:lnTo>
                    <a:lnTo>
                      <a:pt x="12890" y="420"/>
                    </a:lnTo>
                    <a:lnTo>
                      <a:pt x="9652" y="166"/>
                    </a:lnTo>
                    <a:cubicBezTo>
                      <a:pt x="4013" y="-253"/>
                      <a:pt x="914" y="1766"/>
                      <a:pt x="355" y="9031"/>
                    </a:cubicBezTo>
                    <a:cubicBezTo>
                      <a:pt x="-229" y="16917"/>
                      <a:pt x="3213" y="19419"/>
                      <a:pt x="9791" y="19914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0" name="Forma Livre: Forma 69">
                <a:extLst>
                  <a:ext uri="{FF2B5EF4-FFF2-40B4-BE49-F238E27FC236}">
                    <a16:creationId xmlns:a16="http://schemas.microsoft.com/office/drawing/2014/main" id="{3429C3E4-E19D-453C-88C0-460BDAAA1232}"/>
                  </a:ext>
                </a:extLst>
              </p:cNvPr>
              <p:cNvSpPr/>
              <p:nvPr/>
            </p:nvSpPr>
            <p:spPr>
              <a:xfrm flipV="1">
                <a:off x="7324235" y="4047116"/>
                <a:ext cx="21678" cy="17449"/>
              </a:xfrm>
              <a:custGeom>
                <a:avLst/>
                <a:gdLst>
                  <a:gd name="connsiteX0" fmla="*/ 21971 w 21678"/>
                  <a:gd name="connsiteY0" fmla="*/ 14899 h 17449"/>
                  <a:gd name="connsiteX1" fmla="*/ 19952 w 21678"/>
                  <a:gd name="connsiteY1" fmla="*/ 116 h 17449"/>
                  <a:gd name="connsiteX2" fmla="*/ 16040 w 21678"/>
                  <a:gd name="connsiteY2" fmla="*/ 662 h 17449"/>
                  <a:gd name="connsiteX3" fmla="*/ 17463 w 21678"/>
                  <a:gd name="connsiteY3" fmla="*/ 11076 h 17449"/>
                  <a:gd name="connsiteX4" fmla="*/ 13640 w 21678"/>
                  <a:gd name="connsiteY4" fmla="*/ 11584 h 17449"/>
                  <a:gd name="connsiteX5" fmla="*/ 12243 w 21678"/>
                  <a:gd name="connsiteY5" fmla="*/ 1437 h 17449"/>
                  <a:gd name="connsiteX6" fmla="*/ 8471 w 21678"/>
                  <a:gd name="connsiteY6" fmla="*/ 1958 h 17449"/>
                  <a:gd name="connsiteX7" fmla="*/ 9830 w 21678"/>
                  <a:gd name="connsiteY7" fmla="*/ 12105 h 17449"/>
                  <a:gd name="connsiteX8" fmla="*/ 5486 w 21678"/>
                  <a:gd name="connsiteY8" fmla="*/ 12702 h 17449"/>
                  <a:gd name="connsiteX9" fmla="*/ 4064 w 21678"/>
                  <a:gd name="connsiteY9" fmla="*/ 2174 h 17449"/>
                  <a:gd name="connsiteX10" fmla="*/ 292 w 21678"/>
                  <a:gd name="connsiteY10" fmla="*/ 2682 h 17449"/>
                  <a:gd name="connsiteX11" fmla="*/ 2311 w 21678"/>
                  <a:gd name="connsiteY11" fmla="*/ 17566 h 17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78" h="17449">
                    <a:moveTo>
                      <a:pt x="21971" y="14899"/>
                    </a:moveTo>
                    <a:lnTo>
                      <a:pt x="19952" y="116"/>
                    </a:lnTo>
                    <a:lnTo>
                      <a:pt x="16040" y="662"/>
                    </a:lnTo>
                    <a:lnTo>
                      <a:pt x="17463" y="11076"/>
                    </a:lnTo>
                    <a:lnTo>
                      <a:pt x="13640" y="11584"/>
                    </a:lnTo>
                    <a:lnTo>
                      <a:pt x="12243" y="1437"/>
                    </a:lnTo>
                    <a:lnTo>
                      <a:pt x="8471" y="1958"/>
                    </a:lnTo>
                    <a:lnTo>
                      <a:pt x="9830" y="12105"/>
                    </a:lnTo>
                    <a:lnTo>
                      <a:pt x="5486" y="12702"/>
                    </a:lnTo>
                    <a:lnTo>
                      <a:pt x="4064" y="2174"/>
                    </a:lnTo>
                    <a:lnTo>
                      <a:pt x="292" y="2682"/>
                    </a:lnTo>
                    <a:lnTo>
                      <a:pt x="2311" y="175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1" name="Forma Livre: Forma 70">
                <a:extLst>
                  <a:ext uri="{FF2B5EF4-FFF2-40B4-BE49-F238E27FC236}">
                    <a16:creationId xmlns:a16="http://schemas.microsoft.com/office/drawing/2014/main" id="{5F7C8ADC-909F-486D-B9B1-4ED236078690}"/>
                  </a:ext>
                </a:extLst>
              </p:cNvPr>
              <p:cNvSpPr/>
              <p:nvPr/>
            </p:nvSpPr>
            <p:spPr>
              <a:xfrm flipV="1">
                <a:off x="7316614" y="4070041"/>
                <a:ext cx="24383" cy="21323"/>
              </a:xfrm>
              <a:custGeom>
                <a:avLst/>
                <a:gdLst>
                  <a:gd name="connsiteX0" fmla="*/ 9282 w 24383"/>
                  <a:gd name="connsiteY0" fmla="*/ 11054 h 21323"/>
                  <a:gd name="connsiteX1" fmla="*/ 10781 w 24383"/>
                  <a:gd name="connsiteY1" fmla="*/ 15219 h 21323"/>
                  <a:gd name="connsiteX2" fmla="*/ 4583 w 24383"/>
                  <a:gd name="connsiteY2" fmla="*/ 17416 h 21323"/>
                  <a:gd name="connsiteX3" fmla="*/ 6018 w 24383"/>
                  <a:gd name="connsiteY3" fmla="*/ 21442 h 21323"/>
                  <a:gd name="connsiteX4" fmla="*/ 24674 w 24383"/>
                  <a:gd name="connsiteY4" fmla="*/ 14800 h 21323"/>
                  <a:gd name="connsiteX5" fmla="*/ 21461 w 24383"/>
                  <a:gd name="connsiteY5" fmla="*/ 5796 h 21323"/>
                  <a:gd name="connsiteX6" fmla="*/ 12787 w 24383"/>
                  <a:gd name="connsiteY6" fmla="*/ 690 h 21323"/>
                  <a:gd name="connsiteX7" fmla="*/ 8253 w 24383"/>
                  <a:gd name="connsiteY7" fmla="*/ 6710 h 21323"/>
                  <a:gd name="connsiteX8" fmla="*/ 290 w 24383"/>
                  <a:gd name="connsiteY8" fmla="*/ 5402 h 21323"/>
                  <a:gd name="connsiteX9" fmla="*/ 1853 w 24383"/>
                  <a:gd name="connsiteY9" fmla="*/ 9784 h 21323"/>
                  <a:gd name="connsiteX10" fmla="*/ 12597 w 24383"/>
                  <a:gd name="connsiteY10" fmla="*/ 9098 h 21323"/>
                  <a:gd name="connsiteX11" fmla="*/ 12597 w 24383"/>
                  <a:gd name="connsiteY11" fmla="*/ 9098 h 21323"/>
                  <a:gd name="connsiteX12" fmla="*/ 14108 w 24383"/>
                  <a:gd name="connsiteY12" fmla="*/ 4907 h 21323"/>
                  <a:gd name="connsiteX13" fmla="*/ 18007 w 24383"/>
                  <a:gd name="connsiteY13" fmla="*/ 7218 h 21323"/>
                  <a:gd name="connsiteX14" fmla="*/ 19721 w 24383"/>
                  <a:gd name="connsiteY14" fmla="*/ 12032 h 21323"/>
                  <a:gd name="connsiteX15" fmla="*/ 14324 w 24383"/>
                  <a:gd name="connsiteY15" fmla="*/ 13949 h 2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383" h="21323">
                    <a:moveTo>
                      <a:pt x="9282" y="11054"/>
                    </a:moveTo>
                    <a:lnTo>
                      <a:pt x="10781" y="15219"/>
                    </a:lnTo>
                    <a:lnTo>
                      <a:pt x="4583" y="17416"/>
                    </a:lnTo>
                    <a:lnTo>
                      <a:pt x="6018" y="21442"/>
                    </a:lnTo>
                    <a:lnTo>
                      <a:pt x="24674" y="14800"/>
                    </a:lnTo>
                    <a:lnTo>
                      <a:pt x="21461" y="5796"/>
                    </a:lnTo>
                    <a:cubicBezTo>
                      <a:pt x="19379" y="-84"/>
                      <a:pt x="16369" y="-580"/>
                      <a:pt x="12787" y="690"/>
                    </a:cubicBezTo>
                    <a:cubicBezTo>
                      <a:pt x="10209" y="1592"/>
                      <a:pt x="8139" y="3269"/>
                      <a:pt x="8253" y="6710"/>
                    </a:cubicBezTo>
                    <a:lnTo>
                      <a:pt x="290" y="5402"/>
                    </a:lnTo>
                    <a:lnTo>
                      <a:pt x="1853" y="9784"/>
                    </a:lnTo>
                    <a:close/>
                    <a:moveTo>
                      <a:pt x="12597" y="9098"/>
                    </a:moveTo>
                    <a:lnTo>
                      <a:pt x="12597" y="9098"/>
                    </a:lnTo>
                    <a:cubicBezTo>
                      <a:pt x="11797" y="6850"/>
                      <a:pt x="11987" y="5631"/>
                      <a:pt x="14108" y="4907"/>
                    </a:cubicBezTo>
                    <a:cubicBezTo>
                      <a:pt x="16280" y="4119"/>
                      <a:pt x="17169" y="4881"/>
                      <a:pt x="18007" y="7218"/>
                    </a:cubicBezTo>
                    <a:lnTo>
                      <a:pt x="19721" y="12032"/>
                    </a:lnTo>
                    <a:lnTo>
                      <a:pt x="14324" y="1394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2" name="Forma Livre: Forma 71">
                <a:extLst>
                  <a:ext uri="{FF2B5EF4-FFF2-40B4-BE49-F238E27FC236}">
                    <a16:creationId xmlns:a16="http://schemas.microsoft.com/office/drawing/2014/main" id="{B466EF58-B082-4BEC-A515-04E259582E2A}"/>
                  </a:ext>
                </a:extLst>
              </p:cNvPr>
              <p:cNvSpPr/>
              <p:nvPr/>
            </p:nvSpPr>
            <p:spPr>
              <a:xfrm flipV="1">
                <a:off x="7304959" y="4093743"/>
                <a:ext cx="24739" cy="23050"/>
              </a:xfrm>
              <a:custGeom>
                <a:avLst/>
                <a:gdLst>
                  <a:gd name="connsiteX0" fmla="*/ 25030 w 24739"/>
                  <a:gd name="connsiteY0" fmla="*/ 12834 h 23050"/>
                  <a:gd name="connsiteX1" fmla="*/ 17258 w 24739"/>
                  <a:gd name="connsiteY1" fmla="*/ 121 h 23050"/>
                  <a:gd name="connsiteX2" fmla="*/ 13892 w 24739"/>
                  <a:gd name="connsiteY2" fmla="*/ 2178 h 23050"/>
                  <a:gd name="connsiteX3" fmla="*/ 19353 w 24739"/>
                  <a:gd name="connsiteY3" fmla="*/ 11145 h 23050"/>
                  <a:gd name="connsiteX4" fmla="*/ 16064 w 24739"/>
                  <a:gd name="connsiteY4" fmla="*/ 13164 h 23050"/>
                  <a:gd name="connsiteX5" fmla="*/ 10730 w 24739"/>
                  <a:gd name="connsiteY5" fmla="*/ 4426 h 23050"/>
                  <a:gd name="connsiteX6" fmla="*/ 7466 w 24739"/>
                  <a:gd name="connsiteY6" fmla="*/ 6407 h 23050"/>
                  <a:gd name="connsiteX7" fmla="*/ 12813 w 24739"/>
                  <a:gd name="connsiteY7" fmla="*/ 15170 h 23050"/>
                  <a:gd name="connsiteX8" fmla="*/ 9066 w 24739"/>
                  <a:gd name="connsiteY8" fmla="*/ 17444 h 23050"/>
                  <a:gd name="connsiteX9" fmla="*/ 3529 w 24739"/>
                  <a:gd name="connsiteY9" fmla="*/ 8389 h 23050"/>
                  <a:gd name="connsiteX10" fmla="*/ 290 w 24739"/>
                  <a:gd name="connsiteY10" fmla="*/ 10395 h 23050"/>
                  <a:gd name="connsiteX11" fmla="*/ 8126 w 24739"/>
                  <a:gd name="connsiteY11" fmla="*/ 23171 h 2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739" h="23050">
                    <a:moveTo>
                      <a:pt x="25030" y="12834"/>
                    </a:moveTo>
                    <a:lnTo>
                      <a:pt x="17258" y="121"/>
                    </a:lnTo>
                    <a:lnTo>
                      <a:pt x="13892" y="2178"/>
                    </a:lnTo>
                    <a:lnTo>
                      <a:pt x="19353" y="11145"/>
                    </a:lnTo>
                    <a:lnTo>
                      <a:pt x="16064" y="13164"/>
                    </a:lnTo>
                    <a:lnTo>
                      <a:pt x="10730" y="4426"/>
                    </a:lnTo>
                    <a:lnTo>
                      <a:pt x="7466" y="6407"/>
                    </a:lnTo>
                    <a:lnTo>
                      <a:pt x="12813" y="15170"/>
                    </a:lnTo>
                    <a:lnTo>
                      <a:pt x="9066" y="17444"/>
                    </a:lnTo>
                    <a:lnTo>
                      <a:pt x="3529" y="8389"/>
                    </a:lnTo>
                    <a:lnTo>
                      <a:pt x="290" y="10395"/>
                    </a:lnTo>
                    <a:lnTo>
                      <a:pt x="8126" y="2317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3" name="Forma Livre: Forma 72">
                <a:extLst>
                  <a:ext uri="{FF2B5EF4-FFF2-40B4-BE49-F238E27FC236}">
                    <a16:creationId xmlns:a16="http://schemas.microsoft.com/office/drawing/2014/main" id="{F262B048-94F3-41F6-B20E-165DDD882EFD}"/>
                  </a:ext>
                </a:extLst>
              </p:cNvPr>
              <p:cNvSpPr/>
              <p:nvPr/>
            </p:nvSpPr>
            <p:spPr>
              <a:xfrm flipV="1">
                <a:off x="7288307" y="4113141"/>
                <a:ext cx="26149" cy="23840"/>
              </a:xfrm>
              <a:custGeom>
                <a:avLst/>
                <a:gdLst>
                  <a:gd name="connsiteX0" fmla="*/ 10803 w 26149"/>
                  <a:gd name="connsiteY0" fmla="*/ 13092 h 23840"/>
                  <a:gd name="connsiteX1" fmla="*/ 13851 w 26149"/>
                  <a:gd name="connsiteY1" fmla="*/ 16331 h 23840"/>
                  <a:gd name="connsiteX2" fmla="*/ 9063 w 26149"/>
                  <a:gd name="connsiteY2" fmla="*/ 20852 h 23840"/>
                  <a:gd name="connsiteX3" fmla="*/ 11984 w 26149"/>
                  <a:gd name="connsiteY3" fmla="*/ 23963 h 23840"/>
                  <a:gd name="connsiteX4" fmla="*/ 26437 w 26149"/>
                  <a:gd name="connsiteY4" fmla="*/ 10374 h 23840"/>
                  <a:gd name="connsiteX5" fmla="*/ 19858 w 26149"/>
                  <a:gd name="connsiteY5" fmla="*/ 3402 h 23840"/>
                  <a:gd name="connsiteX6" fmla="*/ 9838 w 26149"/>
                  <a:gd name="connsiteY6" fmla="*/ 2221 h 23840"/>
                  <a:gd name="connsiteX7" fmla="*/ 8136 w 26149"/>
                  <a:gd name="connsiteY7" fmla="*/ 9562 h 23840"/>
                  <a:gd name="connsiteX8" fmla="*/ 288 w 26149"/>
                  <a:gd name="connsiteY8" fmla="*/ 11530 h 23840"/>
                  <a:gd name="connsiteX9" fmla="*/ 3501 w 26149"/>
                  <a:gd name="connsiteY9" fmla="*/ 14946 h 23840"/>
                  <a:gd name="connsiteX10" fmla="*/ 13051 w 26149"/>
                  <a:gd name="connsiteY10" fmla="*/ 9993 h 23840"/>
                  <a:gd name="connsiteX11" fmla="*/ 13051 w 26149"/>
                  <a:gd name="connsiteY11" fmla="*/ 9993 h 23840"/>
                  <a:gd name="connsiteX12" fmla="*/ 12759 w 26149"/>
                  <a:gd name="connsiteY12" fmla="*/ 5536 h 23840"/>
                  <a:gd name="connsiteX13" fmla="*/ 17255 w 26149"/>
                  <a:gd name="connsiteY13" fmla="*/ 6094 h 23840"/>
                  <a:gd name="connsiteX14" fmla="*/ 20773 w 26149"/>
                  <a:gd name="connsiteY14" fmla="*/ 9828 h 23840"/>
                  <a:gd name="connsiteX15" fmla="*/ 16594 w 26149"/>
                  <a:gd name="connsiteY15" fmla="*/ 13753 h 23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49" h="23840">
                    <a:moveTo>
                      <a:pt x="10803" y="13092"/>
                    </a:moveTo>
                    <a:lnTo>
                      <a:pt x="13851" y="16331"/>
                    </a:lnTo>
                    <a:lnTo>
                      <a:pt x="9063" y="20852"/>
                    </a:lnTo>
                    <a:lnTo>
                      <a:pt x="11984" y="23963"/>
                    </a:lnTo>
                    <a:lnTo>
                      <a:pt x="26437" y="10374"/>
                    </a:lnTo>
                    <a:lnTo>
                      <a:pt x="19858" y="3402"/>
                    </a:lnTo>
                    <a:cubicBezTo>
                      <a:pt x="15591" y="-1145"/>
                      <a:pt x="12619" y="-395"/>
                      <a:pt x="9838" y="2221"/>
                    </a:cubicBezTo>
                    <a:cubicBezTo>
                      <a:pt x="7869" y="4062"/>
                      <a:pt x="6638" y="6450"/>
                      <a:pt x="8136" y="9562"/>
                    </a:cubicBezTo>
                    <a:lnTo>
                      <a:pt x="288" y="11530"/>
                    </a:lnTo>
                    <a:lnTo>
                      <a:pt x="3501" y="14946"/>
                    </a:lnTo>
                    <a:close/>
                    <a:moveTo>
                      <a:pt x="13051" y="9993"/>
                    </a:moveTo>
                    <a:lnTo>
                      <a:pt x="13051" y="9993"/>
                    </a:lnTo>
                    <a:cubicBezTo>
                      <a:pt x="11425" y="8241"/>
                      <a:pt x="11121" y="7060"/>
                      <a:pt x="12759" y="5536"/>
                    </a:cubicBezTo>
                    <a:cubicBezTo>
                      <a:pt x="14435" y="3948"/>
                      <a:pt x="15566" y="4304"/>
                      <a:pt x="17255" y="6094"/>
                    </a:cubicBezTo>
                    <a:lnTo>
                      <a:pt x="20773" y="9828"/>
                    </a:lnTo>
                    <a:lnTo>
                      <a:pt x="16594" y="1375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4" name="Forma Livre: Forma 73">
                <a:extLst>
                  <a:ext uri="{FF2B5EF4-FFF2-40B4-BE49-F238E27FC236}">
                    <a16:creationId xmlns:a16="http://schemas.microsoft.com/office/drawing/2014/main" id="{EE7FAD59-E020-42E7-921A-F51779AA7EE2}"/>
                  </a:ext>
                </a:extLst>
              </p:cNvPr>
              <p:cNvSpPr/>
              <p:nvPr/>
            </p:nvSpPr>
            <p:spPr>
              <a:xfrm flipV="1">
                <a:off x="7269414" y="4130997"/>
                <a:ext cx="23647" cy="24803"/>
              </a:xfrm>
              <a:custGeom>
                <a:avLst/>
                <a:gdLst>
                  <a:gd name="connsiteX0" fmla="*/ 23934 w 23647"/>
                  <a:gd name="connsiteY0" fmla="*/ 8646 h 24803"/>
                  <a:gd name="connsiteX1" fmla="*/ 11691 w 23647"/>
                  <a:gd name="connsiteY1" fmla="*/ 125 h 24803"/>
                  <a:gd name="connsiteX2" fmla="*/ 9418 w 23647"/>
                  <a:gd name="connsiteY2" fmla="*/ 3401 h 24803"/>
                  <a:gd name="connsiteX3" fmla="*/ 18079 w 23647"/>
                  <a:gd name="connsiteY3" fmla="*/ 9408 h 24803"/>
                  <a:gd name="connsiteX4" fmla="*/ 15870 w 23647"/>
                  <a:gd name="connsiteY4" fmla="*/ 12571 h 24803"/>
                  <a:gd name="connsiteX5" fmla="*/ 7449 w 23647"/>
                  <a:gd name="connsiteY5" fmla="*/ 6729 h 24803"/>
                  <a:gd name="connsiteX6" fmla="*/ 5265 w 23647"/>
                  <a:gd name="connsiteY6" fmla="*/ 9878 h 24803"/>
                  <a:gd name="connsiteX7" fmla="*/ 13698 w 23647"/>
                  <a:gd name="connsiteY7" fmla="*/ 15720 h 24803"/>
                  <a:gd name="connsiteX8" fmla="*/ 11196 w 23647"/>
                  <a:gd name="connsiteY8" fmla="*/ 19327 h 24803"/>
                  <a:gd name="connsiteX9" fmla="*/ 2471 w 23647"/>
                  <a:gd name="connsiteY9" fmla="*/ 13244 h 24803"/>
                  <a:gd name="connsiteX10" fmla="*/ 287 w 23647"/>
                  <a:gd name="connsiteY10" fmla="*/ 16368 h 24803"/>
                  <a:gd name="connsiteX11" fmla="*/ 12631 w 23647"/>
                  <a:gd name="connsiteY11" fmla="*/ 24928 h 24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47" h="24803">
                    <a:moveTo>
                      <a:pt x="23934" y="8646"/>
                    </a:moveTo>
                    <a:lnTo>
                      <a:pt x="11691" y="125"/>
                    </a:lnTo>
                    <a:lnTo>
                      <a:pt x="9418" y="3401"/>
                    </a:lnTo>
                    <a:lnTo>
                      <a:pt x="18079" y="9408"/>
                    </a:lnTo>
                    <a:lnTo>
                      <a:pt x="15870" y="12571"/>
                    </a:lnTo>
                    <a:lnTo>
                      <a:pt x="7449" y="6729"/>
                    </a:lnTo>
                    <a:lnTo>
                      <a:pt x="5265" y="9878"/>
                    </a:lnTo>
                    <a:lnTo>
                      <a:pt x="13698" y="15720"/>
                    </a:lnTo>
                    <a:lnTo>
                      <a:pt x="11196" y="19327"/>
                    </a:lnTo>
                    <a:lnTo>
                      <a:pt x="2471" y="13244"/>
                    </a:lnTo>
                    <a:lnTo>
                      <a:pt x="287" y="16368"/>
                    </a:lnTo>
                    <a:lnTo>
                      <a:pt x="12631" y="249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5" name="Forma Livre: Forma 74">
                <a:extLst>
                  <a:ext uri="{FF2B5EF4-FFF2-40B4-BE49-F238E27FC236}">
                    <a16:creationId xmlns:a16="http://schemas.microsoft.com/office/drawing/2014/main" id="{735FE560-2733-4D54-BA11-1C5ADB3D26A2}"/>
                  </a:ext>
                </a:extLst>
              </p:cNvPr>
              <p:cNvSpPr/>
              <p:nvPr/>
            </p:nvSpPr>
            <p:spPr>
              <a:xfrm flipV="1">
                <a:off x="7213499" y="4154369"/>
                <a:ext cx="19265" cy="20937"/>
              </a:xfrm>
              <a:custGeom>
                <a:avLst/>
                <a:gdLst>
                  <a:gd name="connsiteX0" fmla="*/ 9347 w 19265"/>
                  <a:gd name="connsiteY0" fmla="*/ 13508 h 20937"/>
                  <a:gd name="connsiteX1" fmla="*/ 13754 w 19265"/>
                  <a:gd name="connsiteY1" fmla="*/ 14016 h 20937"/>
                  <a:gd name="connsiteX2" fmla="*/ 13005 w 19265"/>
                  <a:gd name="connsiteY2" fmla="*/ 20582 h 20937"/>
                  <a:gd name="connsiteX3" fmla="*/ 17259 w 19265"/>
                  <a:gd name="connsiteY3" fmla="*/ 21065 h 20937"/>
                  <a:gd name="connsiteX4" fmla="*/ 19545 w 19265"/>
                  <a:gd name="connsiteY4" fmla="*/ 1342 h 20937"/>
                  <a:gd name="connsiteX5" fmla="*/ 10020 w 19265"/>
                  <a:gd name="connsiteY5" fmla="*/ 250 h 20937"/>
                  <a:gd name="connsiteX6" fmla="*/ 1588 w 19265"/>
                  <a:gd name="connsiteY6" fmla="*/ 5812 h 20937"/>
                  <a:gd name="connsiteX7" fmla="*/ 5004 w 19265"/>
                  <a:gd name="connsiteY7" fmla="*/ 12518 h 20937"/>
                  <a:gd name="connsiteX8" fmla="*/ 280 w 19265"/>
                  <a:gd name="connsiteY8" fmla="*/ 19071 h 20937"/>
                  <a:gd name="connsiteX9" fmla="*/ 4940 w 19265"/>
                  <a:gd name="connsiteY9" fmla="*/ 19617 h 20937"/>
                  <a:gd name="connsiteX10" fmla="*/ 9068 w 19265"/>
                  <a:gd name="connsiteY10" fmla="*/ 9673 h 20937"/>
                  <a:gd name="connsiteX11" fmla="*/ 9068 w 19265"/>
                  <a:gd name="connsiteY11" fmla="*/ 9673 h 20937"/>
                  <a:gd name="connsiteX12" fmla="*/ 5956 w 19265"/>
                  <a:gd name="connsiteY12" fmla="*/ 6460 h 20937"/>
                  <a:gd name="connsiteX13" fmla="*/ 9766 w 19265"/>
                  <a:gd name="connsiteY13" fmla="*/ 3983 h 20937"/>
                  <a:gd name="connsiteX14" fmla="*/ 14859 w 19265"/>
                  <a:gd name="connsiteY14" fmla="*/ 4568 h 20937"/>
                  <a:gd name="connsiteX15" fmla="*/ 14199 w 19265"/>
                  <a:gd name="connsiteY15" fmla="*/ 10270 h 20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265" h="20937">
                    <a:moveTo>
                      <a:pt x="9347" y="13508"/>
                    </a:moveTo>
                    <a:lnTo>
                      <a:pt x="13754" y="14016"/>
                    </a:lnTo>
                    <a:lnTo>
                      <a:pt x="13005" y="20582"/>
                    </a:lnTo>
                    <a:lnTo>
                      <a:pt x="17259" y="21065"/>
                    </a:lnTo>
                    <a:lnTo>
                      <a:pt x="19545" y="1342"/>
                    </a:lnTo>
                    <a:lnTo>
                      <a:pt x="10020" y="250"/>
                    </a:lnTo>
                    <a:cubicBezTo>
                      <a:pt x="3823" y="-462"/>
                      <a:pt x="2019" y="2002"/>
                      <a:pt x="1588" y="5812"/>
                    </a:cubicBezTo>
                    <a:cubicBezTo>
                      <a:pt x="1283" y="8492"/>
                      <a:pt x="1867" y="11133"/>
                      <a:pt x="5004" y="12518"/>
                    </a:cubicBezTo>
                    <a:lnTo>
                      <a:pt x="280" y="19071"/>
                    </a:lnTo>
                    <a:lnTo>
                      <a:pt x="4940" y="19617"/>
                    </a:lnTo>
                    <a:close/>
                    <a:moveTo>
                      <a:pt x="9068" y="9673"/>
                    </a:moveTo>
                    <a:lnTo>
                      <a:pt x="9068" y="9673"/>
                    </a:lnTo>
                    <a:cubicBezTo>
                      <a:pt x="6693" y="9394"/>
                      <a:pt x="5702" y="8682"/>
                      <a:pt x="5956" y="6460"/>
                    </a:cubicBezTo>
                    <a:cubicBezTo>
                      <a:pt x="6223" y="4174"/>
                      <a:pt x="7290" y="3717"/>
                      <a:pt x="9766" y="3983"/>
                    </a:cubicBezTo>
                    <a:lnTo>
                      <a:pt x="14859" y="4568"/>
                    </a:lnTo>
                    <a:lnTo>
                      <a:pt x="14199" y="1027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6" name="Forma Livre: Forma 75">
                <a:extLst>
                  <a:ext uri="{FF2B5EF4-FFF2-40B4-BE49-F238E27FC236}">
                    <a16:creationId xmlns:a16="http://schemas.microsoft.com/office/drawing/2014/main" id="{545FB441-443E-423A-9AA4-36348BAB16EE}"/>
                  </a:ext>
                </a:extLst>
              </p:cNvPr>
              <p:cNvSpPr/>
              <p:nvPr/>
            </p:nvSpPr>
            <p:spPr>
              <a:xfrm flipV="1">
                <a:off x="7188349" y="4154857"/>
                <a:ext cx="16700" cy="21158"/>
              </a:xfrm>
              <a:custGeom>
                <a:avLst/>
                <a:gdLst>
                  <a:gd name="connsiteX0" fmla="*/ 15111 w 16700"/>
                  <a:gd name="connsiteY0" fmla="*/ 126 h 21158"/>
                  <a:gd name="connsiteX1" fmla="*/ 277 w 16700"/>
                  <a:gd name="connsiteY1" fmla="*/ 1536 h 21158"/>
                  <a:gd name="connsiteX2" fmla="*/ 658 w 16700"/>
                  <a:gd name="connsiteY2" fmla="*/ 5486 h 21158"/>
                  <a:gd name="connsiteX3" fmla="*/ 11123 w 16700"/>
                  <a:gd name="connsiteY3" fmla="*/ 4495 h 21158"/>
                  <a:gd name="connsiteX4" fmla="*/ 11479 w 16700"/>
                  <a:gd name="connsiteY4" fmla="*/ 8331 h 21158"/>
                  <a:gd name="connsiteX5" fmla="*/ 1293 w 16700"/>
                  <a:gd name="connsiteY5" fmla="*/ 9296 h 21158"/>
                  <a:gd name="connsiteX6" fmla="*/ 1636 w 16700"/>
                  <a:gd name="connsiteY6" fmla="*/ 13093 h 21158"/>
                  <a:gd name="connsiteX7" fmla="*/ 11847 w 16700"/>
                  <a:gd name="connsiteY7" fmla="*/ 12115 h 21158"/>
                  <a:gd name="connsiteX8" fmla="*/ 12253 w 16700"/>
                  <a:gd name="connsiteY8" fmla="*/ 16497 h 21158"/>
                  <a:gd name="connsiteX9" fmla="*/ 1674 w 16700"/>
                  <a:gd name="connsiteY9" fmla="*/ 17487 h 21158"/>
                  <a:gd name="connsiteX10" fmla="*/ 2043 w 16700"/>
                  <a:gd name="connsiteY10" fmla="*/ 21285 h 21158"/>
                  <a:gd name="connsiteX11" fmla="*/ 16978 w 16700"/>
                  <a:gd name="connsiteY11" fmla="*/ 19875 h 21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0" h="21158">
                    <a:moveTo>
                      <a:pt x="15111" y="126"/>
                    </a:moveTo>
                    <a:lnTo>
                      <a:pt x="277" y="1536"/>
                    </a:lnTo>
                    <a:lnTo>
                      <a:pt x="658" y="5486"/>
                    </a:lnTo>
                    <a:lnTo>
                      <a:pt x="11123" y="4495"/>
                    </a:lnTo>
                    <a:lnTo>
                      <a:pt x="11479" y="8331"/>
                    </a:lnTo>
                    <a:lnTo>
                      <a:pt x="1293" y="9296"/>
                    </a:lnTo>
                    <a:lnTo>
                      <a:pt x="1636" y="13093"/>
                    </a:lnTo>
                    <a:lnTo>
                      <a:pt x="11847" y="12115"/>
                    </a:lnTo>
                    <a:lnTo>
                      <a:pt x="12253" y="16497"/>
                    </a:lnTo>
                    <a:lnTo>
                      <a:pt x="1674" y="17487"/>
                    </a:lnTo>
                    <a:lnTo>
                      <a:pt x="2043" y="21285"/>
                    </a:lnTo>
                    <a:lnTo>
                      <a:pt x="16978" y="1987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7" name="Forma Livre: Forma 76">
                <a:extLst>
                  <a:ext uri="{FF2B5EF4-FFF2-40B4-BE49-F238E27FC236}">
                    <a16:creationId xmlns:a16="http://schemas.microsoft.com/office/drawing/2014/main" id="{857941A5-4820-4568-99A8-8220ED3AFBE7}"/>
                  </a:ext>
                </a:extLst>
              </p:cNvPr>
              <p:cNvSpPr/>
              <p:nvPr/>
            </p:nvSpPr>
            <p:spPr>
              <a:xfrm flipV="1">
                <a:off x="7160728" y="4149701"/>
                <a:ext cx="20346" cy="20900"/>
              </a:xfrm>
              <a:custGeom>
                <a:avLst/>
                <a:gdLst>
                  <a:gd name="connsiteX0" fmla="*/ 19871 w 20346"/>
                  <a:gd name="connsiteY0" fmla="*/ 7561 h 20900"/>
                  <a:gd name="connsiteX1" fmla="*/ 6879 w 20346"/>
                  <a:gd name="connsiteY1" fmla="*/ 856 h 20900"/>
                  <a:gd name="connsiteX2" fmla="*/ 275 w 20346"/>
                  <a:gd name="connsiteY2" fmla="*/ 5872 h 20900"/>
                  <a:gd name="connsiteX3" fmla="*/ 4047 w 20346"/>
                  <a:gd name="connsiteY3" fmla="*/ 7853 h 20900"/>
                  <a:gd name="connsiteX4" fmla="*/ 8073 w 20346"/>
                  <a:gd name="connsiteY4" fmla="*/ 4666 h 20900"/>
                  <a:gd name="connsiteX5" fmla="*/ 15667 w 20346"/>
                  <a:gd name="connsiteY5" fmla="*/ 8895 h 20900"/>
                  <a:gd name="connsiteX6" fmla="*/ 11705 w 20346"/>
                  <a:gd name="connsiteY6" fmla="*/ 16667 h 20900"/>
                  <a:gd name="connsiteX7" fmla="*/ 6307 w 20346"/>
                  <a:gd name="connsiteY7" fmla="*/ 16235 h 20900"/>
                  <a:gd name="connsiteX8" fmla="*/ 4377 w 20346"/>
                  <a:gd name="connsiteY8" fmla="*/ 19779 h 20900"/>
                  <a:gd name="connsiteX9" fmla="*/ 13102 w 20346"/>
                  <a:gd name="connsiteY9" fmla="*/ 20338 h 20900"/>
                  <a:gd name="connsiteX10" fmla="*/ 19871 w 20346"/>
                  <a:gd name="connsiteY10" fmla="*/ 7561 h 20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346" h="20900">
                    <a:moveTo>
                      <a:pt x="19871" y="7561"/>
                    </a:moveTo>
                    <a:cubicBezTo>
                      <a:pt x="17788" y="754"/>
                      <a:pt x="13178" y="-1087"/>
                      <a:pt x="6879" y="856"/>
                    </a:cubicBezTo>
                    <a:cubicBezTo>
                      <a:pt x="3424" y="1910"/>
                      <a:pt x="1507" y="3510"/>
                      <a:pt x="275" y="5872"/>
                    </a:cubicBezTo>
                    <a:lnTo>
                      <a:pt x="4047" y="7853"/>
                    </a:lnTo>
                    <a:cubicBezTo>
                      <a:pt x="4847" y="6393"/>
                      <a:pt x="6003" y="5313"/>
                      <a:pt x="8073" y="4666"/>
                    </a:cubicBezTo>
                    <a:cubicBezTo>
                      <a:pt x="12124" y="3459"/>
                      <a:pt x="14473" y="4971"/>
                      <a:pt x="15667" y="8895"/>
                    </a:cubicBezTo>
                    <a:cubicBezTo>
                      <a:pt x="16836" y="12718"/>
                      <a:pt x="16074" y="15334"/>
                      <a:pt x="11705" y="16667"/>
                    </a:cubicBezTo>
                    <a:cubicBezTo>
                      <a:pt x="9254" y="17404"/>
                      <a:pt x="7831" y="16947"/>
                      <a:pt x="6307" y="16235"/>
                    </a:cubicBezTo>
                    <a:lnTo>
                      <a:pt x="4377" y="19779"/>
                    </a:lnTo>
                    <a:cubicBezTo>
                      <a:pt x="6384" y="20884"/>
                      <a:pt x="8809" y="21646"/>
                      <a:pt x="13102" y="20338"/>
                    </a:cubicBezTo>
                    <a:cubicBezTo>
                      <a:pt x="20201" y="18153"/>
                      <a:pt x="21789" y="13822"/>
                      <a:pt x="19871" y="756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8" name="Forma Livre: Forma 77">
                <a:extLst>
                  <a:ext uri="{FF2B5EF4-FFF2-40B4-BE49-F238E27FC236}">
                    <a16:creationId xmlns:a16="http://schemas.microsoft.com/office/drawing/2014/main" id="{07D8B666-CCE8-4328-8F2A-6872892845EC}"/>
                  </a:ext>
                </a:extLst>
              </p:cNvPr>
              <p:cNvSpPr/>
              <p:nvPr/>
            </p:nvSpPr>
            <p:spPr>
              <a:xfrm flipV="1">
                <a:off x="7134600" y="4140465"/>
                <a:ext cx="19418" cy="22796"/>
              </a:xfrm>
              <a:custGeom>
                <a:avLst/>
                <a:gdLst>
                  <a:gd name="connsiteX0" fmla="*/ 12057 w 19418"/>
                  <a:gd name="connsiteY0" fmla="*/ 6869 h 22796"/>
                  <a:gd name="connsiteX1" fmla="*/ 18090 w 19418"/>
                  <a:gd name="connsiteY1" fmla="*/ 3567 h 22796"/>
                  <a:gd name="connsiteX2" fmla="*/ 16185 w 19418"/>
                  <a:gd name="connsiteY2" fmla="*/ 125 h 22796"/>
                  <a:gd name="connsiteX3" fmla="*/ 271 w 19418"/>
                  <a:gd name="connsiteY3" fmla="*/ 8812 h 22796"/>
                  <a:gd name="connsiteX4" fmla="*/ 2176 w 19418"/>
                  <a:gd name="connsiteY4" fmla="*/ 12317 h 22796"/>
                  <a:gd name="connsiteX5" fmla="*/ 8184 w 19418"/>
                  <a:gd name="connsiteY5" fmla="*/ 9003 h 22796"/>
                  <a:gd name="connsiteX6" fmla="*/ 15804 w 19418"/>
                  <a:gd name="connsiteY6" fmla="*/ 22922 h 22796"/>
                  <a:gd name="connsiteX7" fmla="*/ 19690 w 19418"/>
                  <a:gd name="connsiteY7" fmla="*/ 20801 h 2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18" h="22796">
                    <a:moveTo>
                      <a:pt x="12057" y="6869"/>
                    </a:moveTo>
                    <a:lnTo>
                      <a:pt x="18090" y="3567"/>
                    </a:lnTo>
                    <a:lnTo>
                      <a:pt x="16185" y="125"/>
                    </a:lnTo>
                    <a:lnTo>
                      <a:pt x="271" y="8812"/>
                    </a:lnTo>
                    <a:lnTo>
                      <a:pt x="2176" y="12317"/>
                    </a:lnTo>
                    <a:lnTo>
                      <a:pt x="8184" y="9003"/>
                    </a:lnTo>
                    <a:lnTo>
                      <a:pt x="15804" y="22922"/>
                    </a:lnTo>
                    <a:lnTo>
                      <a:pt x="19690" y="2080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9" name="Forma Livre: Forma 78">
                <a:extLst>
                  <a:ext uri="{FF2B5EF4-FFF2-40B4-BE49-F238E27FC236}">
                    <a16:creationId xmlns:a16="http://schemas.microsoft.com/office/drawing/2014/main" id="{43019774-7A5D-4E29-B08E-71BDE75197D5}"/>
                  </a:ext>
                </a:extLst>
              </p:cNvPr>
              <p:cNvSpPr/>
              <p:nvPr/>
            </p:nvSpPr>
            <p:spPr>
              <a:xfrm flipV="1">
                <a:off x="7114070" y="4123206"/>
                <a:ext cx="24180" cy="24853"/>
              </a:xfrm>
              <a:custGeom>
                <a:avLst/>
                <a:gdLst>
                  <a:gd name="connsiteX0" fmla="*/ 11649 w 24180"/>
                  <a:gd name="connsiteY0" fmla="*/ 123 h 24853"/>
                  <a:gd name="connsiteX1" fmla="*/ 269 w 24180"/>
                  <a:gd name="connsiteY1" fmla="*/ 9762 h 24853"/>
                  <a:gd name="connsiteX2" fmla="*/ 2809 w 24180"/>
                  <a:gd name="connsiteY2" fmla="*/ 12772 h 24853"/>
                  <a:gd name="connsiteX3" fmla="*/ 10861 w 24180"/>
                  <a:gd name="connsiteY3" fmla="*/ 5990 h 24853"/>
                  <a:gd name="connsiteX4" fmla="*/ 13338 w 24180"/>
                  <a:gd name="connsiteY4" fmla="*/ 8924 h 24853"/>
                  <a:gd name="connsiteX5" fmla="*/ 5514 w 24180"/>
                  <a:gd name="connsiteY5" fmla="*/ 15554 h 24853"/>
                  <a:gd name="connsiteX6" fmla="*/ 7978 w 24180"/>
                  <a:gd name="connsiteY6" fmla="*/ 18462 h 24853"/>
                  <a:gd name="connsiteX7" fmla="*/ 15814 w 24180"/>
                  <a:gd name="connsiteY7" fmla="*/ 11858 h 24853"/>
                  <a:gd name="connsiteX8" fmla="*/ 18646 w 24180"/>
                  <a:gd name="connsiteY8" fmla="*/ 15198 h 24853"/>
                  <a:gd name="connsiteX9" fmla="*/ 10531 w 24180"/>
                  <a:gd name="connsiteY9" fmla="*/ 22081 h 24853"/>
                  <a:gd name="connsiteX10" fmla="*/ 12969 w 24180"/>
                  <a:gd name="connsiteY10" fmla="*/ 24977 h 24853"/>
                  <a:gd name="connsiteX11" fmla="*/ 24450 w 24180"/>
                  <a:gd name="connsiteY11" fmla="*/ 15274 h 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180" h="24853">
                    <a:moveTo>
                      <a:pt x="11649" y="123"/>
                    </a:moveTo>
                    <a:lnTo>
                      <a:pt x="269" y="9762"/>
                    </a:lnTo>
                    <a:lnTo>
                      <a:pt x="2809" y="12772"/>
                    </a:lnTo>
                    <a:lnTo>
                      <a:pt x="10861" y="5990"/>
                    </a:lnTo>
                    <a:lnTo>
                      <a:pt x="13338" y="8924"/>
                    </a:lnTo>
                    <a:lnTo>
                      <a:pt x="5514" y="15554"/>
                    </a:lnTo>
                    <a:lnTo>
                      <a:pt x="7978" y="18462"/>
                    </a:lnTo>
                    <a:lnTo>
                      <a:pt x="15814" y="11858"/>
                    </a:lnTo>
                    <a:lnTo>
                      <a:pt x="18646" y="15198"/>
                    </a:lnTo>
                    <a:lnTo>
                      <a:pt x="10531" y="22081"/>
                    </a:lnTo>
                    <a:lnTo>
                      <a:pt x="12969" y="24977"/>
                    </a:lnTo>
                    <a:lnTo>
                      <a:pt x="24450" y="15274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0" name="Forma Livre: Forma 79">
                <a:extLst>
                  <a:ext uri="{FF2B5EF4-FFF2-40B4-BE49-F238E27FC236}">
                    <a16:creationId xmlns:a16="http://schemas.microsoft.com/office/drawing/2014/main" id="{F8D2E0BF-97C3-4E29-A45E-502C4F825DAE}"/>
                  </a:ext>
                </a:extLst>
              </p:cNvPr>
              <p:cNvSpPr/>
              <p:nvPr/>
            </p:nvSpPr>
            <p:spPr>
              <a:xfrm flipV="1">
                <a:off x="7104007" y="3933785"/>
                <a:ext cx="209422" cy="209448"/>
              </a:xfrm>
              <a:custGeom>
                <a:avLst/>
                <a:gdLst>
                  <a:gd name="connsiteX0" fmla="*/ 270 w 209422"/>
                  <a:gd name="connsiteY0" fmla="*/ 104813 h 209448"/>
                  <a:gd name="connsiteX1" fmla="*/ 105007 w 209422"/>
                  <a:gd name="connsiteY1" fmla="*/ 209562 h 209448"/>
                  <a:gd name="connsiteX2" fmla="*/ 97628 w 209422"/>
                  <a:gd name="connsiteY2" fmla="*/ 187858 h 209448"/>
                  <a:gd name="connsiteX3" fmla="*/ 74692 w 209422"/>
                  <a:gd name="connsiteY3" fmla="*/ 187515 h 209448"/>
                  <a:gd name="connsiteX4" fmla="*/ 93056 w 209422"/>
                  <a:gd name="connsiteY4" fmla="*/ 173850 h 209448"/>
                  <a:gd name="connsiteX5" fmla="*/ 86262 w 209422"/>
                  <a:gd name="connsiteY5" fmla="*/ 151917 h 209448"/>
                  <a:gd name="connsiteX6" fmla="*/ 105007 w 209422"/>
                  <a:gd name="connsiteY6" fmla="*/ 165150 h 209448"/>
                  <a:gd name="connsiteX7" fmla="*/ 123511 w 209422"/>
                  <a:gd name="connsiteY7" fmla="*/ 152069 h 209448"/>
                  <a:gd name="connsiteX8" fmla="*/ 8588 w 209422"/>
                  <a:gd name="connsiteY8" fmla="*/ 62788 h 209448"/>
                  <a:gd name="connsiteX9" fmla="*/ 270 w 209422"/>
                  <a:gd name="connsiteY9" fmla="*/ 104813 h 209448"/>
                  <a:gd name="connsiteX10" fmla="*/ 105007 w 209422"/>
                  <a:gd name="connsiteY10" fmla="*/ 209562 h 209448"/>
                  <a:gd name="connsiteX11" fmla="*/ 105007 w 209422"/>
                  <a:gd name="connsiteY11" fmla="*/ 209562 h 209448"/>
                  <a:gd name="connsiteX12" fmla="*/ 112347 w 209422"/>
                  <a:gd name="connsiteY12" fmla="*/ 187858 h 209448"/>
                  <a:gd name="connsiteX13" fmla="*/ 135271 w 209422"/>
                  <a:gd name="connsiteY13" fmla="*/ 187515 h 209448"/>
                  <a:gd name="connsiteX14" fmla="*/ 116894 w 209422"/>
                  <a:gd name="connsiteY14" fmla="*/ 173850 h 209448"/>
                  <a:gd name="connsiteX15" fmla="*/ 123650 w 209422"/>
                  <a:gd name="connsiteY15" fmla="*/ 152069 h 209448"/>
                  <a:gd name="connsiteX16" fmla="*/ 126279 w 209422"/>
                  <a:gd name="connsiteY16" fmla="*/ 152882 h 209448"/>
                  <a:gd name="connsiteX17" fmla="*/ 191633 w 209422"/>
                  <a:gd name="connsiteY17" fmla="*/ 163614 h 209448"/>
                  <a:gd name="connsiteX18" fmla="*/ 105007 w 209422"/>
                  <a:gd name="connsiteY18" fmla="*/ 209562 h 209448"/>
                  <a:gd name="connsiteX19" fmla="*/ 207508 w 209422"/>
                  <a:gd name="connsiteY19" fmla="*/ 125691 h 209448"/>
                  <a:gd name="connsiteX20" fmla="*/ 207508 w 209422"/>
                  <a:gd name="connsiteY20" fmla="*/ 125691 h 209448"/>
                  <a:gd name="connsiteX21" fmla="*/ 209693 w 209422"/>
                  <a:gd name="connsiteY21" fmla="*/ 104813 h 209448"/>
                  <a:gd name="connsiteX22" fmla="*/ 105007 w 209422"/>
                  <a:gd name="connsiteY22" fmla="*/ 114 h 209448"/>
                  <a:gd name="connsiteX23" fmla="*/ 26775 w 209422"/>
                  <a:gd name="connsiteY23" fmla="*/ 31216 h 209448"/>
                  <a:gd name="connsiteX24" fmla="*/ 28299 w 209422"/>
                  <a:gd name="connsiteY24" fmla="*/ 33210 h 209448"/>
                  <a:gd name="connsiteX25" fmla="*/ 205857 w 209422"/>
                  <a:gd name="connsiteY25" fmla="*/ 125615 h 209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9422" h="209448">
                    <a:moveTo>
                      <a:pt x="270" y="104813"/>
                    </a:moveTo>
                    <a:cubicBezTo>
                      <a:pt x="270" y="162636"/>
                      <a:pt x="47196" y="209562"/>
                      <a:pt x="105007" y="209562"/>
                    </a:cubicBezTo>
                    <a:lnTo>
                      <a:pt x="97628" y="187858"/>
                    </a:lnTo>
                    <a:lnTo>
                      <a:pt x="74692" y="187515"/>
                    </a:lnTo>
                    <a:lnTo>
                      <a:pt x="93056" y="173850"/>
                    </a:lnTo>
                    <a:lnTo>
                      <a:pt x="86262" y="151917"/>
                    </a:lnTo>
                    <a:lnTo>
                      <a:pt x="105007" y="165150"/>
                    </a:lnTo>
                    <a:lnTo>
                      <a:pt x="123511" y="152069"/>
                    </a:lnTo>
                    <a:cubicBezTo>
                      <a:pt x="89208" y="141262"/>
                      <a:pt x="44428" y="110998"/>
                      <a:pt x="8588" y="62788"/>
                    </a:cubicBezTo>
                    <a:cubicBezTo>
                      <a:pt x="4778" y="73647"/>
                      <a:pt x="270" y="92659"/>
                      <a:pt x="270" y="104813"/>
                    </a:cubicBezTo>
                    <a:moveTo>
                      <a:pt x="105007" y="209562"/>
                    </a:moveTo>
                    <a:lnTo>
                      <a:pt x="105007" y="209562"/>
                    </a:lnTo>
                    <a:lnTo>
                      <a:pt x="112347" y="187858"/>
                    </a:lnTo>
                    <a:lnTo>
                      <a:pt x="135271" y="187515"/>
                    </a:lnTo>
                    <a:lnTo>
                      <a:pt x="116894" y="173850"/>
                    </a:lnTo>
                    <a:lnTo>
                      <a:pt x="123650" y="152069"/>
                    </a:lnTo>
                    <a:cubicBezTo>
                      <a:pt x="124552" y="152349"/>
                      <a:pt x="125454" y="152641"/>
                      <a:pt x="126279" y="152882"/>
                    </a:cubicBezTo>
                    <a:cubicBezTo>
                      <a:pt x="155261" y="161632"/>
                      <a:pt x="181219" y="163283"/>
                      <a:pt x="191633" y="163614"/>
                    </a:cubicBezTo>
                    <a:cubicBezTo>
                      <a:pt x="172812" y="191325"/>
                      <a:pt x="140999" y="209562"/>
                      <a:pt x="105007" y="209562"/>
                    </a:cubicBezTo>
                    <a:moveTo>
                      <a:pt x="207508" y="125691"/>
                    </a:moveTo>
                    <a:lnTo>
                      <a:pt x="207508" y="125691"/>
                    </a:lnTo>
                    <a:cubicBezTo>
                      <a:pt x="207699" y="123050"/>
                      <a:pt x="209693" y="110121"/>
                      <a:pt x="209693" y="104813"/>
                    </a:cubicBezTo>
                    <a:cubicBezTo>
                      <a:pt x="209693" y="46990"/>
                      <a:pt x="162779" y="114"/>
                      <a:pt x="105007" y="114"/>
                    </a:cubicBezTo>
                    <a:cubicBezTo>
                      <a:pt x="79061" y="114"/>
                      <a:pt x="45088" y="15608"/>
                      <a:pt x="26775" y="31216"/>
                    </a:cubicBezTo>
                    <a:lnTo>
                      <a:pt x="28299" y="33210"/>
                    </a:lnTo>
                    <a:cubicBezTo>
                      <a:pt x="86414" y="107950"/>
                      <a:pt x="180851" y="124383"/>
                      <a:pt x="205857" y="125615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1" name="Forma Livre: Forma 80">
                <a:extLst>
                  <a:ext uri="{FF2B5EF4-FFF2-40B4-BE49-F238E27FC236}">
                    <a16:creationId xmlns:a16="http://schemas.microsoft.com/office/drawing/2014/main" id="{DB335AED-5737-4DF2-85A5-007FC51CC26F}"/>
                  </a:ext>
                </a:extLst>
              </p:cNvPr>
              <p:cNvSpPr/>
              <p:nvPr/>
            </p:nvSpPr>
            <p:spPr>
              <a:xfrm flipV="1">
                <a:off x="7132668" y="4063483"/>
                <a:ext cx="18073" cy="18831"/>
              </a:xfrm>
              <a:custGeom>
                <a:avLst/>
                <a:gdLst>
                  <a:gd name="connsiteX0" fmla="*/ 10788 w 18073"/>
                  <a:gd name="connsiteY0" fmla="*/ 2187 h 18831"/>
                  <a:gd name="connsiteX1" fmla="*/ 11982 w 18073"/>
                  <a:gd name="connsiteY1" fmla="*/ 3546 h 18831"/>
                  <a:gd name="connsiteX2" fmla="*/ 13518 w 18073"/>
                  <a:gd name="connsiteY2" fmla="*/ 11661 h 18831"/>
                  <a:gd name="connsiteX3" fmla="*/ 11220 w 18073"/>
                  <a:gd name="connsiteY3" fmla="*/ 6594 h 18831"/>
                  <a:gd name="connsiteX4" fmla="*/ 2762 w 18073"/>
                  <a:gd name="connsiteY4" fmla="*/ 6048 h 18831"/>
                  <a:gd name="connsiteX5" fmla="*/ 2698 w 18073"/>
                  <a:gd name="connsiteY5" fmla="*/ 15738 h 18831"/>
                  <a:gd name="connsiteX6" fmla="*/ 13861 w 18073"/>
                  <a:gd name="connsiteY6" fmla="*/ 16360 h 18831"/>
                  <a:gd name="connsiteX7" fmla="*/ 14242 w 18073"/>
                  <a:gd name="connsiteY7" fmla="*/ 1400 h 18831"/>
                  <a:gd name="connsiteX8" fmla="*/ 13137 w 18073"/>
                  <a:gd name="connsiteY8" fmla="*/ 117 h 18831"/>
                  <a:gd name="connsiteX9" fmla="*/ 10229 w 18073"/>
                  <a:gd name="connsiteY9" fmla="*/ 14341 h 18831"/>
                  <a:gd name="connsiteX10" fmla="*/ 10229 w 18073"/>
                  <a:gd name="connsiteY10" fmla="*/ 14341 h 18831"/>
                  <a:gd name="connsiteX11" fmla="*/ 5162 w 18073"/>
                  <a:gd name="connsiteY11" fmla="*/ 13592 h 18831"/>
                  <a:gd name="connsiteX12" fmla="*/ 5162 w 18073"/>
                  <a:gd name="connsiteY12" fmla="*/ 8829 h 18831"/>
                  <a:gd name="connsiteX13" fmla="*/ 9823 w 18073"/>
                  <a:gd name="connsiteY13" fmla="*/ 9413 h 18831"/>
                  <a:gd name="connsiteX14" fmla="*/ 10229 w 18073"/>
                  <a:gd name="connsiteY14" fmla="*/ 14341 h 18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073" h="18831">
                    <a:moveTo>
                      <a:pt x="10788" y="2187"/>
                    </a:moveTo>
                    <a:lnTo>
                      <a:pt x="11982" y="3546"/>
                    </a:lnTo>
                    <a:cubicBezTo>
                      <a:pt x="16427" y="8600"/>
                      <a:pt x="14979" y="10163"/>
                      <a:pt x="13518" y="11661"/>
                    </a:cubicBezTo>
                    <a:cubicBezTo>
                      <a:pt x="13811" y="10315"/>
                      <a:pt x="13099" y="8727"/>
                      <a:pt x="11220" y="6594"/>
                    </a:cubicBezTo>
                    <a:cubicBezTo>
                      <a:pt x="8184" y="3127"/>
                      <a:pt x="5467" y="3647"/>
                      <a:pt x="2762" y="6048"/>
                    </a:cubicBezTo>
                    <a:cubicBezTo>
                      <a:pt x="-248" y="8689"/>
                      <a:pt x="-833" y="11699"/>
                      <a:pt x="2698" y="15738"/>
                    </a:cubicBezTo>
                    <a:cubicBezTo>
                      <a:pt x="6406" y="19954"/>
                      <a:pt x="9886" y="19865"/>
                      <a:pt x="13861" y="16360"/>
                    </a:cubicBezTo>
                    <a:cubicBezTo>
                      <a:pt x="19373" y="11521"/>
                      <a:pt x="20148" y="8092"/>
                      <a:pt x="14242" y="1400"/>
                    </a:cubicBezTo>
                    <a:lnTo>
                      <a:pt x="13137" y="117"/>
                    </a:lnTo>
                    <a:close/>
                    <a:moveTo>
                      <a:pt x="10229" y="14341"/>
                    </a:moveTo>
                    <a:lnTo>
                      <a:pt x="10229" y="14341"/>
                    </a:lnTo>
                    <a:cubicBezTo>
                      <a:pt x="8413" y="15916"/>
                      <a:pt x="6864" y="15547"/>
                      <a:pt x="5162" y="13592"/>
                    </a:cubicBezTo>
                    <a:cubicBezTo>
                      <a:pt x="3181" y="11344"/>
                      <a:pt x="3701" y="10112"/>
                      <a:pt x="5162" y="8829"/>
                    </a:cubicBezTo>
                    <a:cubicBezTo>
                      <a:pt x="6597" y="7572"/>
                      <a:pt x="8019" y="7356"/>
                      <a:pt x="9823" y="9413"/>
                    </a:cubicBezTo>
                    <a:cubicBezTo>
                      <a:pt x="11525" y="11356"/>
                      <a:pt x="11728" y="13007"/>
                      <a:pt x="10229" y="14341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2" name="Forma Livre: Forma 81">
                <a:extLst>
                  <a:ext uri="{FF2B5EF4-FFF2-40B4-BE49-F238E27FC236}">
                    <a16:creationId xmlns:a16="http://schemas.microsoft.com/office/drawing/2014/main" id="{4BE6D38F-CE58-4921-B3B3-8E580855D80E}"/>
                  </a:ext>
                </a:extLst>
              </p:cNvPr>
              <p:cNvSpPr/>
              <p:nvPr/>
            </p:nvSpPr>
            <p:spPr>
              <a:xfrm flipV="1">
                <a:off x="7152338" y="4046844"/>
                <a:ext cx="20281" cy="20840"/>
              </a:xfrm>
              <a:custGeom>
                <a:avLst/>
                <a:gdLst>
                  <a:gd name="connsiteX0" fmla="*/ 272 w 20281"/>
                  <a:gd name="connsiteY0" fmla="*/ 18316 h 20840"/>
                  <a:gd name="connsiteX1" fmla="*/ 3270 w 20281"/>
                  <a:gd name="connsiteY1" fmla="*/ 20957 h 20840"/>
                  <a:gd name="connsiteX2" fmla="*/ 20554 w 20281"/>
                  <a:gd name="connsiteY2" fmla="*/ 12283 h 20840"/>
                  <a:gd name="connsiteX3" fmla="*/ 17494 w 20281"/>
                  <a:gd name="connsiteY3" fmla="*/ 9578 h 20840"/>
                  <a:gd name="connsiteX4" fmla="*/ 14687 w 20281"/>
                  <a:gd name="connsiteY4" fmla="*/ 11013 h 20840"/>
                  <a:gd name="connsiteX5" fmla="*/ 8629 w 20281"/>
                  <a:gd name="connsiteY5" fmla="*/ 5641 h 20840"/>
                  <a:gd name="connsiteX6" fmla="*/ 9721 w 20281"/>
                  <a:gd name="connsiteY6" fmla="*/ 2682 h 20840"/>
                  <a:gd name="connsiteX7" fmla="*/ 6826 w 20281"/>
                  <a:gd name="connsiteY7" fmla="*/ 116 h 20840"/>
                  <a:gd name="connsiteX8" fmla="*/ 11601 w 20281"/>
                  <a:gd name="connsiteY8" fmla="*/ 12626 h 20840"/>
                  <a:gd name="connsiteX9" fmla="*/ 11601 w 20281"/>
                  <a:gd name="connsiteY9" fmla="*/ 12626 h 20840"/>
                  <a:gd name="connsiteX10" fmla="*/ 4794 w 20281"/>
                  <a:gd name="connsiteY10" fmla="*/ 16068 h 20840"/>
                  <a:gd name="connsiteX11" fmla="*/ 7410 w 20281"/>
                  <a:gd name="connsiteY11" fmla="*/ 8918 h 20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81" h="20840">
                    <a:moveTo>
                      <a:pt x="272" y="18316"/>
                    </a:moveTo>
                    <a:lnTo>
                      <a:pt x="3270" y="20957"/>
                    </a:lnTo>
                    <a:lnTo>
                      <a:pt x="20554" y="12283"/>
                    </a:lnTo>
                    <a:lnTo>
                      <a:pt x="17494" y="9578"/>
                    </a:lnTo>
                    <a:lnTo>
                      <a:pt x="14687" y="11013"/>
                    </a:lnTo>
                    <a:lnTo>
                      <a:pt x="8629" y="5641"/>
                    </a:lnTo>
                    <a:lnTo>
                      <a:pt x="9721" y="2682"/>
                    </a:lnTo>
                    <a:lnTo>
                      <a:pt x="6826" y="116"/>
                    </a:lnTo>
                    <a:close/>
                    <a:moveTo>
                      <a:pt x="11601" y="12626"/>
                    </a:moveTo>
                    <a:lnTo>
                      <a:pt x="11601" y="12626"/>
                    </a:lnTo>
                    <a:lnTo>
                      <a:pt x="4794" y="16068"/>
                    </a:lnTo>
                    <a:lnTo>
                      <a:pt x="7410" y="891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3" name="Forma Livre: Forma 82">
                <a:extLst>
                  <a:ext uri="{FF2B5EF4-FFF2-40B4-BE49-F238E27FC236}">
                    <a16:creationId xmlns:a16="http://schemas.microsoft.com/office/drawing/2014/main" id="{6D75FA69-E901-4398-9229-FD00C51E9D8C}"/>
                  </a:ext>
                </a:extLst>
              </p:cNvPr>
              <p:cNvSpPr/>
              <p:nvPr/>
            </p:nvSpPr>
            <p:spPr>
              <a:xfrm flipV="1">
                <a:off x="7163848" y="4032768"/>
                <a:ext cx="21271" cy="21484"/>
              </a:xfrm>
              <a:custGeom>
                <a:avLst/>
                <a:gdLst>
                  <a:gd name="connsiteX0" fmla="*/ 274 w 21271"/>
                  <a:gd name="connsiteY0" fmla="*/ 14555 h 21484"/>
                  <a:gd name="connsiteX1" fmla="*/ 6967 w 21271"/>
                  <a:gd name="connsiteY1" fmla="*/ 19431 h 21484"/>
                  <a:gd name="connsiteX2" fmla="*/ 15158 w 21271"/>
                  <a:gd name="connsiteY2" fmla="*/ 19685 h 21484"/>
                  <a:gd name="connsiteX3" fmla="*/ 15552 w 21271"/>
                  <a:gd name="connsiteY3" fmla="*/ 15088 h 21484"/>
                  <a:gd name="connsiteX4" fmla="*/ 20454 w 21271"/>
                  <a:gd name="connsiteY4" fmla="*/ 13234 h 21484"/>
                  <a:gd name="connsiteX5" fmla="*/ 17431 w 21271"/>
                  <a:gd name="connsiteY5" fmla="*/ 4953 h 21484"/>
                  <a:gd name="connsiteX6" fmla="*/ 10777 w 21271"/>
                  <a:gd name="connsiteY6" fmla="*/ 115 h 21484"/>
                  <a:gd name="connsiteX7" fmla="*/ 11285 w 21271"/>
                  <a:gd name="connsiteY7" fmla="*/ 13754 h 21484"/>
                  <a:gd name="connsiteX8" fmla="*/ 11285 w 21271"/>
                  <a:gd name="connsiteY8" fmla="*/ 13754 h 21484"/>
                  <a:gd name="connsiteX9" fmla="*/ 12262 w 21271"/>
                  <a:gd name="connsiteY9" fmla="*/ 16879 h 21484"/>
                  <a:gd name="connsiteX10" fmla="*/ 9049 w 21271"/>
                  <a:gd name="connsiteY10" fmla="*/ 16815 h 21484"/>
                  <a:gd name="connsiteX11" fmla="*/ 5379 w 21271"/>
                  <a:gd name="connsiteY11" fmla="*/ 14123 h 21484"/>
                  <a:gd name="connsiteX12" fmla="*/ 7602 w 21271"/>
                  <a:gd name="connsiteY12" fmla="*/ 11075 h 21484"/>
                  <a:gd name="connsiteX13" fmla="*/ 15882 w 21271"/>
                  <a:gd name="connsiteY13" fmla="*/ 7887 h 21484"/>
                  <a:gd name="connsiteX14" fmla="*/ 15882 w 21271"/>
                  <a:gd name="connsiteY14" fmla="*/ 7887 h 21484"/>
                  <a:gd name="connsiteX15" fmla="*/ 16987 w 21271"/>
                  <a:gd name="connsiteY15" fmla="*/ 11176 h 21484"/>
                  <a:gd name="connsiteX16" fmla="*/ 13520 w 21271"/>
                  <a:gd name="connsiteY16" fmla="*/ 11126 h 21484"/>
                  <a:gd name="connsiteX17" fmla="*/ 9608 w 21271"/>
                  <a:gd name="connsiteY17" fmla="*/ 8306 h 21484"/>
                  <a:gd name="connsiteX18" fmla="*/ 11983 w 21271"/>
                  <a:gd name="connsiteY18" fmla="*/ 5030 h 21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271" h="21484">
                    <a:moveTo>
                      <a:pt x="274" y="14555"/>
                    </a:moveTo>
                    <a:lnTo>
                      <a:pt x="6967" y="19431"/>
                    </a:lnTo>
                    <a:cubicBezTo>
                      <a:pt x="10815" y="22225"/>
                      <a:pt x="13228" y="22327"/>
                      <a:pt x="15158" y="19685"/>
                    </a:cubicBezTo>
                    <a:cubicBezTo>
                      <a:pt x="16390" y="18009"/>
                      <a:pt x="16542" y="16523"/>
                      <a:pt x="15552" y="15088"/>
                    </a:cubicBezTo>
                    <a:cubicBezTo>
                      <a:pt x="17546" y="15913"/>
                      <a:pt x="18968" y="15278"/>
                      <a:pt x="20454" y="13234"/>
                    </a:cubicBezTo>
                    <a:cubicBezTo>
                      <a:pt x="22727" y="10084"/>
                      <a:pt x="21318" y="7785"/>
                      <a:pt x="17431" y="4953"/>
                    </a:cubicBezTo>
                    <a:lnTo>
                      <a:pt x="10777" y="115"/>
                    </a:lnTo>
                    <a:close/>
                    <a:moveTo>
                      <a:pt x="11285" y="13754"/>
                    </a:moveTo>
                    <a:lnTo>
                      <a:pt x="11285" y="13754"/>
                    </a:lnTo>
                    <a:cubicBezTo>
                      <a:pt x="12986" y="14974"/>
                      <a:pt x="12999" y="15875"/>
                      <a:pt x="12262" y="16879"/>
                    </a:cubicBezTo>
                    <a:cubicBezTo>
                      <a:pt x="11539" y="17882"/>
                      <a:pt x="10688" y="17996"/>
                      <a:pt x="9049" y="16815"/>
                    </a:cubicBezTo>
                    <a:lnTo>
                      <a:pt x="5379" y="14123"/>
                    </a:lnTo>
                    <a:lnTo>
                      <a:pt x="7602" y="11075"/>
                    </a:lnTo>
                    <a:close/>
                    <a:moveTo>
                      <a:pt x="15882" y="7887"/>
                    </a:moveTo>
                    <a:lnTo>
                      <a:pt x="15882" y="7887"/>
                    </a:lnTo>
                    <a:cubicBezTo>
                      <a:pt x="17520" y="9081"/>
                      <a:pt x="17850" y="9995"/>
                      <a:pt x="16987" y="11176"/>
                    </a:cubicBezTo>
                    <a:cubicBezTo>
                      <a:pt x="16123" y="12383"/>
                      <a:pt x="15171" y="12332"/>
                      <a:pt x="13520" y="11126"/>
                    </a:cubicBezTo>
                    <a:lnTo>
                      <a:pt x="9608" y="8306"/>
                    </a:lnTo>
                    <a:lnTo>
                      <a:pt x="11983" y="503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4" name="Forma Livre: Forma 83">
                <a:extLst>
                  <a:ext uri="{FF2B5EF4-FFF2-40B4-BE49-F238E27FC236}">
                    <a16:creationId xmlns:a16="http://schemas.microsoft.com/office/drawing/2014/main" id="{75CBC69D-B393-4744-BA5A-BE75855CE94E}"/>
                  </a:ext>
                </a:extLst>
              </p:cNvPr>
              <p:cNvSpPr/>
              <p:nvPr/>
            </p:nvSpPr>
            <p:spPr>
              <a:xfrm flipV="1">
                <a:off x="7180168" y="4022362"/>
                <a:ext cx="22288" cy="21297"/>
              </a:xfrm>
              <a:custGeom>
                <a:avLst/>
                <a:gdLst>
                  <a:gd name="connsiteX0" fmla="*/ 13078 w 22288"/>
                  <a:gd name="connsiteY0" fmla="*/ 9206 h 21297"/>
                  <a:gd name="connsiteX1" fmla="*/ 9636 w 22288"/>
                  <a:gd name="connsiteY1" fmla="*/ 7174 h 21297"/>
                  <a:gd name="connsiteX2" fmla="*/ 12633 w 22288"/>
                  <a:gd name="connsiteY2" fmla="*/ 2069 h 21297"/>
                  <a:gd name="connsiteX3" fmla="*/ 9331 w 22288"/>
                  <a:gd name="connsiteY3" fmla="*/ 113 h 21297"/>
                  <a:gd name="connsiteX4" fmla="*/ 276 w 22288"/>
                  <a:gd name="connsiteY4" fmla="*/ 15493 h 21297"/>
                  <a:gd name="connsiteX5" fmla="*/ 7706 w 22288"/>
                  <a:gd name="connsiteY5" fmla="*/ 19862 h 21297"/>
                  <a:gd name="connsiteX6" fmla="*/ 16647 w 22288"/>
                  <a:gd name="connsiteY6" fmla="*/ 18388 h 21297"/>
                  <a:gd name="connsiteX7" fmla="*/ 16278 w 22288"/>
                  <a:gd name="connsiteY7" fmla="*/ 11581 h 21297"/>
                  <a:gd name="connsiteX8" fmla="*/ 22565 w 22288"/>
                  <a:gd name="connsiteY8" fmla="*/ 7911 h 21297"/>
                  <a:gd name="connsiteX9" fmla="*/ 18920 w 22288"/>
                  <a:gd name="connsiteY9" fmla="*/ 5777 h 21297"/>
                  <a:gd name="connsiteX10" fmla="*/ 11910 w 22288"/>
                  <a:gd name="connsiteY10" fmla="*/ 12458 h 21297"/>
                  <a:gd name="connsiteX11" fmla="*/ 11910 w 22288"/>
                  <a:gd name="connsiteY11" fmla="*/ 12458 h 21297"/>
                  <a:gd name="connsiteX12" fmla="*/ 13307 w 22288"/>
                  <a:gd name="connsiteY12" fmla="*/ 16242 h 21297"/>
                  <a:gd name="connsiteX13" fmla="*/ 9255 w 22288"/>
                  <a:gd name="connsiteY13" fmla="*/ 16877 h 21297"/>
                  <a:gd name="connsiteX14" fmla="*/ 5306 w 22288"/>
                  <a:gd name="connsiteY14" fmla="*/ 14528 h 21297"/>
                  <a:gd name="connsiteX15" fmla="*/ 7909 w 22288"/>
                  <a:gd name="connsiteY15" fmla="*/ 10095 h 2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288" h="21297">
                    <a:moveTo>
                      <a:pt x="13078" y="9206"/>
                    </a:moveTo>
                    <a:lnTo>
                      <a:pt x="9636" y="7174"/>
                    </a:lnTo>
                    <a:lnTo>
                      <a:pt x="12633" y="2069"/>
                    </a:lnTo>
                    <a:lnTo>
                      <a:pt x="9331" y="113"/>
                    </a:lnTo>
                    <a:lnTo>
                      <a:pt x="276" y="15493"/>
                    </a:lnTo>
                    <a:lnTo>
                      <a:pt x="7706" y="19862"/>
                    </a:lnTo>
                    <a:cubicBezTo>
                      <a:pt x="12532" y="22694"/>
                      <a:pt x="14919" y="21309"/>
                      <a:pt x="16647" y="18388"/>
                    </a:cubicBezTo>
                    <a:cubicBezTo>
                      <a:pt x="17891" y="16268"/>
                      <a:pt x="18361" y="13893"/>
                      <a:pt x="16278" y="11581"/>
                    </a:cubicBezTo>
                    <a:lnTo>
                      <a:pt x="22565" y="7911"/>
                    </a:lnTo>
                    <a:lnTo>
                      <a:pt x="18920" y="5777"/>
                    </a:lnTo>
                    <a:close/>
                    <a:moveTo>
                      <a:pt x="11910" y="12458"/>
                    </a:moveTo>
                    <a:lnTo>
                      <a:pt x="11910" y="12458"/>
                    </a:lnTo>
                    <a:cubicBezTo>
                      <a:pt x="13764" y="13537"/>
                      <a:pt x="14335" y="14477"/>
                      <a:pt x="13307" y="16242"/>
                    </a:cubicBezTo>
                    <a:cubicBezTo>
                      <a:pt x="12265" y="18020"/>
                      <a:pt x="11198" y="18007"/>
                      <a:pt x="9255" y="16877"/>
                    </a:cubicBezTo>
                    <a:lnTo>
                      <a:pt x="5306" y="14528"/>
                    </a:lnTo>
                    <a:lnTo>
                      <a:pt x="7909" y="1009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5" name="Forma Livre: Forma 84">
                <a:extLst>
                  <a:ext uri="{FF2B5EF4-FFF2-40B4-BE49-F238E27FC236}">
                    <a16:creationId xmlns:a16="http://schemas.microsoft.com/office/drawing/2014/main" id="{16FDFD88-CA26-4E95-9008-0FDD1173CA71}"/>
                  </a:ext>
                </a:extLst>
              </p:cNvPr>
              <p:cNvSpPr/>
              <p:nvPr/>
            </p:nvSpPr>
            <p:spPr>
              <a:xfrm flipV="1">
                <a:off x="7197793" y="4016579"/>
                <a:ext cx="11480" cy="17729"/>
              </a:xfrm>
              <a:custGeom>
                <a:avLst/>
                <a:gdLst>
                  <a:gd name="connsiteX0" fmla="*/ 277 w 11480"/>
                  <a:gd name="connsiteY0" fmla="*/ 16115 h 17729"/>
                  <a:gd name="connsiteX1" fmla="*/ 3795 w 11480"/>
                  <a:gd name="connsiteY1" fmla="*/ 17842 h 17729"/>
                  <a:gd name="connsiteX2" fmla="*/ 11758 w 11480"/>
                  <a:gd name="connsiteY2" fmla="*/ 1866 h 17729"/>
                  <a:gd name="connsiteX3" fmla="*/ 8240 w 11480"/>
                  <a:gd name="connsiteY3" fmla="*/ 113 h 17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80" h="17729">
                    <a:moveTo>
                      <a:pt x="277" y="16115"/>
                    </a:moveTo>
                    <a:lnTo>
                      <a:pt x="3795" y="17842"/>
                    </a:lnTo>
                    <a:lnTo>
                      <a:pt x="11758" y="1866"/>
                    </a:lnTo>
                    <a:lnTo>
                      <a:pt x="8240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6" name="Forma Livre: Forma 85">
                <a:extLst>
                  <a:ext uri="{FF2B5EF4-FFF2-40B4-BE49-F238E27FC236}">
                    <a16:creationId xmlns:a16="http://schemas.microsoft.com/office/drawing/2014/main" id="{D40083FA-F17F-460F-93EB-4A9C8425ABC3}"/>
                  </a:ext>
                </a:extLst>
              </p:cNvPr>
              <p:cNvSpPr/>
              <p:nvPr/>
            </p:nvSpPr>
            <p:spPr>
              <a:xfrm flipV="1">
                <a:off x="7205923" y="4012788"/>
                <a:ext cx="18668" cy="17983"/>
              </a:xfrm>
              <a:custGeom>
                <a:avLst/>
                <a:gdLst>
                  <a:gd name="connsiteX0" fmla="*/ 278 w 18668"/>
                  <a:gd name="connsiteY0" fmla="*/ 16546 h 17983"/>
                  <a:gd name="connsiteX1" fmla="*/ 3923 w 18668"/>
                  <a:gd name="connsiteY1" fmla="*/ 18096 h 17983"/>
                  <a:gd name="connsiteX2" fmla="*/ 9536 w 18668"/>
                  <a:gd name="connsiteY2" fmla="*/ 4799 h 17983"/>
                  <a:gd name="connsiteX3" fmla="*/ 17614 w 18668"/>
                  <a:gd name="connsiteY3" fmla="*/ 8215 h 17983"/>
                  <a:gd name="connsiteX4" fmla="*/ 18947 w 18668"/>
                  <a:gd name="connsiteY4" fmla="*/ 5066 h 17983"/>
                  <a:gd name="connsiteX5" fmla="*/ 7225 w 18668"/>
                  <a:gd name="connsiteY5" fmla="*/ 113 h 17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68" h="17983">
                    <a:moveTo>
                      <a:pt x="278" y="16546"/>
                    </a:moveTo>
                    <a:lnTo>
                      <a:pt x="3923" y="18096"/>
                    </a:lnTo>
                    <a:lnTo>
                      <a:pt x="9536" y="4799"/>
                    </a:lnTo>
                    <a:lnTo>
                      <a:pt x="17614" y="8215"/>
                    </a:lnTo>
                    <a:lnTo>
                      <a:pt x="18947" y="5066"/>
                    </a:lnTo>
                    <a:lnTo>
                      <a:pt x="7225" y="113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7" name="Forma Livre: Forma 86">
                <a:extLst>
                  <a:ext uri="{FF2B5EF4-FFF2-40B4-BE49-F238E27FC236}">
                    <a16:creationId xmlns:a16="http://schemas.microsoft.com/office/drawing/2014/main" id="{F715FEAA-7973-4103-BED3-F6AF8CE5EA45}"/>
                  </a:ext>
                </a:extLst>
              </p:cNvPr>
              <p:cNvSpPr/>
              <p:nvPr/>
            </p:nvSpPr>
            <p:spPr>
              <a:xfrm flipV="1">
                <a:off x="7225625" y="4004586"/>
                <a:ext cx="11785" cy="18135"/>
              </a:xfrm>
              <a:custGeom>
                <a:avLst/>
                <a:gdLst>
                  <a:gd name="connsiteX0" fmla="*/ 4205 w 11785"/>
                  <a:gd name="connsiteY0" fmla="*/ 13891 h 18135"/>
                  <a:gd name="connsiteX1" fmla="*/ 1309 w 11785"/>
                  <a:gd name="connsiteY1" fmla="*/ 12989 h 18135"/>
                  <a:gd name="connsiteX2" fmla="*/ 280 w 11785"/>
                  <a:gd name="connsiteY2" fmla="*/ 16228 h 18135"/>
                  <a:gd name="connsiteX3" fmla="*/ 6732 w 11785"/>
                  <a:gd name="connsiteY3" fmla="*/ 18247 h 18135"/>
                  <a:gd name="connsiteX4" fmla="*/ 12066 w 11785"/>
                  <a:gd name="connsiteY4" fmla="*/ 1191 h 18135"/>
                  <a:gd name="connsiteX5" fmla="*/ 8523 w 11785"/>
                  <a:gd name="connsiteY5" fmla="*/ 112 h 1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85" h="18135">
                    <a:moveTo>
                      <a:pt x="4205" y="13891"/>
                    </a:moveTo>
                    <a:lnTo>
                      <a:pt x="1309" y="12989"/>
                    </a:lnTo>
                    <a:lnTo>
                      <a:pt x="280" y="16228"/>
                    </a:lnTo>
                    <a:lnTo>
                      <a:pt x="6732" y="18247"/>
                    </a:lnTo>
                    <a:lnTo>
                      <a:pt x="12066" y="1191"/>
                    </a:lnTo>
                    <a:lnTo>
                      <a:pt x="8523" y="112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8" name="Forma Livre: Forma 87">
                <a:extLst>
                  <a:ext uri="{FF2B5EF4-FFF2-40B4-BE49-F238E27FC236}">
                    <a16:creationId xmlns:a16="http://schemas.microsoft.com/office/drawing/2014/main" id="{647CD499-F18C-414C-A36C-7EA131E09267}"/>
                  </a:ext>
                </a:extLst>
              </p:cNvPr>
              <p:cNvSpPr/>
              <p:nvPr/>
            </p:nvSpPr>
            <p:spPr>
              <a:xfrm flipV="1">
                <a:off x="7238452" y="4000550"/>
                <a:ext cx="16678" cy="18915"/>
              </a:xfrm>
              <a:custGeom>
                <a:avLst/>
                <a:gdLst>
                  <a:gd name="connsiteX0" fmla="*/ 1784 w 16678"/>
                  <a:gd name="connsiteY0" fmla="*/ 4060 h 18915"/>
                  <a:gd name="connsiteX1" fmla="*/ 3486 w 16678"/>
                  <a:gd name="connsiteY1" fmla="*/ 9331 h 18915"/>
                  <a:gd name="connsiteX2" fmla="*/ 426 w 16678"/>
                  <a:gd name="connsiteY2" fmla="*/ 12506 h 18915"/>
                  <a:gd name="connsiteX3" fmla="*/ 6280 w 16678"/>
                  <a:gd name="connsiteY3" fmla="*/ 18589 h 18915"/>
                  <a:gd name="connsiteX4" fmla="*/ 14230 w 16678"/>
                  <a:gd name="connsiteY4" fmla="*/ 15757 h 18915"/>
                  <a:gd name="connsiteX5" fmla="*/ 12872 w 16678"/>
                  <a:gd name="connsiteY5" fmla="*/ 11541 h 18915"/>
                  <a:gd name="connsiteX6" fmla="*/ 16796 w 16678"/>
                  <a:gd name="connsiteY6" fmla="*/ 7578 h 18915"/>
                  <a:gd name="connsiteX7" fmla="*/ 10509 w 16678"/>
                  <a:gd name="connsiteY7" fmla="*/ 530 h 18915"/>
                  <a:gd name="connsiteX8" fmla="*/ 1784 w 16678"/>
                  <a:gd name="connsiteY8" fmla="*/ 4060 h 18915"/>
                  <a:gd name="connsiteX9" fmla="*/ 10776 w 16678"/>
                  <a:gd name="connsiteY9" fmla="*/ 14411 h 18915"/>
                  <a:gd name="connsiteX10" fmla="*/ 10776 w 16678"/>
                  <a:gd name="connsiteY10" fmla="*/ 14411 h 18915"/>
                  <a:gd name="connsiteX11" fmla="*/ 6953 w 16678"/>
                  <a:gd name="connsiteY11" fmla="*/ 15630 h 18915"/>
                  <a:gd name="connsiteX12" fmla="*/ 4121 w 16678"/>
                  <a:gd name="connsiteY12" fmla="*/ 12849 h 18915"/>
                  <a:gd name="connsiteX13" fmla="*/ 7906 w 16678"/>
                  <a:gd name="connsiteY13" fmla="*/ 11566 h 18915"/>
                  <a:gd name="connsiteX14" fmla="*/ 10776 w 16678"/>
                  <a:gd name="connsiteY14" fmla="*/ 14411 h 18915"/>
                  <a:gd name="connsiteX15" fmla="*/ 12999 w 16678"/>
                  <a:gd name="connsiteY15" fmla="*/ 7007 h 18915"/>
                  <a:gd name="connsiteX16" fmla="*/ 12999 w 16678"/>
                  <a:gd name="connsiteY16" fmla="*/ 7007 h 18915"/>
                  <a:gd name="connsiteX17" fmla="*/ 8579 w 16678"/>
                  <a:gd name="connsiteY17" fmla="*/ 8772 h 18915"/>
                  <a:gd name="connsiteX18" fmla="*/ 5442 w 16678"/>
                  <a:gd name="connsiteY18" fmla="*/ 5242 h 18915"/>
                  <a:gd name="connsiteX19" fmla="*/ 9811 w 16678"/>
                  <a:gd name="connsiteY19" fmla="*/ 3514 h 18915"/>
                  <a:gd name="connsiteX20" fmla="*/ 12999 w 16678"/>
                  <a:gd name="connsiteY20" fmla="*/ 7007 h 18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678" h="18915">
                    <a:moveTo>
                      <a:pt x="1784" y="4060"/>
                    </a:moveTo>
                    <a:cubicBezTo>
                      <a:pt x="1302" y="6131"/>
                      <a:pt x="1492" y="8124"/>
                      <a:pt x="3486" y="9331"/>
                    </a:cubicBezTo>
                    <a:cubicBezTo>
                      <a:pt x="1492" y="9636"/>
                      <a:pt x="794" y="10893"/>
                      <a:pt x="426" y="12506"/>
                    </a:cubicBezTo>
                    <a:cubicBezTo>
                      <a:pt x="-121" y="14855"/>
                      <a:pt x="692" y="17268"/>
                      <a:pt x="6280" y="18589"/>
                    </a:cubicBezTo>
                    <a:cubicBezTo>
                      <a:pt x="11906" y="19897"/>
                      <a:pt x="13684" y="18069"/>
                      <a:pt x="14230" y="15757"/>
                    </a:cubicBezTo>
                    <a:cubicBezTo>
                      <a:pt x="14611" y="14157"/>
                      <a:pt x="14523" y="12633"/>
                      <a:pt x="12872" y="11541"/>
                    </a:cubicBezTo>
                    <a:cubicBezTo>
                      <a:pt x="15246" y="11350"/>
                      <a:pt x="16313" y="9648"/>
                      <a:pt x="16796" y="7578"/>
                    </a:cubicBezTo>
                    <a:cubicBezTo>
                      <a:pt x="17469" y="4695"/>
                      <a:pt x="16212" y="1876"/>
                      <a:pt x="10509" y="530"/>
                    </a:cubicBezTo>
                    <a:cubicBezTo>
                      <a:pt x="4832" y="-791"/>
                      <a:pt x="2470" y="1178"/>
                      <a:pt x="1784" y="4060"/>
                    </a:cubicBezTo>
                    <a:moveTo>
                      <a:pt x="10776" y="14411"/>
                    </a:moveTo>
                    <a:lnTo>
                      <a:pt x="10776" y="14411"/>
                    </a:lnTo>
                    <a:cubicBezTo>
                      <a:pt x="10471" y="15656"/>
                      <a:pt x="9544" y="16252"/>
                      <a:pt x="6953" y="15630"/>
                    </a:cubicBezTo>
                    <a:cubicBezTo>
                      <a:pt x="4375" y="15021"/>
                      <a:pt x="3829" y="14106"/>
                      <a:pt x="4121" y="12849"/>
                    </a:cubicBezTo>
                    <a:cubicBezTo>
                      <a:pt x="4426" y="11592"/>
                      <a:pt x="5328" y="10969"/>
                      <a:pt x="7906" y="11566"/>
                    </a:cubicBezTo>
                    <a:cubicBezTo>
                      <a:pt x="10509" y="12176"/>
                      <a:pt x="11055" y="13141"/>
                      <a:pt x="10776" y="14411"/>
                    </a:cubicBezTo>
                    <a:moveTo>
                      <a:pt x="12999" y="7007"/>
                    </a:moveTo>
                    <a:lnTo>
                      <a:pt x="12999" y="7007"/>
                    </a:lnTo>
                    <a:cubicBezTo>
                      <a:pt x="12605" y="8671"/>
                      <a:pt x="11360" y="9445"/>
                      <a:pt x="8579" y="8772"/>
                    </a:cubicBezTo>
                    <a:cubicBezTo>
                      <a:pt x="5785" y="8112"/>
                      <a:pt x="5048" y="6918"/>
                      <a:pt x="5442" y="5242"/>
                    </a:cubicBezTo>
                    <a:cubicBezTo>
                      <a:pt x="5823" y="3616"/>
                      <a:pt x="7017" y="2829"/>
                      <a:pt x="9811" y="3514"/>
                    </a:cubicBezTo>
                    <a:cubicBezTo>
                      <a:pt x="12605" y="4162"/>
                      <a:pt x="13380" y="5394"/>
                      <a:pt x="12999" y="7007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89" name="Forma Livre: Forma 88">
                <a:extLst>
                  <a:ext uri="{FF2B5EF4-FFF2-40B4-BE49-F238E27FC236}">
                    <a16:creationId xmlns:a16="http://schemas.microsoft.com/office/drawing/2014/main" id="{01DD4481-58C3-4FB1-9DD6-29BAC5C3617D}"/>
                  </a:ext>
                </a:extLst>
              </p:cNvPr>
              <p:cNvSpPr/>
              <p:nvPr/>
            </p:nvSpPr>
            <p:spPr>
              <a:xfrm flipV="1">
                <a:off x="7256606" y="3997367"/>
                <a:ext cx="15529" cy="18780"/>
              </a:xfrm>
              <a:custGeom>
                <a:avLst/>
                <a:gdLst>
                  <a:gd name="connsiteX0" fmla="*/ 3991 w 15529"/>
                  <a:gd name="connsiteY0" fmla="*/ 3209 h 18780"/>
                  <a:gd name="connsiteX1" fmla="*/ 5794 w 15529"/>
                  <a:gd name="connsiteY1" fmla="*/ 3463 h 18780"/>
                  <a:gd name="connsiteX2" fmla="*/ 12207 w 15529"/>
                  <a:gd name="connsiteY2" fmla="*/ 8619 h 18780"/>
                  <a:gd name="connsiteX3" fmla="*/ 7178 w 15529"/>
                  <a:gd name="connsiteY3" fmla="*/ 6270 h 18780"/>
                  <a:gd name="connsiteX4" fmla="*/ 396 w 15529"/>
                  <a:gd name="connsiteY4" fmla="*/ 11362 h 18780"/>
                  <a:gd name="connsiteX5" fmla="*/ 6670 w 15529"/>
                  <a:gd name="connsiteY5" fmla="*/ 18741 h 18780"/>
                  <a:gd name="connsiteX6" fmla="*/ 15548 w 15529"/>
                  <a:gd name="connsiteY6" fmla="*/ 11934 h 18780"/>
                  <a:gd name="connsiteX7" fmla="*/ 6099 w 15529"/>
                  <a:gd name="connsiteY7" fmla="*/ 339 h 18780"/>
                  <a:gd name="connsiteX8" fmla="*/ 4435 w 15529"/>
                  <a:gd name="connsiteY8" fmla="*/ 110 h 18780"/>
                  <a:gd name="connsiteX9" fmla="*/ 11458 w 15529"/>
                  <a:gd name="connsiteY9" fmla="*/ 12785 h 18780"/>
                  <a:gd name="connsiteX10" fmla="*/ 11458 w 15529"/>
                  <a:gd name="connsiteY10" fmla="*/ 12785 h 18780"/>
                  <a:gd name="connsiteX11" fmla="*/ 7127 w 15529"/>
                  <a:gd name="connsiteY11" fmla="*/ 15528 h 18780"/>
                  <a:gd name="connsiteX12" fmla="*/ 4041 w 15529"/>
                  <a:gd name="connsiteY12" fmla="*/ 11921 h 18780"/>
                  <a:gd name="connsiteX13" fmla="*/ 7953 w 15529"/>
                  <a:gd name="connsiteY13" fmla="*/ 9305 h 18780"/>
                  <a:gd name="connsiteX14" fmla="*/ 11458 w 15529"/>
                  <a:gd name="connsiteY14" fmla="*/ 12785 h 18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529" h="18780">
                    <a:moveTo>
                      <a:pt x="3991" y="3209"/>
                    </a:moveTo>
                    <a:lnTo>
                      <a:pt x="5794" y="3463"/>
                    </a:lnTo>
                    <a:cubicBezTo>
                      <a:pt x="12436" y="4403"/>
                      <a:pt x="12347" y="6524"/>
                      <a:pt x="12207" y="8619"/>
                    </a:cubicBezTo>
                    <a:cubicBezTo>
                      <a:pt x="11572" y="7400"/>
                      <a:pt x="9998" y="6651"/>
                      <a:pt x="7178" y="6270"/>
                    </a:cubicBezTo>
                    <a:cubicBezTo>
                      <a:pt x="2632" y="5622"/>
                      <a:pt x="904" y="7768"/>
                      <a:pt x="396" y="11362"/>
                    </a:cubicBezTo>
                    <a:cubicBezTo>
                      <a:pt x="-175" y="15312"/>
                      <a:pt x="1349" y="17979"/>
                      <a:pt x="6670" y="18741"/>
                    </a:cubicBezTo>
                    <a:cubicBezTo>
                      <a:pt x="12207" y="19528"/>
                      <a:pt x="14798" y="17204"/>
                      <a:pt x="15548" y="11934"/>
                    </a:cubicBezTo>
                    <a:cubicBezTo>
                      <a:pt x="16564" y="4682"/>
                      <a:pt x="14925" y="1609"/>
                      <a:pt x="6099" y="339"/>
                    </a:cubicBezTo>
                    <a:lnTo>
                      <a:pt x="4435" y="110"/>
                    </a:lnTo>
                    <a:close/>
                    <a:moveTo>
                      <a:pt x="11458" y="12785"/>
                    </a:moveTo>
                    <a:lnTo>
                      <a:pt x="11458" y="12785"/>
                    </a:lnTo>
                    <a:cubicBezTo>
                      <a:pt x="11115" y="15147"/>
                      <a:pt x="9706" y="15883"/>
                      <a:pt x="7127" y="15528"/>
                    </a:cubicBezTo>
                    <a:cubicBezTo>
                      <a:pt x="4168" y="15109"/>
                      <a:pt x="3762" y="13826"/>
                      <a:pt x="4041" y="11921"/>
                    </a:cubicBezTo>
                    <a:cubicBezTo>
                      <a:pt x="4308" y="10016"/>
                      <a:pt x="5248" y="8924"/>
                      <a:pt x="7953" y="9305"/>
                    </a:cubicBezTo>
                    <a:cubicBezTo>
                      <a:pt x="10518" y="9673"/>
                      <a:pt x="11738" y="10803"/>
                      <a:pt x="11458" y="12785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0" name="Forma Livre: Forma 89">
                <a:extLst>
                  <a:ext uri="{FF2B5EF4-FFF2-40B4-BE49-F238E27FC236}">
                    <a16:creationId xmlns:a16="http://schemas.microsoft.com/office/drawing/2014/main" id="{41355BE7-CCB1-4F5E-A1FD-42F7DD92B647}"/>
                  </a:ext>
                </a:extLst>
              </p:cNvPr>
              <p:cNvSpPr/>
              <p:nvPr/>
            </p:nvSpPr>
            <p:spPr>
              <a:xfrm flipV="1">
                <a:off x="7273951" y="3995682"/>
                <a:ext cx="14554" cy="18538"/>
              </a:xfrm>
              <a:custGeom>
                <a:avLst/>
                <a:gdLst>
                  <a:gd name="connsiteX0" fmla="*/ 1276 w 14554"/>
                  <a:gd name="connsiteY0" fmla="*/ 3069 h 18538"/>
                  <a:gd name="connsiteX1" fmla="*/ 6775 w 14554"/>
                  <a:gd name="connsiteY1" fmla="*/ 8454 h 18538"/>
                  <a:gd name="connsiteX2" fmla="*/ 10102 w 14554"/>
                  <a:gd name="connsiteY2" fmla="*/ 13419 h 18538"/>
                  <a:gd name="connsiteX3" fmla="*/ 6915 w 14554"/>
                  <a:gd name="connsiteY3" fmla="*/ 15299 h 18538"/>
                  <a:gd name="connsiteX4" fmla="*/ 2165 w 14554"/>
                  <a:gd name="connsiteY4" fmla="*/ 13902 h 18538"/>
                  <a:gd name="connsiteX5" fmla="*/ 285 w 14554"/>
                  <a:gd name="connsiteY5" fmla="*/ 16709 h 18538"/>
                  <a:gd name="connsiteX6" fmla="*/ 7092 w 14554"/>
                  <a:gd name="connsiteY6" fmla="*/ 18614 h 18538"/>
                  <a:gd name="connsiteX7" fmla="*/ 13836 w 14554"/>
                  <a:gd name="connsiteY7" fmla="*/ 14016 h 18538"/>
                  <a:gd name="connsiteX8" fmla="*/ 10064 w 14554"/>
                  <a:gd name="connsiteY8" fmla="*/ 6955 h 18538"/>
                  <a:gd name="connsiteX9" fmla="*/ 6584 w 14554"/>
                  <a:gd name="connsiteY9" fmla="*/ 3577 h 18538"/>
                  <a:gd name="connsiteX10" fmla="*/ 14649 w 14554"/>
                  <a:gd name="connsiteY10" fmla="*/ 4060 h 18538"/>
                  <a:gd name="connsiteX11" fmla="*/ 14839 w 14554"/>
                  <a:gd name="connsiteY11" fmla="*/ 948 h 18538"/>
                  <a:gd name="connsiteX12" fmla="*/ 1454 w 14554"/>
                  <a:gd name="connsiteY12" fmla="*/ 110 h 18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554" h="18538">
                    <a:moveTo>
                      <a:pt x="1276" y="3069"/>
                    </a:moveTo>
                    <a:lnTo>
                      <a:pt x="6775" y="8454"/>
                    </a:lnTo>
                    <a:cubicBezTo>
                      <a:pt x="9328" y="10943"/>
                      <a:pt x="10191" y="11895"/>
                      <a:pt x="10102" y="13419"/>
                    </a:cubicBezTo>
                    <a:cubicBezTo>
                      <a:pt x="10013" y="14855"/>
                      <a:pt x="9353" y="15451"/>
                      <a:pt x="6915" y="15299"/>
                    </a:cubicBezTo>
                    <a:cubicBezTo>
                      <a:pt x="5200" y="15197"/>
                      <a:pt x="3206" y="14550"/>
                      <a:pt x="2165" y="13902"/>
                    </a:cubicBezTo>
                    <a:lnTo>
                      <a:pt x="285" y="16709"/>
                    </a:lnTo>
                    <a:cubicBezTo>
                      <a:pt x="2114" y="17801"/>
                      <a:pt x="3727" y="18411"/>
                      <a:pt x="7092" y="18614"/>
                    </a:cubicBezTo>
                    <a:cubicBezTo>
                      <a:pt x="11347" y="18880"/>
                      <a:pt x="13607" y="17623"/>
                      <a:pt x="13836" y="14016"/>
                    </a:cubicBezTo>
                    <a:cubicBezTo>
                      <a:pt x="13988" y="11299"/>
                      <a:pt x="12769" y="9597"/>
                      <a:pt x="10064" y="6955"/>
                    </a:cubicBezTo>
                    <a:lnTo>
                      <a:pt x="6584" y="3577"/>
                    </a:lnTo>
                    <a:lnTo>
                      <a:pt x="14649" y="4060"/>
                    </a:lnTo>
                    <a:lnTo>
                      <a:pt x="14839" y="948"/>
                    </a:lnTo>
                    <a:lnTo>
                      <a:pt x="1454" y="11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1" name="Forma Livre: Forma 90">
                <a:extLst>
                  <a:ext uri="{FF2B5EF4-FFF2-40B4-BE49-F238E27FC236}">
                    <a16:creationId xmlns:a16="http://schemas.microsoft.com/office/drawing/2014/main" id="{EB630A4D-E68C-438C-B66D-3C5EA76800C7}"/>
                  </a:ext>
                </a:extLst>
              </p:cNvPr>
              <p:cNvSpPr/>
              <p:nvPr/>
            </p:nvSpPr>
            <p:spPr>
              <a:xfrm flipV="1">
                <a:off x="7151121" y="3314395"/>
                <a:ext cx="131229" cy="124815"/>
              </a:xfrm>
              <a:custGeom>
                <a:avLst/>
                <a:gdLst>
                  <a:gd name="connsiteX0" fmla="*/ 106441 w 131229"/>
                  <a:gd name="connsiteY0" fmla="*/ 39 h 124815"/>
                  <a:gd name="connsiteX1" fmla="*/ 65878 w 131229"/>
                  <a:gd name="connsiteY1" fmla="*/ 28691 h 124815"/>
                  <a:gd name="connsiteX2" fmla="*/ 25352 w 131229"/>
                  <a:gd name="connsiteY2" fmla="*/ 39 h 124815"/>
                  <a:gd name="connsiteX3" fmla="*/ 40084 w 131229"/>
                  <a:gd name="connsiteY3" fmla="*/ 47461 h 124815"/>
                  <a:gd name="connsiteX4" fmla="*/ 282 w 131229"/>
                  <a:gd name="connsiteY4" fmla="*/ 77154 h 124815"/>
                  <a:gd name="connsiteX5" fmla="*/ 49964 w 131229"/>
                  <a:gd name="connsiteY5" fmla="*/ 77802 h 124815"/>
                  <a:gd name="connsiteX6" fmla="*/ 65878 w 131229"/>
                  <a:gd name="connsiteY6" fmla="*/ 124855 h 124815"/>
                  <a:gd name="connsiteX7" fmla="*/ 81841 w 131229"/>
                  <a:gd name="connsiteY7" fmla="*/ 77802 h 124815"/>
                  <a:gd name="connsiteX8" fmla="*/ 131511 w 131229"/>
                  <a:gd name="connsiteY8" fmla="*/ 77154 h 124815"/>
                  <a:gd name="connsiteX9" fmla="*/ 91709 w 131229"/>
                  <a:gd name="connsiteY9" fmla="*/ 47461 h 12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1229" h="124815">
                    <a:moveTo>
                      <a:pt x="106441" y="39"/>
                    </a:moveTo>
                    <a:lnTo>
                      <a:pt x="65878" y="28691"/>
                    </a:lnTo>
                    <a:lnTo>
                      <a:pt x="25352" y="39"/>
                    </a:lnTo>
                    <a:lnTo>
                      <a:pt x="40084" y="47461"/>
                    </a:lnTo>
                    <a:lnTo>
                      <a:pt x="282" y="77154"/>
                    </a:lnTo>
                    <a:lnTo>
                      <a:pt x="49964" y="77802"/>
                    </a:lnTo>
                    <a:lnTo>
                      <a:pt x="65878" y="124855"/>
                    </a:lnTo>
                    <a:lnTo>
                      <a:pt x="81841" y="77802"/>
                    </a:lnTo>
                    <a:lnTo>
                      <a:pt x="131511" y="77154"/>
                    </a:lnTo>
                    <a:lnTo>
                      <a:pt x="91709" y="47461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92" name="Forma Livre: Forma 91">
                <a:extLst>
                  <a:ext uri="{FF2B5EF4-FFF2-40B4-BE49-F238E27FC236}">
                    <a16:creationId xmlns:a16="http://schemas.microsoft.com/office/drawing/2014/main" id="{CF63C00D-95E7-43EE-A24E-7C72AE6E3CA2}"/>
                  </a:ext>
                </a:extLst>
              </p:cNvPr>
              <p:cNvSpPr/>
              <p:nvPr/>
            </p:nvSpPr>
            <p:spPr>
              <a:xfrm flipV="1">
                <a:off x="6864244" y="4276572"/>
                <a:ext cx="668807" cy="116649"/>
              </a:xfrm>
              <a:custGeom>
                <a:avLst/>
                <a:gdLst>
                  <a:gd name="connsiteX0" fmla="*/ 628201 w 668807"/>
                  <a:gd name="connsiteY0" fmla="*/ 112544 h 116649"/>
                  <a:gd name="connsiteX1" fmla="*/ 518397 w 668807"/>
                  <a:gd name="connsiteY1" fmla="*/ 81340 h 116649"/>
                  <a:gd name="connsiteX2" fmla="*/ 408516 w 668807"/>
                  <a:gd name="connsiteY2" fmla="*/ 112544 h 116649"/>
                  <a:gd name="connsiteX3" fmla="*/ 384170 w 668807"/>
                  <a:gd name="connsiteY3" fmla="*/ 73250 h 116649"/>
                  <a:gd name="connsiteX4" fmla="*/ 313863 w 668807"/>
                  <a:gd name="connsiteY4" fmla="*/ 116799 h 116649"/>
                  <a:gd name="connsiteX5" fmla="*/ 289276 w 668807"/>
                  <a:gd name="connsiteY5" fmla="*/ 77035 h 116649"/>
                  <a:gd name="connsiteX6" fmla="*/ 150948 w 668807"/>
                  <a:gd name="connsiteY6" fmla="*/ 112544 h 116649"/>
                  <a:gd name="connsiteX7" fmla="*/ 300 w 668807"/>
                  <a:gd name="connsiteY7" fmla="*/ 69821 h 116649"/>
                  <a:gd name="connsiteX8" fmla="*/ 41067 w 668807"/>
                  <a:gd name="connsiteY8" fmla="*/ 3718 h 116649"/>
                  <a:gd name="connsiteX9" fmla="*/ 150948 w 668807"/>
                  <a:gd name="connsiteY9" fmla="*/ 34947 h 116649"/>
                  <a:gd name="connsiteX10" fmla="*/ 260828 w 668807"/>
                  <a:gd name="connsiteY10" fmla="*/ 3718 h 116649"/>
                  <a:gd name="connsiteX11" fmla="*/ 285225 w 668807"/>
                  <a:gd name="connsiteY11" fmla="*/ 43240 h 116649"/>
                  <a:gd name="connsiteX12" fmla="*/ 354744 w 668807"/>
                  <a:gd name="connsiteY12" fmla="*/ 149 h 116649"/>
                  <a:gd name="connsiteX13" fmla="*/ 379827 w 668807"/>
                  <a:gd name="connsiteY13" fmla="*/ 39418 h 116649"/>
                  <a:gd name="connsiteX14" fmla="*/ 518397 w 668807"/>
                  <a:gd name="connsiteY14" fmla="*/ 4010 h 116649"/>
                  <a:gd name="connsiteX15" fmla="*/ 669108 w 668807"/>
                  <a:gd name="connsiteY15" fmla="*/ 46479 h 116649"/>
                  <a:gd name="connsiteX16" fmla="*/ 628201 w 668807"/>
                  <a:gd name="connsiteY16" fmla="*/ 112544 h 116649"/>
                  <a:gd name="connsiteX17" fmla="*/ 418714 w 668807"/>
                  <a:gd name="connsiteY17" fmla="*/ 75892 h 116649"/>
                  <a:gd name="connsiteX18" fmla="*/ 421750 w 668807"/>
                  <a:gd name="connsiteY18" fmla="*/ 74482 h 116649"/>
                  <a:gd name="connsiteX19" fmla="*/ 421369 w 668807"/>
                  <a:gd name="connsiteY19" fmla="*/ 62900 h 116649"/>
                  <a:gd name="connsiteX20" fmla="*/ 412682 w 668807"/>
                  <a:gd name="connsiteY20" fmla="*/ 55115 h 116649"/>
                  <a:gd name="connsiteX21" fmla="*/ 409850 w 668807"/>
                  <a:gd name="connsiteY21" fmla="*/ 56436 h 116649"/>
                  <a:gd name="connsiteX22" fmla="*/ 401988 w 668807"/>
                  <a:gd name="connsiteY22" fmla="*/ 54759 h 116649"/>
                  <a:gd name="connsiteX23" fmla="*/ 401988 w 668807"/>
                  <a:gd name="connsiteY23" fmla="*/ 54759 h 116649"/>
                  <a:gd name="connsiteX24" fmla="*/ 411526 w 668807"/>
                  <a:gd name="connsiteY24" fmla="*/ 50403 h 116649"/>
                  <a:gd name="connsiteX25" fmla="*/ 427427 w 668807"/>
                  <a:gd name="connsiteY25" fmla="*/ 60360 h 116649"/>
                  <a:gd name="connsiteX26" fmla="*/ 424645 w 668807"/>
                  <a:gd name="connsiteY26" fmla="*/ 78432 h 116649"/>
                  <a:gd name="connsiteX27" fmla="*/ 414790 w 668807"/>
                  <a:gd name="connsiteY27" fmla="*/ 82966 h 116649"/>
                  <a:gd name="connsiteX28" fmla="*/ 446172 w 668807"/>
                  <a:gd name="connsiteY28" fmla="*/ 37614 h 116649"/>
                  <a:gd name="connsiteX29" fmla="*/ 446172 w 668807"/>
                  <a:gd name="connsiteY29" fmla="*/ 37614 h 116649"/>
                  <a:gd name="connsiteX30" fmla="*/ 447581 w 668807"/>
                  <a:gd name="connsiteY30" fmla="*/ 42174 h 116649"/>
                  <a:gd name="connsiteX31" fmla="*/ 437333 w 668807"/>
                  <a:gd name="connsiteY31" fmla="*/ 45425 h 116649"/>
                  <a:gd name="connsiteX32" fmla="*/ 440050 w 668807"/>
                  <a:gd name="connsiteY32" fmla="*/ 53972 h 116649"/>
                  <a:gd name="connsiteX33" fmla="*/ 449169 w 668807"/>
                  <a:gd name="connsiteY33" fmla="*/ 51102 h 116649"/>
                  <a:gd name="connsiteX34" fmla="*/ 450642 w 668807"/>
                  <a:gd name="connsiteY34" fmla="*/ 55674 h 116649"/>
                  <a:gd name="connsiteX35" fmla="*/ 441447 w 668807"/>
                  <a:gd name="connsiteY35" fmla="*/ 58506 h 116649"/>
                  <a:gd name="connsiteX36" fmla="*/ 443733 w 668807"/>
                  <a:gd name="connsiteY36" fmla="*/ 65821 h 116649"/>
                  <a:gd name="connsiteX37" fmla="*/ 453703 w 668807"/>
                  <a:gd name="connsiteY37" fmla="*/ 62697 h 116649"/>
                  <a:gd name="connsiteX38" fmla="*/ 455163 w 668807"/>
                  <a:gd name="connsiteY38" fmla="*/ 67218 h 116649"/>
                  <a:gd name="connsiteX39" fmla="*/ 439034 w 668807"/>
                  <a:gd name="connsiteY39" fmla="*/ 72273 h 116649"/>
                  <a:gd name="connsiteX40" fmla="*/ 429725 w 668807"/>
                  <a:gd name="connsiteY40" fmla="*/ 42821 h 116649"/>
                  <a:gd name="connsiteX41" fmla="*/ 480157 w 668807"/>
                  <a:gd name="connsiteY41" fmla="*/ 61592 h 116649"/>
                  <a:gd name="connsiteX42" fmla="*/ 480157 w 668807"/>
                  <a:gd name="connsiteY42" fmla="*/ 61592 h 116649"/>
                  <a:gd name="connsiteX43" fmla="*/ 476347 w 668807"/>
                  <a:gd name="connsiteY43" fmla="*/ 37729 h 116649"/>
                  <a:gd name="connsiteX44" fmla="*/ 473502 w 668807"/>
                  <a:gd name="connsiteY44" fmla="*/ 35493 h 116649"/>
                  <a:gd name="connsiteX45" fmla="*/ 471711 w 668807"/>
                  <a:gd name="connsiteY45" fmla="*/ 42021 h 116649"/>
                  <a:gd name="connsiteX46" fmla="*/ 465184 w 668807"/>
                  <a:gd name="connsiteY46" fmla="*/ 43012 h 116649"/>
                  <a:gd name="connsiteX47" fmla="*/ 472791 w 668807"/>
                  <a:gd name="connsiteY47" fmla="*/ 30896 h 116649"/>
                  <a:gd name="connsiteX48" fmla="*/ 482824 w 668807"/>
                  <a:gd name="connsiteY48" fmla="*/ 37094 h 116649"/>
                  <a:gd name="connsiteX49" fmla="*/ 486570 w 668807"/>
                  <a:gd name="connsiteY49" fmla="*/ 60576 h 116649"/>
                  <a:gd name="connsiteX50" fmla="*/ 492552 w 668807"/>
                  <a:gd name="connsiteY50" fmla="*/ 28712 h 116649"/>
                  <a:gd name="connsiteX51" fmla="*/ 492552 w 668807"/>
                  <a:gd name="connsiteY51" fmla="*/ 28712 h 116649"/>
                  <a:gd name="connsiteX52" fmla="*/ 494775 w 668807"/>
                  <a:gd name="connsiteY52" fmla="*/ 35430 h 116649"/>
                  <a:gd name="connsiteX53" fmla="*/ 503588 w 668807"/>
                  <a:gd name="connsiteY53" fmla="*/ 34846 h 116649"/>
                  <a:gd name="connsiteX54" fmla="*/ 504808 w 668807"/>
                  <a:gd name="connsiteY54" fmla="*/ 27810 h 116649"/>
                  <a:gd name="connsiteX55" fmla="*/ 511628 w 668807"/>
                  <a:gd name="connsiteY55" fmla="*/ 27378 h 116649"/>
                  <a:gd name="connsiteX56" fmla="*/ 505430 w 668807"/>
                  <a:gd name="connsiteY56" fmla="*/ 58811 h 116649"/>
                  <a:gd name="connsiteX57" fmla="*/ 496896 w 668807"/>
                  <a:gd name="connsiteY57" fmla="*/ 59395 h 116649"/>
                  <a:gd name="connsiteX58" fmla="*/ 486202 w 668807"/>
                  <a:gd name="connsiteY58" fmla="*/ 29169 h 116649"/>
                  <a:gd name="connsiteX59" fmla="*/ 502560 w 668807"/>
                  <a:gd name="connsiteY59" fmla="*/ 39646 h 116649"/>
                  <a:gd name="connsiteX60" fmla="*/ 502560 w 668807"/>
                  <a:gd name="connsiteY60" fmla="*/ 39646 h 116649"/>
                  <a:gd name="connsiteX61" fmla="*/ 496426 w 668807"/>
                  <a:gd name="connsiteY61" fmla="*/ 40103 h 116649"/>
                  <a:gd name="connsiteX62" fmla="*/ 500274 w 668807"/>
                  <a:gd name="connsiteY62" fmla="*/ 53197 h 116649"/>
                  <a:gd name="connsiteX63" fmla="*/ 500401 w 668807"/>
                  <a:gd name="connsiteY63" fmla="*/ 53197 h 116649"/>
                  <a:gd name="connsiteX64" fmla="*/ 524683 w 668807"/>
                  <a:gd name="connsiteY64" fmla="*/ 27746 h 116649"/>
                  <a:gd name="connsiteX65" fmla="*/ 524683 w 668807"/>
                  <a:gd name="connsiteY65" fmla="*/ 27746 h 116649"/>
                  <a:gd name="connsiteX66" fmla="*/ 523654 w 668807"/>
                  <a:gd name="connsiteY66" fmla="*/ 50352 h 116649"/>
                  <a:gd name="connsiteX67" fmla="*/ 523705 w 668807"/>
                  <a:gd name="connsiteY67" fmla="*/ 50352 h 116649"/>
                  <a:gd name="connsiteX68" fmla="*/ 533192 w 668807"/>
                  <a:gd name="connsiteY68" fmla="*/ 28102 h 116649"/>
                  <a:gd name="connsiteX69" fmla="*/ 541701 w 668807"/>
                  <a:gd name="connsiteY69" fmla="*/ 28559 h 116649"/>
                  <a:gd name="connsiteX70" fmla="*/ 540317 w 668807"/>
                  <a:gd name="connsiteY70" fmla="*/ 59395 h 116649"/>
                  <a:gd name="connsiteX71" fmla="*/ 534284 w 668807"/>
                  <a:gd name="connsiteY71" fmla="*/ 59153 h 116649"/>
                  <a:gd name="connsiteX72" fmla="*/ 535250 w 668807"/>
                  <a:gd name="connsiteY72" fmla="*/ 37754 h 116649"/>
                  <a:gd name="connsiteX73" fmla="*/ 535186 w 668807"/>
                  <a:gd name="connsiteY73" fmla="*/ 37729 h 116649"/>
                  <a:gd name="connsiteX74" fmla="*/ 525953 w 668807"/>
                  <a:gd name="connsiteY74" fmla="*/ 58811 h 116649"/>
                  <a:gd name="connsiteX75" fmla="*/ 517241 w 668807"/>
                  <a:gd name="connsiteY75" fmla="*/ 58353 h 116649"/>
                  <a:gd name="connsiteX76" fmla="*/ 518651 w 668807"/>
                  <a:gd name="connsiteY76" fmla="*/ 27454 h 116649"/>
                  <a:gd name="connsiteX77" fmla="*/ 567876 w 668807"/>
                  <a:gd name="connsiteY77" fmla="*/ 32166 h 116649"/>
                  <a:gd name="connsiteX78" fmla="*/ 567876 w 668807"/>
                  <a:gd name="connsiteY78" fmla="*/ 32166 h 116649"/>
                  <a:gd name="connsiteX79" fmla="*/ 567088 w 668807"/>
                  <a:gd name="connsiteY79" fmla="*/ 36840 h 116649"/>
                  <a:gd name="connsiteX80" fmla="*/ 556509 w 668807"/>
                  <a:gd name="connsiteY80" fmla="*/ 35150 h 116649"/>
                  <a:gd name="connsiteX81" fmla="*/ 555062 w 668807"/>
                  <a:gd name="connsiteY81" fmla="*/ 44117 h 116649"/>
                  <a:gd name="connsiteX82" fmla="*/ 564536 w 668807"/>
                  <a:gd name="connsiteY82" fmla="*/ 45564 h 116649"/>
                  <a:gd name="connsiteX83" fmla="*/ 563825 w 668807"/>
                  <a:gd name="connsiteY83" fmla="*/ 50289 h 116649"/>
                  <a:gd name="connsiteX84" fmla="*/ 554338 w 668807"/>
                  <a:gd name="connsiteY84" fmla="*/ 48752 h 116649"/>
                  <a:gd name="connsiteX85" fmla="*/ 553131 w 668807"/>
                  <a:gd name="connsiteY85" fmla="*/ 56359 h 116649"/>
                  <a:gd name="connsiteX86" fmla="*/ 563444 w 668807"/>
                  <a:gd name="connsiteY86" fmla="*/ 57972 h 116649"/>
                  <a:gd name="connsiteX87" fmla="*/ 562682 w 668807"/>
                  <a:gd name="connsiteY87" fmla="*/ 62697 h 116649"/>
                  <a:gd name="connsiteX88" fmla="*/ 546006 w 668807"/>
                  <a:gd name="connsiteY88" fmla="*/ 60030 h 116649"/>
                  <a:gd name="connsiteX89" fmla="*/ 550832 w 668807"/>
                  <a:gd name="connsiteY89" fmla="*/ 29435 h 116649"/>
                  <a:gd name="connsiteX90" fmla="*/ 579954 w 668807"/>
                  <a:gd name="connsiteY90" fmla="*/ 34617 h 116649"/>
                  <a:gd name="connsiteX91" fmla="*/ 579954 w 668807"/>
                  <a:gd name="connsiteY91" fmla="*/ 34617 h 116649"/>
                  <a:gd name="connsiteX92" fmla="*/ 573489 w 668807"/>
                  <a:gd name="connsiteY92" fmla="*/ 64894 h 116649"/>
                  <a:gd name="connsiteX93" fmla="*/ 567139 w 668807"/>
                  <a:gd name="connsiteY93" fmla="*/ 63573 h 116649"/>
                  <a:gd name="connsiteX94" fmla="*/ 573604 w 668807"/>
                  <a:gd name="connsiteY94" fmla="*/ 33296 h 116649"/>
                  <a:gd name="connsiteX95" fmla="*/ 586405 w 668807"/>
                  <a:gd name="connsiteY95" fmla="*/ 63713 h 116649"/>
                  <a:gd name="connsiteX96" fmla="*/ 586405 w 668807"/>
                  <a:gd name="connsiteY96" fmla="*/ 63713 h 116649"/>
                  <a:gd name="connsiteX97" fmla="*/ 589136 w 668807"/>
                  <a:gd name="connsiteY97" fmla="*/ 64538 h 116649"/>
                  <a:gd name="connsiteX98" fmla="*/ 593479 w 668807"/>
                  <a:gd name="connsiteY98" fmla="*/ 61592 h 116649"/>
                  <a:gd name="connsiteX99" fmla="*/ 591612 w 668807"/>
                  <a:gd name="connsiteY99" fmla="*/ 56283 h 116649"/>
                  <a:gd name="connsiteX100" fmla="*/ 588882 w 668807"/>
                  <a:gd name="connsiteY100" fmla="*/ 55483 h 116649"/>
                  <a:gd name="connsiteX101" fmla="*/ 590215 w 668807"/>
                  <a:gd name="connsiteY101" fmla="*/ 50898 h 116649"/>
                  <a:gd name="connsiteX102" fmla="*/ 590215 w 668807"/>
                  <a:gd name="connsiteY102" fmla="*/ 50898 h 116649"/>
                  <a:gd name="connsiteX103" fmla="*/ 591841 w 668807"/>
                  <a:gd name="connsiteY103" fmla="*/ 51368 h 116649"/>
                  <a:gd name="connsiteX104" fmla="*/ 598242 w 668807"/>
                  <a:gd name="connsiteY104" fmla="*/ 46174 h 116649"/>
                  <a:gd name="connsiteX105" fmla="*/ 600616 w 668807"/>
                  <a:gd name="connsiteY105" fmla="*/ 40637 h 116649"/>
                  <a:gd name="connsiteX106" fmla="*/ 606687 w 668807"/>
                  <a:gd name="connsiteY106" fmla="*/ 42478 h 116649"/>
                  <a:gd name="connsiteX107" fmla="*/ 603398 w 668807"/>
                  <a:gd name="connsiteY107" fmla="*/ 50949 h 116649"/>
                  <a:gd name="connsiteX108" fmla="*/ 596260 w 668807"/>
                  <a:gd name="connsiteY108" fmla="*/ 55153 h 116649"/>
                  <a:gd name="connsiteX109" fmla="*/ 596197 w 668807"/>
                  <a:gd name="connsiteY109" fmla="*/ 55216 h 116649"/>
                  <a:gd name="connsiteX110" fmla="*/ 599524 w 668807"/>
                  <a:gd name="connsiteY110" fmla="*/ 64170 h 116649"/>
                  <a:gd name="connsiteX111" fmla="*/ 590279 w 668807"/>
                  <a:gd name="connsiteY111" fmla="*/ 69872 h 116649"/>
                  <a:gd name="connsiteX112" fmla="*/ 578811 w 668807"/>
                  <a:gd name="connsiteY112" fmla="*/ 66431 h 116649"/>
                  <a:gd name="connsiteX113" fmla="*/ 587739 w 668807"/>
                  <a:gd name="connsiteY113" fmla="*/ 36763 h 116649"/>
                  <a:gd name="connsiteX114" fmla="*/ 593898 w 668807"/>
                  <a:gd name="connsiteY114" fmla="*/ 38630 h 116649"/>
                  <a:gd name="connsiteX115" fmla="*/ 621813 w 668807"/>
                  <a:gd name="connsiteY115" fmla="*/ 52702 h 116649"/>
                  <a:gd name="connsiteX116" fmla="*/ 621813 w 668807"/>
                  <a:gd name="connsiteY116" fmla="*/ 52702 h 116649"/>
                  <a:gd name="connsiteX117" fmla="*/ 613520 w 668807"/>
                  <a:gd name="connsiteY117" fmla="*/ 61516 h 116649"/>
                  <a:gd name="connsiteX118" fmla="*/ 612935 w 668807"/>
                  <a:gd name="connsiteY118" fmla="*/ 73619 h 116649"/>
                  <a:gd name="connsiteX119" fmla="*/ 621140 w 668807"/>
                  <a:gd name="connsiteY119" fmla="*/ 64754 h 116649"/>
                  <a:gd name="connsiteX120" fmla="*/ 621813 w 668807"/>
                  <a:gd name="connsiteY120" fmla="*/ 52702 h 116649"/>
                  <a:gd name="connsiteX121" fmla="*/ 623553 w 668807"/>
                  <a:gd name="connsiteY121" fmla="*/ 48435 h 116649"/>
                  <a:gd name="connsiteX122" fmla="*/ 623553 w 668807"/>
                  <a:gd name="connsiteY122" fmla="*/ 48435 h 116649"/>
                  <a:gd name="connsiteX123" fmla="*/ 627185 w 668807"/>
                  <a:gd name="connsiteY123" fmla="*/ 67332 h 116649"/>
                  <a:gd name="connsiteX124" fmla="*/ 611119 w 668807"/>
                  <a:gd name="connsiteY124" fmla="*/ 77810 h 116649"/>
                  <a:gd name="connsiteX125" fmla="*/ 607487 w 668807"/>
                  <a:gd name="connsiteY125" fmla="*/ 59001 h 116649"/>
                  <a:gd name="connsiteX126" fmla="*/ 623553 w 668807"/>
                  <a:gd name="connsiteY126" fmla="*/ 48435 h 116649"/>
                  <a:gd name="connsiteX127" fmla="*/ 319477 w 668807"/>
                  <a:gd name="connsiteY127" fmla="*/ 80147 h 116649"/>
                  <a:gd name="connsiteX128" fmla="*/ 319477 w 668807"/>
                  <a:gd name="connsiteY128" fmla="*/ 80147 h 116649"/>
                  <a:gd name="connsiteX129" fmla="*/ 321890 w 668807"/>
                  <a:gd name="connsiteY129" fmla="*/ 78623 h 116649"/>
                  <a:gd name="connsiteX130" fmla="*/ 322499 w 668807"/>
                  <a:gd name="connsiteY130" fmla="*/ 73428 h 116649"/>
                  <a:gd name="connsiteX131" fmla="*/ 317318 w 668807"/>
                  <a:gd name="connsiteY131" fmla="*/ 71371 h 116649"/>
                  <a:gd name="connsiteX132" fmla="*/ 314892 w 668807"/>
                  <a:gd name="connsiteY132" fmla="*/ 72882 h 116649"/>
                  <a:gd name="connsiteX133" fmla="*/ 312288 w 668807"/>
                  <a:gd name="connsiteY133" fmla="*/ 68818 h 116649"/>
                  <a:gd name="connsiteX134" fmla="*/ 312288 w 668807"/>
                  <a:gd name="connsiteY134" fmla="*/ 68818 h 116649"/>
                  <a:gd name="connsiteX135" fmla="*/ 313736 w 668807"/>
                  <a:gd name="connsiteY135" fmla="*/ 68005 h 116649"/>
                  <a:gd name="connsiteX136" fmla="*/ 313990 w 668807"/>
                  <a:gd name="connsiteY136" fmla="*/ 59712 h 116649"/>
                  <a:gd name="connsiteX137" fmla="*/ 311387 w 668807"/>
                  <a:gd name="connsiteY137" fmla="*/ 54302 h 116649"/>
                  <a:gd name="connsiteX138" fmla="*/ 316695 w 668807"/>
                  <a:gd name="connsiteY138" fmla="*/ 50898 h 116649"/>
                  <a:gd name="connsiteX139" fmla="*/ 321001 w 668807"/>
                  <a:gd name="connsiteY139" fmla="*/ 59001 h 116649"/>
                  <a:gd name="connsiteX140" fmla="*/ 319477 w 668807"/>
                  <a:gd name="connsiteY140" fmla="*/ 67078 h 116649"/>
                  <a:gd name="connsiteX141" fmla="*/ 319540 w 668807"/>
                  <a:gd name="connsiteY141" fmla="*/ 67218 h 116649"/>
                  <a:gd name="connsiteX142" fmla="*/ 328417 w 668807"/>
                  <a:gd name="connsiteY142" fmla="*/ 70558 h 116649"/>
                  <a:gd name="connsiteX143" fmla="*/ 326665 w 668807"/>
                  <a:gd name="connsiteY143" fmla="*/ 81213 h 116649"/>
                  <a:gd name="connsiteX144" fmla="*/ 316594 w 668807"/>
                  <a:gd name="connsiteY144" fmla="*/ 87614 h 116649"/>
                  <a:gd name="connsiteX145" fmla="*/ 299957 w 668807"/>
                  <a:gd name="connsiteY145" fmla="*/ 61516 h 116649"/>
                  <a:gd name="connsiteX146" fmla="*/ 305456 w 668807"/>
                  <a:gd name="connsiteY146" fmla="*/ 58036 h 116649"/>
                  <a:gd name="connsiteX147" fmla="*/ 327820 w 668807"/>
                  <a:gd name="connsiteY147" fmla="*/ 43837 h 116649"/>
                  <a:gd name="connsiteX148" fmla="*/ 327820 w 668807"/>
                  <a:gd name="connsiteY148" fmla="*/ 43837 h 116649"/>
                  <a:gd name="connsiteX149" fmla="*/ 344419 w 668807"/>
                  <a:gd name="connsiteY149" fmla="*/ 69961 h 116649"/>
                  <a:gd name="connsiteX150" fmla="*/ 338933 w 668807"/>
                  <a:gd name="connsiteY150" fmla="*/ 73428 h 116649"/>
                  <a:gd name="connsiteX151" fmla="*/ 322385 w 668807"/>
                  <a:gd name="connsiteY151" fmla="*/ 47368 h 116649"/>
                  <a:gd name="connsiteX152" fmla="*/ 345588 w 668807"/>
                  <a:gd name="connsiteY152" fmla="*/ 37500 h 116649"/>
                  <a:gd name="connsiteX153" fmla="*/ 345588 w 668807"/>
                  <a:gd name="connsiteY153" fmla="*/ 37500 h 116649"/>
                  <a:gd name="connsiteX154" fmla="*/ 348179 w 668807"/>
                  <a:gd name="connsiteY154" fmla="*/ 49286 h 116649"/>
                  <a:gd name="connsiteX155" fmla="*/ 357716 w 668807"/>
                  <a:gd name="connsiteY155" fmla="*/ 56702 h 116649"/>
                  <a:gd name="connsiteX156" fmla="*/ 355125 w 668807"/>
                  <a:gd name="connsiteY156" fmla="*/ 44841 h 116649"/>
                  <a:gd name="connsiteX157" fmla="*/ 345588 w 668807"/>
                  <a:gd name="connsiteY157" fmla="*/ 37500 h 116649"/>
                  <a:gd name="connsiteX158" fmla="*/ 343099 w 668807"/>
                  <a:gd name="connsiteY158" fmla="*/ 33538 h 116649"/>
                  <a:gd name="connsiteX159" fmla="*/ 343099 w 668807"/>
                  <a:gd name="connsiteY159" fmla="*/ 33538 h 116649"/>
                  <a:gd name="connsiteX160" fmla="*/ 360675 w 668807"/>
                  <a:gd name="connsiteY160" fmla="*/ 41361 h 116649"/>
                  <a:gd name="connsiteX161" fmla="*/ 360193 w 668807"/>
                  <a:gd name="connsiteY161" fmla="*/ 60576 h 116649"/>
                  <a:gd name="connsiteX162" fmla="*/ 342616 w 668807"/>
                  <a:gd name="connsiteY162" fmla="*/ 52765 h 116649"/>
                  <a:gd name="connsiteX163" fmla="*/ 343099 w 668807"/>
                  <a:gd name="connsiteY163" fmla="*/ 33538 h 116649"/>
                  <a:gd name="connsiteX164" fmla="*/ 66035 w 668807"/>
                  <a:gd name="connsiteY164" fmla="*/ 42021 h 116649"/>
                  <a:gd name="connsiteX165" fmla="*/ 66035 w 668807"/>
                  <a:gd name="connsiteY165" fmla="*/ 42021 h 116649"/>
                  <a:gd name="connsiteX166" fmla="*/ 63978 w 668807"/>
                  <a:gd name="connsiteY166" fmla="*/ 46301 h 116649"/>
                  <a:gd name="connsiteX167" fmla="*/ 54301 w 668807"/>
                  <a:gd name="connsiteY167" fmla="*/ 41589 h 116649"/>
                  <a:gd name="connsiteX168" fmla="*/ 50376 w 668807"/>
                  <a:gd name="connsiteY168" fmla="*/ 49743 h 116649"/>
                  <a:gd name="connsiteX169" fmla="*/ 59012 w 668807"/>
                  <a:gd name="connsiteY169" fmla="*/ 53921 h 116649"/>
                  <a:gd name="connsiteX170" fmla="*/ 56968 w 668807"/>
                  <a:gd name="connsiteY170" fmla="*/ 58214 h 116649"/>
                  <a:gd name="connsiteX171" fmla="*/ 48332 w 668807"/>
                  <a:gd name="connsiteY171" fmla="*/ 54023 h 116649"/>
                  <a:gd name="connsiteX172" fmla="*/ 45004 w 668807"/>
                  <a:gd name="connsiteY172" fmla="*/ 60906 h 116649"/>
                  <a:gd name="connsiteX173" fmla="*/ 54377 w 668807"/>
                  <a:gd name="connsiteY173" fmla="*/ 65440 h 116649"/>
                  <a:gd name="connsiteX174" fmla="*/ 52319 w 668807"/>
                  <a:gd name="connsiteY174" fmla="*/ 69745 h 116649"/>
                  <a:gd name="connsiteX175" fmla="*/ 37092 w 668807"/>
                  <a:gd name="connsiteY175" fmla="*/ 62341 h 116649"/>
                  <a:gd name="connsiteX176" fmla="*/ 50579 w 668807"/>
                  <a:gd name="connsiteY176" fmla="*/ 34503 h 116649"/>
                  <a:gd name="connsiteX177" fmla="*/ 86686 w 668807"/>
                  <a:gd name="connsiteY177" fmla="*/ 57718 h 116649"/>
                  <a:gd name="connsiteX178" fmla="*/ 86686 w 668807"/>
                  <a:gd name="connsiteY178" fmla="*/ 57718 h 116649"/>
                  <a:gd name="connsiteX179" fmla="*/ 69464 w 668807"/>
                  <a:gd name="connsiteY179" fmla="*/ 67739 h 116649"/>
                  <a:gd name="connsiteX180" fmla="*/ 71573 w 668807"/>
                  <a:gd name="connsiteY180" fmla="*/ 71955 h 116649"/>
                  <a:gd name="connsiteX181" fmla="*/ 75929 w 668807"/>
                  <a:gd name="connsiteY181" fmla="*/ 68551 h 116649"/>
                  <a:gd name="connsiteX182" fmla="*/ 81847 w 668807"/>
                  <a:gd name="connsiteY182" fmla="*/ 70609 h 116649"/>
                  <a:gd name="connsiteX183" fmla="*/ 70315 w 668807"/>
                  <a:gd name="connsiteY183" fmla="*/ 76438 h 116649"/>
                  <a:gd name="connsiteX184" fmla="*/ 63546 w 668807"/>
                  <a:gd name="connsiteY184" fmla="*/ 64894 h 116649"/>
                  <a:gd name="connsiteX185" fmla="*/ 80767 w 668807"/>
                  <a:gd name="connsiteY185" fmla="*/ 54835 h 116649"/>
                  <a:gd name="connsiteX186" fmla="*/ 78824 w 668807"/>
                  <a:gd name="connsiteY186" fmla="*/ 50479 h 116649"/>
                  <a:gd name="connsiteX187" fmla="*/ 73592 w 668807"/>
                  <a:gd name="connsiteY187" fmla="*/ 54429 h 116649"/>
                  <a:gd name="connsiteX188" fmla="*/ 67470 w 668807"/>
                  <a:gd name="connsiteY188" fmla="*/ 52283 h 116649"/>
                  <a:gd name="connsiteX189" fmla="*/ 79447 w 668807"/>
                  <a:gd name="connsiteY189" fmla="*/ 45755 h 116649"/>
                  <a:gd name="connsiteX190" fmla="*/ 86686 w 668807"/>
                  <a:gd name="connsiteY190" fmla="*/ 57718 h 116649"/>
                  <a:gd name="connsiteX191" fmla="*/ 85847 w 668807"/>
                  <a:gd name="connsiteY191" fmla="*/ 80286 h 116649"/>
                  <a:gd name="connsiteX192" fmla="*/ 85847 w 668807"/>
                  <a:gd name="connsiteY192" fmla="*/ 80286 h 116649"/>
                  <a:gd name="connsiteX193" fmla="*/ 86863 w 668807"/>
                  <a:gd name="connsiteY193" fmla="*/ 75308 h 116649"/>
                  <a:gd name="connsiteX194" fmla="*/ 93937 w 668807"/>
                  <a:gd name="connsiteY194" fmla="*/ 76819 h 116649"/>
                  <a:gd name="connsiteX195" fmla="*/ 99297 w 668807"/>
                  <a:gd name="connsiteY195" fmla="*/ 51559 h 116649"/>
                  <a:gd name="connsiteX196" fmla="*/ 105647 w 668807"/>
                  <a:gd name="connsiteY196" fmla="*/ 52892 h 116649"/>
                  <a:gd name="connsiteX197" fmla="*/ 100262 w 668807"/>
                  <a:gd name="connsiteY197" fmla="*/ 78140 h 116649"/>
                  <a:gd name="connsiteX198" fmla="*/ 107260 w 668807"/>
                  <a:gd name="connsiteY198" fmla="*/ 79639 h 116649"/>
                  <a:gd name="connsiteX199" fmla="*/ 106244 w 668807"/>
                  <a:gd name="connsiteY199" fmla="*/ 84668 h 116649"/>
                  <a:gd name="connsiteX200" fmla="*/ 118639 w 668807"/>
                  <a:gd name="connsiteY200" fmla="*/ 55216 h 116649"/>
                  <a:gd name="connsiteX201" fmla="*/ 118639 w 668807"/>
                  <a:gd name="connsiteY201" fmla="*/ 55216 h 116649"/>
                  <a:gd name="connsiteX202" fmla="*/ 119540 w 668807"/>
                  <a:gd name="connsiteY202" fmla="*/ 62227 h 116649"/>
                  <a:gd name="connsiteX203" fmla="*/ 128303 w 668807"/>
                  <a:gd name="connsiteY203" fmla="*/ 63294 h 116649"/>
                  <a:gd name="connsiteX204" fmla="*/ 130831 w 668807"/>
                  <a:gd name="connsiteY204" fmla="*/ 56702 h 116649"/>
                  <a:gd name="connsiteX205" fmla="*/ 137600 w 668807"/>
                  <a:gd name="connsiteY205" fmla="*/ 57490 h 116649"/>
                  <a:gd name="connsiteX206" fmla="*/ 125586 w 668807"/>
                  <a:gd name="connsiteY206" fmla="*/ 87208 h 116649"/>
                  <a:gd name="connsiteX207" fmla="*/ 117127 w 668807"/>
                  <a:gd name="connsiteY207" fmla="*/ 86204 h 116649"/>
                  <a:gd name="connsiteX208" fmla="*/ 112301 w 668807"/>
                  <a:gd name="connsiteY208" fmla="*/ 54454 h 116649"/>
                  <a:gd name="connsiteX209" fmla="*/ 126437 w 668807"/>
                  <a:gd name="connsiteY209" fmla="*/ 67866 h 116649"/>
                  <a:gd name="connsiteX210" fmla="*/ 126437 w 668807"/>
                  <a:gd name="connsiteY210" fmla="*/ 67866 h 116649"/>
                  <a:gd name="connsiteX211" fmla="*/ 120264 w 668807"/>
                  <a:gd name="connsiteY211" fmla="*/ 67142 h 116649"/>
                  <a:gd name="connsiteX212" fmla="*/ 121649 w 668807"/>
                  <a:gd name="connsiteY212" fmla="*/ 80731 h 116649"/>
                  <a:gd name="connsiteX213" fmla="*/ 121712 w 668807"/>
                  <a:gd name="connsiteY213" fmla="*/ 80731 h 116649"/>
                  <a:gd name="connsiteX214" fmla="*/ 148306 w 668807"/>
                  <a:gd name="connsiteY214" fmla="*/ 83766 h 116649"/>
                  <a:gd name="connsiteX215" fmla="*/ 148306 w 668807"/>
                  <a:gd name="connsiteY215" fmla="*/ 83766 h 116649"/>
                  <a:gd name="connsiteX216" fmla="*/ 151633 w 668807"/>
                  <a:gd name="connsiteY216" fmla="*/ 83703 h 116649"/>
                  <a:gd name="connsiteX217" fmla="*/ 155901 w 668807"/>
                  <a:gd name="connsiteY217" fmla="*/ 72946 h 116649"/>
                  <a:gd name="connsiteX218" fmla="*/ 151024 w 668807"/>
                  <a:gd name="connsiteY218" fmla="*/ 62290 h 116649"/>
                  <a:gd name="connsiteX219" fmla="*/ 147925 w 668807"/>
                  <a:gd name="connsiteY219" fmla="*/ 62341 h 116649"/>
                  <a:gd name="connsiteX220" fmla="*/ 141359 w 668807"/>
                  <a:gd name="connsiteY220" fmla="*/ 57718 h 116649"/>
                  <a:gd name="connsiteX221" fmla="*/ 141359 w 668807"/>
                  <a:gd name="connsiteY221" fmla="*/ 57718 h 116649"/>
                  <a:gd name="connsiteX222" fmla="*/ 151925 w 668807"/>
                  <a:gd name="connsiteY222" fmla="*/ 57541 h 116649"/>
                  <a:gd name="connsiteX223" fmla="*/ 162492 w 668807"/>
                  <a:gd name="connsiteY223" fmla="*/ 73009 h 116649"/>
                  <a:gd name="connsiteX224" fmla="*/ 152700 w 668807"/>
                  <a:gd name="connsiteY224" fmla="*/ 88478 h 116649"/>
                  <a:gd name="connsiteX225" fmla="*/ 141892 w 668807"/>
                  <a:gd name="connsiteY225" fmla="*/ 88643 h 116649"/>
                  <a:gd name="connsiteX226" fmla="*/ 178303 w 668807"/>
                  <a:gd name="connsiteY226" fmla="*/ 60093 h 116649"/>
                  <a:gd name="connsiteX227" fmla="*/ 178303 w 668807"/>
                  <a:gd name="connsiteY227" fmla="*/ 60093 h 116649"/>
                  <a:gd name="connsiteX228" fmla="*/ 175840 w 668807"/>
                  <a:gd name="connsiteY228" fmla="*/ 71892 h 116649"/>
                  <a:gd name="connsiteX229" fmla="*/ 181453 w 668807"/>
                  <a:gd name="connsiteY229" fmla="*/ 82610 h 116649"/>
                  <a:gd name="connsiteX230" fmla="*/ 183993 w 668807"/>
                  <a:gd name="connsiteY230" fmla="*/ 70749 h 116649"/>
                  <a:gd name="connsiteX231" fmla="*/ 178303 w 668807"/>
                  <a:gd name="connsiteY231" fmla="*/ 60093 h 116649"/>
                  <a:gd name="connsiteX232" fmla="*/ 177656 w 668807"/>
                  <a:gd name="connsiteY232" fmla="*/ 55547 h 116649"/>
                  <a:gd name="connsiteX233" fmla="*/ 177656 w 668807"/>
                  <a:gd name="connsiteY233" fmla="*/ 55547 h 116649"/>
                  <a:gd name="connsiteX234" fmla="*/ 190457 w 668807"/>
                  <a:gd name="connsiteY234" fmla="*/ 69872 h 116649"/>
                  <a:gd name="connsiteX235" fmla="*/ 182126 w 668807"/>
                  <a:gd name="connsiteY235" fmla="*/ 87208 h 116649"/>
                  <a:gd name="connsiteX236" fmla="*/ 169324 w 668807"/>
                  <a:gd name="connsiteY236" fmla="*/ 72819 h 116649"/>
                  <a:gd name="connsiteX237" fmla="*/ 177656 w 668807"/>
                  <a:gd name="connsiteY237" fmla="*/ 55547 h 116649"/>
                  <a:gd name="connsiteX238" fmla="*/ 220175 w 668807"/>
                  <a:gd name="connsiteY238" fmla="*/ 74355 h 116649"/>
                  <a:gd name="connsiteX239" fmla="*/ 220175 w 668807"/>
                  <a:gd name="connsiteY239" fmla="*/ 74355 h 116649"/>
                  <a:gd name="connsiteX240" fmla="*/ 223376 w 668807"/>
                  <a:gd name="connsiteY240" fmla="*/ 73428 h 116649"/>
                  <a:gd name="connsiteX241" fmla="*/ 224773 w 668807"/>
                  <a:gd name="connsiteY241" fmla="*/ 61897 h 116649"/>
                  <a:gd name="connsiteX242" fmla="*/ 217280 w 668807"/>
                  <a:gd name="connsiteY242" fmla="*/ 52892 h 116649"/>
                  <a:gd name="connsiteX243" fmla="*/ 214257 w 668807"/>
                  <a:gd name="connsiteY243" fmla="*/ 53769 h 116649"/>
                  <a:gd name="connsiteX244" fmla="*/ 206764 w 668807"/>
                  <a:gd name="connsiteY244" fmla="*/ 50949 h 116649"/>
                  <a:gd name="connsiteX245" fmla="*/ 206764 w 668807"/>
                  <a:gd name="connsiteY245" fmla="*/ 50949 h 116649"/>
                  <a:gd name="connsiteX246" fmla="*/ 216848 w 668807"/>
                  <a:gd name="connsiteY246" fmla="*/ 48054 h 116649"/>
                  <a:gd name="connsiteX247" fmla="*/ 231110 w 668807"/>
                  <a:gd name="connsiteY247" fmla="*/ 60258 h 116649"/>
                  <a:gd name="connsiteX248" fmla="*/ 225674 w 668807"/>
                  <a:gd name="connsiteY248" fmla="*/ 77695 h 116649"/>
                  <a:gd name="connsiteX249" fmla="*/ 215286 w 668807"/>
                  <a:gd name="connsiteY249" fmla="*/ 80731 h 116649"/>
                  <a:gd name="connsiteX250" fmla="*/ 243912 w 668807"/>
                  <a:gd name="connsiteY250" fmla="*/ 42961 h 116649"/>
                  <a:gd name="connsiteX251" fmla="*/ 243912 w 668807"/>
                  <a:gd name="connsiteY251" fmla="*/ 42961 h 116649"/>
                  <a:gd name="connsiteX252" fmla="*/ 244343 w 668807"/>
                  <a:gd name="connsiteY252" fmla="*/ 55077 h 116649"/>
                  <a:gd name="connsiteX253" fmla="*/ 252433 w 668807"/>
                  <a:gd name="connsiteY253" fmla="*/ 64068 h 116649"/>
                  <a:gd name="connsiteX254" fmla="*/ 251951 w 668807"/>
                  <a:gd name="connsiteY254" fmla="*/ 51965 h 116649"/>
                  <a:gd name="connsiteX255" fmla="*/ 243912 w 668807"/>
                  <a:gd name="connsiteY255" fmla="*/ 42961 h 116649"/>
                  <a:gd name="connsiteX256" fmla="*/ 242172 w 668807"/>
                  <a:gd name="connsiteY256" fmla="*/ 38706 h 116649"/>
                  <a:gd name="connsiteX257" fmla="*/ 242172 w 668807"/>
                  <a:gd name="connsiteY257" fmla="*/ 38706 h 116649"/>
                  <a:gd name="connsiteX258" fmla="*/ 258047 w 668807"/>
                  <a:gd name="connsiteY258" fmla="*/ 49552 h 116649"/>
                  <a:gd name="connsiteX259" fmla="*/ 254135 w 668807"/>
                  <a:gd name="connsiteY259" fmla="*/ 68348 h 116649"/>
                  <a:gd name="connsiteX260" fmla="*/ 238235 w 668807"/>
                  <a:gd name="connsiteY260" fmla="*/ 57541 h 116649"/>
                  <a:gd name="connsiteX261" fmla="*/ 242172 w 668807"/>
                  <a:gd name="connsiteY261" fmla="*/ 38706 h 11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</a:cxnLst>
                <a:rect l="l" t="t" r="r" b="b"/>
                <a:pathLst>
                  <a:path w="668807" h="116649">
                    <a:moveTo>
                      <a:pt x="628201" y="112544"/>
                    </a:moveTo>
                    <a:cubicBezTo>
                      <a:pt x="596324" y="92758"/>
                      <a:pt x="558681" y="81340"/>
                      <a:pt x="518397" y="81340"/>
                    </a:cubicBezTo>
                    <a:cubicBezTo>
                      <a:pt x="478036" y="81340"/>
                      <a:pt x="440393" y="92808"/>
                      <a:pt x="408516" y="112544"/>
                    </a:cubicBezTo>
                    <a:lnTo>
                      <a:pt x="384170" y="73250"/>
                    </a:lnTo>
                    <a:lnTo>
                      <a:pt x="313863" y="116799"/>
                    </a:lnTo>
                    <a:cubicBezTo>
                      <a:pt x="313863" y="116799"/>
                      <a:pt x="300935" y="95831"/>
                      <a:pt x="289276" y="77035"/>
                    </a:cubicBezTo>
                    <a:cubicBezTo>
                      <a:pt x="248255" y="99679"/>
                      <a:pt x="201151" y="112544"/>
                      <a:pt x="150948" y="112544"/>
                    </a:cubicBezTo>
                    <a:cubicBezTo>
                      <a:pt x="95664" y="112544"/>
                      <a:pt x="44039" y="96961"/>
                      <a:pt x="300" y="69821"/>
                    </a:cubicBezTo>
                    <a:cubicBezTo>
                      <a:pt x="300" y="69821"/>
                      <a:pt x="31529" y="19187"/>
                      <a:pt x="41067" y="3718"/>
                    </a:cubicBezTo>
                    <a:cubicBezTo>
                      <a:pt x="73033" y="23492"/>
                      <a:pt x="110663" y="34947"/>
                      <a:pt x="150948" y="34947"/>
                    </a:cubicBezTo>
                    <a:cubicBezTo>
                      <a:pt x="191308" y="34947"/>
                      <a:pt x="228875" y="23492"/>
                      <a:pt x="260828" y="3718"/>
                    </a:cubicBezTo>
                    <a:lnTo>
                      <a:pt x="285225" y="43240"/>
                    </a:lnTo>
                    <a:lnTo>
                      <a:pt x="354744" y="149"/>
                    </a:lnTo>
                    <a:cubicBezTo>
                      <a:pt x="358859" y="6779"/>
                      <a:pt x="370048" y="24178"/>
                      <a:pt x="379827" y="39418"/>
                    </a:cubicBezTo>
                    <a:cubicBezTo>
                      <a:pt x="420899" y="16672"/>
                      <a:pt x="468130" y="4010"/>
                      <a:pt x="518397" y="4010"/>
                    </a:cubicBezTo>
                    <a:cubicBezTo>
                      <a:pt x="573667" y="4010"/>
                      <a:pt x="625293" y="19364"/>
                      <a:pt x="669108" y="46479"/>
                    </a:cubicBezTo>
                    <a:cubicBezTo>
                      <a:pt x="669108" y="46479"/>
                      <a:pt x="636062" y="99793"/>
                      <a:pt x="628201" y="112544"/>
                    </a:cubicBezTo>
                    <a:moveTo>
                      <a:pt x="418714" y="75892"/>
                    </a:moveTo>
                    <a:lnTo>
                      <a:pt x="421750" y="74482"/>
                    </a:lnTo>
                    <a:cubicBezTo>
                      <a:pt x="425839" y="72692"/>
                      <a:pt x="423794" y="68094"/>
                      <a:pt x="421369" y="62900"/>
                    </a:cubicBezTo>
                    <a:cubicBezTo>
                      <a:pt x="418168" y="55864"/>
                      <a:pt x="416251" y="53502"/>
                      <a:pt x="412682" y="55115"/>
                    </a:cubicBezTo>
                    <a:lnTo>
                      <a:pt x="409850" y="56436"/>
                    </a:lnTo>
                    <a:close/>
                    <a:moveTo>
                      <a:pt x="401988" y="54759"/>
                    </a:moveTo>
                    <a:lnTo>
                      <a:pt x="401988" y="54759"/>
                    </a:lnTo>
                    <a:lnTo>
                      <a:pt x="411526" y="50403"/>
                    </a:lnTo>
                    <a:cubicBezTo>
                      <a:pt x="421635" y="45844"/>
                      <a:pt x="425496" y="56029"/>
                      <a:pt x="427427" y="60360"/>
                    </a:cubicBezTo>
                    <a:cubicBezTo>
                      <a:pt x="431465" y="69148"/>
                      <a:pt x="432380" y="74940"/>
                      <a:pt x="424645" y="78432"/>
                    </a:cubicBezTo>
                    <a:lnTo>
                      <a:pt x="414790" y="82966"/>
                    </a:lnTo>
                    <a:close/>
                    <a:moveTo>
                      <a:pt x="446172" y="37614"/>
                    </a:moveTo>
                    <a:lnTo>
                      <a:pt x="446172" y="37614"/>
                    </a:lnTo>
                    <a:lnTo>
                      <a:pt x="447581" y="42174"/>
                    </a:lnTo>
                    <a:lnTo>
                      <a:pt x="437333" y="45425"/>
                    </a:lnTo>
                    <a:lnTo>
                      <a:pt x="440050" y="53972"/>
                    </a:lnTo>
                    <a:lnTo>
                      <a:pt x="449169" y="51102"/>
                    </a:lnTo>
                    <a:lnTo>
                      <a:pt x="450642" y="55674"/>
                    </a:lnTo>
                    <a:lnTo>
                      <a:pt x="441447" y="58506"/>
                    </a:lnTo>
                    <a:lnTo>
                      <a:pt x="443733" y="65821"/>
                    </a:lnTo>
                    <a:lnTo>
                      <a:pt x="453703" y="62697"/>
                    </a:lnTo>
                    <a:lnTo>
                      <a:pt x="455163" y="67218"/>
                    </a:lnTo>
                    <a:lnTo>
                      <a:pt x="439034" y="72273"/>
                    </a:lnTo>
                    <a:lnTo>
                      <a:pt x="429725" y="42821"/>
                    </a:lnTo>
                    <a:close/>
                    <a:moveTo>
                      <a:pt x="480157" y="61592"/>
                    </a:moveTo>
                    <a:lnTo>
                      <a:pt x="480157" y="61592"/>
                    </a:lnTo>
                    <a:lnTo>
                      <a:pt x="476347" y="37729"/>
                    </a:lnTo>
                    <a:cubicBezTo>
                      <a:pt x="476182" y="36433"/>
                      <a:pt x="474963" y="35239"/>
                      <a:pt x="473502" y="35493"/>
                    </a:cubicBezTo>
                    <a:cubicBezTo>
                      <a:pt x="470124" y="36027"/>
                      <a:pt x="471292" y="39557"/>
                      <a:pt x="471711" y="42021"/>
                    </a:cubicBezTo>
                    <a:lnTo>
                      <a:pt x="465184" y="43012"/>
                    </a:lnTo>
                    <a:cubicBezTo>
                      <a:pt x="464028" y="36090"/>
                      <a:pt x="463863" y="32356"/>
                      <a:pt x="472791" y="30896"/>
                    </a:cubicBezTo>
                    <a:cubicBezTo>
                      <a:pt x="477312" y="30159"/>
                      <a:pt x="481973" y="31810"/>
                      <a:pt x="482824" y="37094"/>
                    </a:cubicBezTo>
                    <a:lnTo>
                      <a:pt x="486570" y="60576"/>
                    </a:lnTo>
                    <a:close/>
                    <a:moveTo>
                      <a:pt x="492552" y="28712"/>
                    </a:moveTo>
                    <a:lnTo>
                      <a:pt x="492552" y="28712"/>
                    </a:lnTo>
                    <a:lnTo>
                      <a:pt x="494775" y="35430"/>
                    </a:lnTo>
                    <a:lnTo>
                      <a:pt x="503588" y="34846"/>
                    </a:lnTo>
                    <a:lnTo>
                      <a:pt x="504808" y="27810"/>
                    </a:lnTo>
                    <a:lnTo>
                      <a:pt x="511628" y="27378"/>
                    </a:lnTo>
                    <a:lnTo>
                      <a:pt x="505430" y="58811"/>
                    </a:lnTo>
                    <a:lnTo>
                      <a:pt x="496896" y="59395"/>
                    </a:lnTo>
                    <a:lnTo>
                      <a:pt x="486202" y="29169"/>
                    </a:lnTo>
                    <a:close/>
                    <a:moveTo>
                      <a:pt x="502560" y="39646"/>
                    </a:moveTo>
                    <a:lnTo>
                      <a:pt x="502560" y="39646"/>
                    </a:lnTo>
                    <a:lnTo>
                      <a:pt x="496426" y="40103"/>
                    </a:lnTo>
                    <a:lnTo>
                      <a:pt x="500274" y="53197"/>
                    </a:lnTo>
                    <a:lnTo>
                      <a:pt x="500401" y="53197"/>
                    </a:lnTo>
                    <a:close/>
                    <a:moveTo>
                      <a:pt x="524683" y="27746"/>
                    </a:moveTo>
                    <a:lnTo>
                      <a:pt x="524683" y="27746"/>
                    </a:lnTo>
                    <a:lnTo>
                      <a:pt x="523654" y="50352"/>
                    </a:lnTo>
                    <a:lnTo>
                      <a:pt x="523705" y="50352"/>
                    </a:lnTo>
                    <a:lnTo>
                      <a:pt x="533192" y="28102"/>
                    </a:lnTo>
                    <a:lnTo>
                      <a:pt x="541701" y="28559"/>
                    </a:lnTo>
                    <a:lnTo>
                      <a:pt x="540317" y="59395"/>
                    </a:lnTo>
                    <a:lnTo>
                      <a:pt x="534284" y="59153"/>
                    </a:lnTo>
                    <a:lnTo>
                      <a:pt x="535250" y="37754"/>
                    </a:lnTo>
                    <a:lnTo>
                      <a:pt x="535186" y="37729"/>
                    </a:lnTo>
                    <a:lnTo>
                      <a:pt x="525953" y="58811"/>
                    </a:lnTo>
                    <a:lnTo>
                      <a:pt x="517241" y="58353"/>
                    </a:lnTo>
                    <a:lnTo>
                      <a:pt x="518651" y="27454"/>
                    </a:lnTo>
                    <a:close/>
                    <a:moveTo>
                      <a:pt x="567876" y="32166"/>
                    </a:moveTo>
                    <a:lnTo>
                      <a:pt x="567876" y="32166"/>
                    </a:lnTo>
                    <a:lnTo>
                      <a:pt x="567088" y="36840"/>
                    </a:lnTo>
                    <a:lnTo>
                      <a:pt x="556509" y="35150"/>
                    </a:lnTo>
                    <a:lnTo>
                      <a:pt x="555062" y="44117"/>
                    </a:lnTo>
                    <a:lnTo>
                      <a:pt x="564536" y="45564"/>
                    </a:lnTo>
                    <a:lnTo>
                      <a:pt x="563825" y="50289"/>
                    </a:lnTo>
                    <a:lnTo>
                      <a:pt x="554338" y="48752"/>
                    </a:lnTo>
                    <a:lnTo>
                      <a:pt x="553131" y="56359"/>
                    </a:lnTo>
                    <a:lnTo>
                      <a:pt x="563444" y="57972"/>
                    </a:lnTo>
                    <a:lnTo>
                      <a:pt x="562682" y="62697"/>
                    </a:lnTo>
                    <a:lnTo>
                      <a:pt x="546006" y="60030"/>
                    </a:lnTo>
                    <a:lnTo>
                      <a:pt x="550832" y="29435"/>
                    </a:lnTo>
                    <a:close/>
                    <a:moveTo>
                      <a:pt x="579954" y="34617"/>
                    </a:moveTo>
                    <a:lnTo>
                      <a:pt x="579954" y="34617"/>
                    </a:lnTo>
                    <a:lnTo>
                      <a:pt x="573489" y="64894"/>
                    </a:lnTo>
                    <a:lnTo>
                      <a:pt x="567139" y="63573"/>
                    </a:lnTo>
                    <a:lnTo>
                      <a:pt x="573604" y="33296"/>
                    </a:lnTo>
                    <a:close/>
                    <a:moveTo>
                      <a:pt x="586405" y="63713"/>
                    </a:moveTo>
                    <a:lnTo>
                      <a:pt x="586405" y="63713"/>
                    </a:lnTo>
                    <a:lnTo>
                      <a:pt x="589136" y="64538"/>
                    </a:lnTo>
                    <a:cubicBezTo>
                      <a:pt x="591130" y="65148"/>
                      <a:pt x="592628" y="64437"/>
                      <a:pt x="593479" y="61592"/>
                    </a:cubicBezTo>
                    <a:cubicBezTo>
                      <a:pt x="594012" y="59712"/>
                      <a:pt x="594076" y="57045"/>
                      <a:pt x="591612" y="56283"/>
                    </a:cubicBezTo>
                    <a:lnTo>
                      <a:pt x="588882" y="55483"/>
                    </a:lnTo>
                    <a:close/>
                    <a:moveTo>
                      <a:pt x="590215" y="50898"/>
                    </a:moveTo>
                    <a:lnTo>
                      <a:pt x="590215" y="50898"/>
                    </a:lnTo>
                    <a:lnTo>
                      <a:pt x="591841" y="51368"/>
                    </a:lnTo>
                    <a:cubicBezTo>
                      <a:pt x="596616" y="52829"/>
                      <a:pt x="597149" y="49743"/>
                      <a:pt x="598242" y="46174"/>
                    </a:cubicBezTo>
                    <a:cubicBezTo>
                      <a:pt x="598788" y="44244"/>
                      <a:pt x="599270" y="42224"/>
                      <a:pt x="600616" y="40637"/>
                    </a:cubicBezTo>
                    <a:lnTo>
                      <a:pt x="606687" y="42478"/>
                    </a:lnTo>
                    <a:cubicBezTo>
                      <a:pt x="605747" y="43507"/>
                      <a:pt x="603931" y="49095"/>
                      <a:pt x="603398" y="50949"/>
                    </a:cubicBezTo>
                    <a:cubicBezTo>
                      <a:pt x="601747" y="56359"/>
                      <a:pt x="597645" y="55432"/>
                      <a:pt x="596260" y="55153"/>
                    </a:cubicBezTo>
                    <a:lnTo>
                      <a:pt x="596197" y="55216"/>
                    </a:lnTo>
                    <a:cubicBezTo>
                      <a:pt x="600070" y="57096"/>
                      <a:pt x="600680" y="60360"/>
                      <a:pt x="599524" y="64170"/>
                    </a:cubicBezTo>
                    <a:cubicBezTo>
                      <a:pt x="598013" y="69250"/>
                      <a:pt x="594495" y="71168"/>
                      <a:pt x="590279" y="69872"/>
                    </a:cubicBezTo>
                    <a:lnTo>
                      <a:pt x="578811" y="66431"/>
                    </a:lnTo>
                    <a:lnTo>
                      <a:pt x="587739" y="36763"/>
                    </a:lnTo>
                    <a:lnTo>
                      <a:pt x="593898" y="38630"/>
                    </a:lnTo>
                    <a:close/>
                    <a:moveTo>
                      <a:pt x="621813" y="52702"/>
                    </a:moveTo>
                    <a:lnTo>
                      <a:pt x="621813" y="52702"/>
                    </a:lnTo>
                    <a:cubicBezTo>
                      <a:pt x="618422" y="51254"/>
                      <a:pt x="616669" y="54239"/>
                      <a:pt x="613520" y="61516"/>
                    </a:cubicBezTo>
                    <a:cubicBezTo>
                      <a:pt x="610459" y="68818"/>
                      <a:pt x="609545" y="72158"/>
                      <a:pt x="612935" y="73619"/>
                    </a:cubicBezTo>
                    <a:cubicBezTo>
                      <a:pt x="616263" y="75003"/>
                      <a:pt x="618003" y="72019"/>
                      <a:pt x="621140" y="64754"/>
                    </a:cubicBezTo>
                    <a:cubicBezTo>
                      <a:pt x="624226" y="57426"/>
                      <a:pt x="625127" y="54073"/>
                      <a:pt x="621813" y="52702"/>
                    </a:cubicBezTo>
                    <a:moveTo>
                      <a:pt x="623553" y="48435"/>
                    </a:moveTo>
                    <a:lnTo>
                      <a:pt x="623553" y="48435"/>
                    </a:lnTo>
                    <a:cubicBezTo>
                      <a:pt x="633408" y="52549"/>
                      <a:pt x="630322" y="59827"/>
                      <a:pt x="627185" y="67332"/>
                    </a:cubicBezTo>
                    <a:cubicBezTo>
                      <a:pt x="623984" y="74838"/>
                      <a:pt x="620898" y="82013"/>
                      <a:pt x="611119" y="77810"/>
                    </a:cubicBezTo>
                    <a:cubicBezTo>
                      <a:pt x="601264" y="73670"/>
                      <a:pt x="604287" y="66481"/>
                      <a:pt x="607487" y="59001"/>
                    </a:cubicBezTo>
                    <a:cubicBezTo>
                      <a:pt x="610700" y="51470"/>
                      <a:pt x="613761" y="44244"/>
                      <a:pt x="623553" y="48435"/>
                    </a:cubicBezTo>
                    <a:moveTo>
                      <a:pt x="319477" y="80147"/>
                    </a:moveTo>
                    <a:lnTo>
                      <a:pt x="319477" y="80147"/>
                    </a:lnTo>
                    <a:lnTo>
                      <a:pt x="321890" y="78623"/>
                    </a:lnTo>
                    <a:cubicBezTo>
                      <a:pt x="323655" y="77530"/>
                      <a:pt x="324074" y="75892"/>
                      <a:pt x="322499" y="73428"/>
                    </a:cubicBezTo>
                    <a:cubicBezTo>
                      <a:pt x="321470" y="71726"/>
                      <a:pt x="319477" y="69961"/>
                      <a:pt x="317318" y="71371"/>
                    </a:cubicBezTo>
                    <a:lnTo>
                      <a:pt x="314892" y="72882"/>
                    </a:lnTo>
                    <a:close/>
                    <a:moveTo>
                      <a:pt x="312288" y="68818"/>
                    </a:moveTo>
                    <a:lnTo>
                      <a:pt x="312288" y="68818"/>
                    </a:lnTo>
                    <a:lnTo>
                      <a:pt x="313736" y="68005"/>
                    </a:lnTo>
                    <a:cubicBezTo>
                      <a:pt x="317927" y="65364"/>
                      <a:pt x="315984" y="62849"/>
                      <a:pt x="313990" y="59712"/>
                    </a:cubicBezTo>
                    <a:cubicBezTo>
                      <a:pt x="312885" y="58036"/>
                      <a:pt x="311628" y="56359"/>
                      <a:pt x="311387" y="54302"/>
                    </a:cubicBezTo>
                    <a:lnTo>
                      <a:pt x="316695" y="50898"/>
                    </a:lnTo>
                    <a:cubicBezTo>
                      <a:pt x="316886" y="52283"/>
                      <a:pt x="319908" y="57274"/>
                      <a:pt x="321001" y="59001"/>
                    </a:cubicBezTo>
                    <a:cubicBezTo>
                      <a:pt x="323947" y="63713"/>
                      <a:pt x="320569" y="66215"/>
                      <a:pt x="319477" y="67078"/>
                    </a:cubicBezTo>
                    <a:lnTo>
                      <a:pt x="319540" y="67218"/>
                    </a:lnTo>
                    <a:cubicBezTo>
                      <a:pt x="323464" y="65503"/>
                      <a:pt x="326309" y="67218"/>
                      <a:pt x="328417" y="70558"/>
                    </a:cubicBezTo>
                    <a:cubicBezTo>
                      <a:pt x="331262" y="75003"/>
                      <a:pt x="330411" y="78889"/>
                      <a:pt x="326665" y="81213"/>
                    </a:cubicBezTo>
                    <a:lnTo>
                      <a:pt x="316594" y="87614"/>
                    </a:lnTo>
                    <a:lnTo>
                      <a:pt x="299957" y="61516"/>
                    </a:lnTo>
                    <a:lnTo>
                      <a:pt x="305456" y="58036"/>
                    </a:lnTo>
                    <a:close/>
                    <a:moveTo>
                      <a:pt x="327820" y="43837"/>
                    </a:moveTo>
                    <a:lnTo>
                      <a:pt x="327820" y="43837"/>
                    </a:lnTo>
                    <a:lnTo>
                      <a:pt x="344419" y="69961"/>
                    </a:lnTo>
                    <a:lnTo>
                      <a:pt x="338933" y="73428"/>
                    </a:lnTo>
                    <a:lnTo>
                      <a:pt x="322385" y="47368"/>
                    </a:lnTo>
                    <a:close/>
                    <a:moveTo>
                      <a:pt x="345588" y="37500"/>
                    </a:moveTo>
                    <a:lnTo>
                      <a:pt x="345588" y="37500"/>
                    </a:lnTo>
                    <a:cubicBezTo>
                      <a:pt x="342489" y="39418"/>
                      <a:pt x="343937" y="42555"/>
                      <a:pt x="348179" y="49286"/>
                    </a:cubicBezTo>
                    <a:cubicBezTo>
                      <a:pt x="352408" y="55966"/>
                      <a:pt x="354643" y="58633"/>
                      <a:pt x="357716" y="56702"/>
                    </a:cubicBezTo>
                    <a:cubicBezTo>
                      <a:pt x="360802" y="54658"/>
                      <a:pt x="359342" y="51559"/>
                      <a:pt x="355125" y="44841"/>
                    </a:cubicBezTo>
                    <a:cubicBezTo>
                      <a:pt x="350884" y="38160"/>
                      <a:pt x="348648" y="35557"/>
                      <a:pt x="345588" y="37500"/>
                    </a:cubicBezTo>
                    <a:moveTo>
                      <a:pt x="343099" y="33538"/>
                    </a:moveTo>
                    <a:lnTo>
                      <a:pt x="343099" y="33538"/>
                    </a:lnTo>
                    <a:cubicBezTo>
                      <a:pt x="352103" y="27899"/>
                      <a:pt x="356319" y="34503"/>
                      <a:pt x="360675" y="41361"/>
                    </a:cubicBezTo>
                    <a:cubicBezTo>
                      <a:pt x="365019" y="48282"/>
                      <a:pt x="369184" y="54886"/>
                      <a:pt x="360193" y="60576"/>
                    </a:cubicBezTo>
                    <a:cubicBezTo>
                      <a:pt x="351201" y="66278"/>
                      <a:pt x="347023" y="59712"/>
                      <a:pt x="342616" y="52765"/>
                    </a:cubicBezTo>
                    <a:cubicBezTo>
                      <a:pt x="338336" y="45945"/>
                      <a:pt x="334082" y="39278"/>
                      <a:pt x="343099" y="33538"/>
                    </a:cubicBezTo>
                    <a:moveTo>
                      <a:pt x="66035" y="42021"/>
                    </a:moveTo>
                    <a:lnTo>
                      <a:pt x="66035" y="42021"/>
                    </a:lnTo>
                    <a:lnTo>
                      <a:pt x="63978" y="46301"/>
                    </a:lnTo>
                    <a:lnTo>
                      <a:pt x="54301" y="41589"/>
                    </a:lnTo>
                    <a:lnTo>
                      <a:pt x="50376" y="49743"/>
                    </a:lnTo>
                    <a:lnTo>
                      <a:pt x="59012" y="53921"/>
                    </a:lnTo>
                    <a:lnTo>
                      <a:pt x="56968" y="58214"/>
                    </a:lnTo>
                    <a:lnTo>
                      <a:pt x="48332" y="54023"/>
                    </a:lnTo>
                    <a:lnTo>
                      <a:pt x="45004" y="60906"/>
                    </a:lnTo>
                    <a:lnTo>
                      <a:pt x="54377" y="65440"/>
                    </a:lnTo>
                    <a:lnTo>
                      <a:pt x="52319" y="69745"/>
                    </a:lnTo>
                    <a:lnTo>
                      <a:pt x="37092" y="62341"/>
                    </a:lnTo>
                    <a:lnTo>
                      <a:pt x="50579" y="34503"/>
                    </a:lnTo>
                    <a:close/>
                    <a:moveTo>
                      <a:pt x="86686" y="57718"/>
                    </a:moveTo>
                    <a:lnTo>
                      <a:pt x="86686" y="57718"/>
                    </a:lnTo>
                    <a:cubicBezTo>
                      <a:pt x="83536" y="66951"/>
                      <a:pt x="71407" y="62227"/>
                      <a:pt x="69464" y="67739"/>
                    </a:cubicBezTo>
                    <a:cubicBezTo>
                      <a:pt x="68804" y="69796"/>
                      <a:pt x="69591" y="71307"/>
                      <a:pt x="71573" y="71955"/>
                    </a:cubicBezTo>
                    <a:cubicBezTo>
                      <a:pt x="74062" y="72819"/>
                      <a:pt x="75141" y="70685"/>
                      <a:pt x="75929" y="68551"/>
                    </a:cubicBezTo>
                    <a:lnTo>
                      <a:pt x="81847" y="70609"/>
                    </a:lnTo>
                    <a:cubicBezTo>
                      <a:pt x="80158" y="76883"/>
                      <a:pt x="76310" y="78496"/>
                      <a:pt x="70315" y="76438"/>
                    </a:cubicBezTo>
                    <a:cubicBezTo>
                      <a:pt x="62886" y="73885"/>
                      <a:pt x="61997" y="69517"/>
                      <a:pt x="63546" y="64894"/>
                    </a:cubicBezTo>
                    <a:cubicBezTo>
                      <a:pt x="66505" y="56194"/>
                      <a:pt x="78939" y="60144"/>
                      <a:pt x="80767" y="54835"/>
                    </a:cubicBezTo>
                    <a:cubicBezTo>
                      <a:pt x="81428" y="52892"/>
                      <a:pt x="80882" y="51229"/>
                      <a:pt x="78824" y="50479"/>
                    </a:cubicBezTo>
                    <a:cubicBezTo>
                      <a:pt x="75446" y="49311"/>
                      <a:pt x="74532" y="51622"/>
                      <a:pt x="73592" y="54429"/>
                    </a:cubicBezTo>
                    <a:lnTo>
                      <a:pt x="67470" y="52283"/>
                    </a:lnTo>
                    <a:cubicBezTo>
                      <a:pt x="68867" y="47152"/>
                      <a:pt x="71827" y="43177"/>
                      <a:pt x="79447" y="45755"/>
                    </a:cubicBezTo>
                    <a:cubicBezTo>
                      <a:pt x="84069" y="47393"/>
                      <a:pt x="89327" y="50162"/>
                      <a:pt x="86686" y="57718"/>
                    </a:cubicBezTo>
                    <a:moveTo>
                      <a:pt x="85847" y="80286"/>
                    </a:moveTo>
                    <a:lnTo>
                      <a:pt x="85847" y="80286"/>
                    </a:lnTo>
                    <a:lnTo>
                      <a:pt x="86863" y="75308"/>
                    </a:lnTo>
                    <a:lnTo>
                      <a:pt x="93937" y="76819"/>
                    </a:lnTo>
                    <a:lnTo>
                      <a:pt x="99297" y="51559"/>
                    </a:lnTo>
                    <a:lnTo>
                      <a:pt x="105647" y="52892"/>
                    </a:lnTo>
                    <a:lnTo>
                      <a:pt x="100262" y="78140"/>
                    </a:lnTo>
                    <a:lnTo>
                      <a:pt x="107260" y="79639"/>
                    </a:lnTo>
                    <a:lnTo>
                      <a:pt x="106244" y="84668"/>
                    </a:lnTo>
                    <a:close/>
                    <a:moveTo>
                      <a:pt x="118639" y="55216"/>
                    </a:moveTo>
                    <a:lnTo>
                      <a:pt x="118639" y="55216"/>
                    </a:lnTo>
                    <a:lnTo>
                      <a:pt x="119540" y="62227"/>
                    </a:lnTo>
                    <a:lnTo>
                      <a:pt x="128303" y="63294"/>
                    </a:lnTo>
                    <a:lnTo>
                      <a:pt x="130831" y="56702"/>
                    </a:lnTo>
                    <a:lnTo>
                      <a:pt x="137600" y="57490"/>
                    </a:lnTo>
                    <a:lnTo>
                      <a:pt x="125586" y="87208"/>
                    </a:lnTo>
                    <a:lnTo>
                      <a:pt x="117127" y="86204"/>
                    </a:lnTo>
                    <a:lnTo>
                      <a:pt x="112301" y="54454"/>
                    </a:lnTo>
                    <a:close/>
                    <a:moveTo>
                      <a:pt x="126437" y="67866"/>
                    </a:moveTo>
                    <a:lnTo>
                      <a:pt x="126437" y="67866"/>
                    </a:lnTo>
                    <a:lnTo>
                      <a:pt x="120264" y="67142"/>
                    </a:lnTo>
                    <a:lnTo>
                      <a:pt x="121649" y="80731"/>
                    </a:lnTo>
                    <a:lnTo>
                      <a:pt x="121712" y="80731"/>
                    </a:lnTo>
                    <a:close/>
                    <a:moveTo>
                      <a:pt x="148306" y="83766"/>
                    </a:moveTo>
                    <a:lnTo>
                      <a:pt x="148306" y="83766"/>
                    </a:lnTo>
                    <a:lnTo>
                      <a:pt x="151633" y="83703"/>
                    </a:lnTo>
                    <a:cubicBezTo>
                      <a:pt x="156155" y="83614"/>
                      <a:pt x="156028" y="78623"/>
                      <a:pt x="155901" y="72946"/>
                    </a:cubicBezTo>
                    <a:cubicBezTo>
                      <a:pt x="155786" y="65148"/>
                      <a:pt x="154999" y="62201"/>
                      <a:pt x="151024" y="62290"/>
                    </a:cubicBezTo>
                    <a:lnTo>
                      <a:pt x="147925" y="62341"/>
                    </a:lnTo>
                    <a:close/>
                    <a:moveTo>
                      <a:pt x="141359" y="57718"/>
                    </a:moveTo>
                    <a:lnTo>
                      <a:pt x="141359" y="57718"/>
                    </a:lnTo>
                    <a:lnTo>
                      <a:pt x="151925" y="57541"/>
                    </a:lnTo>
                    <a:cubicBezTo>
                      <a:pt x="162974" y="57274"/>
                      <a:pt x="162428" y="68209"/>
                      <a:pt x="162492" y="73009"/>
                    </a:cubicBezTo>
                    <a:cubicBezTo>
                      <a:pt x="162670" y="82610"/>
                      <a:pt x="161171" y="88275"/>
                      <a:pt x="152700" y="88478"/>
                    </a:cubicBezTo>
                    <a:lnTo>
                      <a:pt x="141892" y="88643"/>
                    </a:lnTo>
                    <a:close/>
                    <a:moveTo>
                      <a:pt x="178303" y="60093"/>
                    </a:moveTo>
                    <a:lnTo>
                      <a:pt x="178303" y="60093"/>
                    </a:lnTo>
                    <a:cubicBezTo>
                      <a:pt x="174697" y="60639"/>
                      <a:pt x="174697" y="64068"/>
                      <a:pt x="175840" y="71892"/>
                    </a:cubicBezTo>
                    <a:cubicBezTo>
                      <a:pt x="176932" y="79740"/>
                      <a:pt x="177884" y="83080"/>
                      <a:pt x="181453" y="82610"/>
                    </a:cubicBezTo>
                    <a:cubicBezTo>
                      <a:pt x="185098" y="82077"/>
                      <a:pt x="185098" y="78623"/>
                      <a:pt x="183993" y="70749"/>
                    </a:cubicBezTo>
                    <a:cubicBezTo>
                      <a:pt x="182850" y="62900"/>
                      <a:pt x="181948" y="59636"/>
                      <a:pt x="178303" y="60093"/>
                    </a:cubicBezTo>
                    <a:moveTo>
                      <a:pt x="177656" y="55547"/>
                    </a:moveTo>
                    <a:lnTo>
                      <a:pt x="177656" y="55547"/>
                    </a:lnTo>
                    <a:cubicBezTo>
                      <a:pt x="188222" y="54023"/>
                      <a:pt x="189314" y="61833"/>
                      <a:pt x="190457" y="69872"/>
                    </a:cubicBezTo>
                    <a:cubicBezTo>
                      <a:pt x="191626" y="77962"/>
                      <a:pt x="192692" y="85684"/>
                      <a:pt x="182126" y="87208"/>
                    </a:cubicBezTo>
                    <a:cubicBezTo>
                      <a:pt x="171560" y="88643"/>
                      <a:pt x="170455" y="80909"/>
                      <a:pt x="169324" y="72819"/>
                    </a:cubicBezTo>
                    <a:cubicBezTo>
                      <a:pt x="168169" y="64792"/>
                      <a:pt x="167089" y="57007"/>
                      <a:pt x="177656" y="55547"/>
                    </a:cubicBezTo>
                    <a:moveTo>
                      <a:pt x="220175" y="74355"/>
                    </a:moveTo>
                    <a:lnTo>
                      <a:pt x="220175" y="74355"/>
                    </a:lnTo>
                    <a:lnTo>
                      <a:pt x="223376" y="73428"/>
                    </a:lnTo>
                    <a:cubicBezTo>
                      <a:pt x="227732" y="72222"/>
                      <a:pt x="226347" y="67383"/>
                      <a:pt x="224773" y="61897"/>
                    </a:cubicBezTo>
                    <a:cubicBezTo>
                      <a:pt x="222639" y="54454"/>
                      <a:pt x="221090" y="51813"/>
                      <a:pt x="217280" y="52892"/>
                    </a:cubicBezTo>
                    <a:lnTo>
                      <a:pt x="214257" y="53769"/>
                    </a:lnTo>
                    <a:close/>
                    <a:moveTo>
                      <a:pt x="206764" y="50949"/>
                    </a:moveTo>
                    <a:lnTo>
                      <a:pt x="206764" y="50949"/>
                    </a:lnTo>
                    <a:lnTo>
                      <a:pt x="216848" y="48054"/>
                    </a:lnTo>
                    <a:cubicBezTo>
                      <a:pt x="227478" y="45018"/>
                      <a:pt x="229789" y="55674"/>
                      <a:pt x="231110" y="60258"/>
                    </a:cubicBezTo>
                    <a:cubicBezTo>
                      <a:pt x="233764" y="69517"/>
                      <a:pt x="233828" y="75409"/>
                      <a:pt x="225674" y="77695"/>
                    </a:cubicBezTo>
                    <a:lnTo>
                      <a:pt x="215286" y="80731"/>
                    </a:lnTo>
                    <a:close/>
                    <a:moveTo>
                      <a:pt x="243912" y="42961"/>
                    </a:moveTo>
                    <a:lnTo>
                      <a:pt x="243912" y="42961"/>
                    </a:lnTo>
                    <a:cubicBezTo>
                      <a:pt x="240546" y="44383"/>
                      <a:pt x="241372" y="47749"/>
                      <a:pt x="244343" y="55077"/>
                    </a:cubicBezTo>
                    <a:cubicBezTo>
                      <a:pt x="247302" y="62417"/>
                      <a:pt x="249042" y="65440"/>
                      <a:pt x="252433" y="64068"/>
                    </a:cubicBezTo>
                    <a:cubicBezTo>
                      <a:pt x="255824" y="62697"/>
                      <a:pt x="254961" y="59344"/>
                      <a:pt x="251951" y="51965"/>
                    </a:cubicBezTo>
                    <a:cubicBezTo>
                      <a:pt x="248992" y="44663"/>
                      <a:pt x="247302" y="41640"/>
                      <a:pt x="243912" y="42961"/>
                    </a:cubicBezTo>
                    <a:moveTo>
                      <a:pt x="242172" y="38706"/>
                    </a:moveTo>
                    <a:lnTo>
                      <a:pt x="242172" y="38706"/>
                    </a:lnTo>
                    <a:cubicBezTo>
                      <a:pt x="252078" y="34719"/>
                      <a:pt x="255037" y="42021"/>
                      <a:pt x="258047" y="49552"/>
                    </a:cubicBezTo>
                    <a:cubicBezTo>
                      <a:pt x="261145" y="57096"/>
                      <a:pt x="264028" y="64360"/>
                      <a:pt x="254135" y="68348"/>
                    </a:cubicBezTo>
                    <a:cubicBezTo>
                      <a:pt x="244280" y="72336"/>
                      <a:pt x="241308" y="65148"/>
                      <a:pt x="238235" y="57541"/>
                    </a:cubicBezTo>
                    <a:cubicBezTo>
                      <a:pt x="235212" y="50048"/>
                      <a:pt x="232253" y="42758"/>
                      <a:pt x="242172" y="3870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9" name="Gráfico 111">
              <a:extLst>
                <a:ext uri="{FF2B5EF4-FFF2-40B4-BE49-F238E27FC236}">
                  <a16:creationId xmlns:a16="http://schemas.microsoft.com/office/drawing/2014/main" id="{FE3E940E-1F6C-423F-9C49-8F3300189DD4}"/>
                </a:ext>
              </a:extLst>
            </p:cNvPr>
            <p:cNvGrpSpPr/>
            <p:nvPr/>
          </p:nvGrpSpPr>
          <p:grpSpPr>
            <a:xfrm>
              <a:off x="8222627" y="4259286"/>
              <a:ext cx="2181724" cy="103637"/>
              <a:chOff x="8222627" y="4259286"/>
              <a:chExt cx="2181724" cy="103637"/>
            </a:xfrm>
            <a:solidFill>
              <a:schemeClr val="tx1"/>
            </a:solidFill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8AE435E7-48E4-489F-ACB8-FC2DB9A09E24}"/>
                  </a:ext>
                </a:extLst>
              </p:cNvPr>
              <p:cNvSpPr/>
              <p:nvPr/>
            </p:nvSpPr>
            <p:spPr>
              <a:xfrm>
                <a:off x="8222627" y="4259286"/>
                <a:ext cx="70318" cy="103637"/>
              </a:xfrm>
              <a:custGeom>
                <a:avLst/>
                <a:gdLst>
                  <a:gd name="connsiteX0" fmla="*/ 64682 w 70318"/>
                  <a:gd name="connsiteY0" fmla="*/ 5231 h 103637"/>
                  <a:gd name="connsiteX1" fmla="*/ 64682 w 70318"/>
                  <a:gd name="connsiteY1" fmla="*/ 18412 h 103637"/>
                  <a:gd name="connsiteX2" fmla="*/ 50163 w 70318"/>
                  <a:gd name="connsiteY2" fmla="*/ 12925 h 103637"/>
                  <a:gd name="connsiteX3" fmla="*/ 36982 w 70318"/>
                  <a:gd name="connsiteY3" fmla="*/ 11119 h 103637"/>
                  <a:gd name="connsiteX4" fmla="*/ 19921 w 70318"/>
                  <a:gd name="connsiteY4" fmla="*/ 15401 h 103637"/>
                  <a:gd name="connsiteX5" fmla="*/ 13967 w 70318"/>
                  <a:gd name="connsiteY5" fmla="*/ 27578 h 103637"/>
                  <a:gd name="connsiteX6" fmla="*/ 17914 w 70318"/>
                  <a:gd name="connsiteY6" fmla="*/ 37614 h 103637"/>
                  <a:gd name="connsiteX7" fmla="*/ 33035 w 70318"/>
                  <a:gd name="connsiteY7" fmla="*/ 43033 h 103637"/>
                  <a:gd name="connsiteX8" fmla="*/ 41198 w 70318"/>
                  <a:gd name="connsiteY8" fmla="*/ 44706 h 103637"/>
                  <a:gd name="connsiteX9" fmla="*/ 63477 w 70318"/>
                  <a:gd name="connsiteY9" fmla="*/ 54876 h 103637"/>
                  <a:gd name="connsiteX10" fmla="*/ 70703 w 70318"/>
                  <a:gd name="connsiteY10" fmla="*/ 74279 h 103637"/>
                  <a:gd name="connsiteX11" fmla="*/ 60935 w 70318"/>
                  <a:gd name="connsiteY11" fmla="*/ 96291 h 103637"/>
                  <a:gd name="connsiteX12" fmla="*/ 32433 w 70318"/>
                  <a:gd name="connsiteY12" fmla="*/ 103784 h 103637"/>
                  <a:gd name="connsiteX13" fmla="*/ 17312 w 70318"/>
                  <a:gd name="connsiteY13" fmla="*/ 102179 h 103637"/>
                  <a:gd name="connsiteX14" fmla="*/ 786 w 70318"/>
                  <a:gd name="connsiteY14" fmla="*/ 97428 h 103637"/>
                  <a:gd name="connsiteX15" fmla="*/ 786 w 70318"/>
                  <a:gd name="connsiteY15" fmla="*/ 83512 h 103637"/>
                  <a:gd name="connsiteX16" fmla="*/ 16911 w 70318"/>
                  <a:gd name="connsiteY16" fmla="*/ 90470 h 103637"/>
                  <a:gd name="connsiteX17" fmla="*/ 32433 w 70318"/>
                  <a:gd name="connsiteY17" fmla="*/ 92812 h 103637"/>
                  <a:gd name="connsiteX18" fmla="*/ 50297 w 70318"/>
                  <a:gd name="connsiteY18" fmla="*/ 88262 h 103637"/>
                  <a:gd name="connsiteX19" fmla="*/ 56586 w 70318"/>
                  <a:gd name="connsiteY19" fmla="*/ 75282 h 103637"/>
                  <a:gd name="connsiteX20" fmla="*/ 52036 w 70318"/>
                  <a:gd name="connsiteY20" fmla="*/ 63774 h 103637"/>
                  <a:gd name="connsiteX21" fmla="*/ 37250 w 70318"/>
                  <a:gd name="connsiteY21" fmla="*/ 57552 h 103637"/>
                  <a:gd name="connsiteX22" fmla="*/ 29021 w 70318"/>
                  <a:gd name="connsiteY22" fmla="*/ 55946 h 103637"/>
                  <a:gd name="connsiteX23" fmla="*/ 7142 w 70318"/>
                  <a:gd name="connsiteY23" fmla="*/ 46512 h 103637"/>
                  <a:gd name="connsiteX24" fmla="*/ 385 w 70318"/>
                  <a:gd name="connsiteY24" fmla="*/ 28648 h 103637"/>
                  <a:gd name="connsiteX25" fmla="*/ 9685 w 70318"/>
                  <a:gd name="connsiteY25" fmla="*/ 7774 h 103637"/>
                  <a:gd name="connsiteX26" fmla="*/ 35444 w 70318"/>
                  <a:gd name="connsiteY26" fmla="*/ 146 h 103637"/>
                  <a:gd name="connsiteX27" fmla="*/ 49762 w 70318"/>
                  <a:gd name="connsiteY27" fmla="*/ 1418 h 103637"/>
                  <a:gd name="connsiteX28" fmla="*/ 64682 w 70318"/>
                  <a:gd name="connsiteY28" fmla="*/ 5231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0318" h="103637">
                    <a:moveTo>
                      <a:pt x="64682" y="5231"/>
                    </a:moveTo>
                    <a:lnTo>
                      <a:pt x="64682" y="18412"/>
                    </a:lnTo>
                    <a:cubicBezTo>
                      <a:pt x="59552" y="15959"/>
                      <a:pt x="54713" y="14130"/>
                      <a:pt x="50163" y="12925"/>
                    </a:cubicBezTo>
                    <a:cubicBezTo>
                      <a:pt x="45613" y="11721"/>
                      <a:pt x="41220" y="11119"/>
                      <a:pt x="36982" y="11119"/>
                    </a:cubicBezTo>
                    <a:cubicBezTo>
                      <a:pt x="29623" y="11119"/>
                      <a:pt x="23936" y="12546"/>
                      <a:pt x="19921" y="15401"/>
                    </a:cubicBezTo>
                    <a:cubicBezTo>
                      <a:pt x="15952" y="18256"/>
                      <a:pt x="13967" y="22315"/>
                      <a:pt x="13967" y="27578"/>
                    </a:cubicBezTo>
                    <a:cubicBezTo>
                      <a:pt x="13967" y="31994"/>
                      <a:pt x="15283" y="35339"/>
                      <a:pt x="17914" y="37614"/>
                    </a:cubicBezTo>
                    <a:cubicBezTo>
                      <a:pt x="20590" y="39844"/>
                      <a:pt x="25631" y="41651"/>
                      <a:pt x="33035" y="43033"/>
                    </a:cubicBezTo>
                    <a:lnTo>
                      <a:pt x="41198" y="44706"/>
                    </a:lnTo>
                    <a:cubicBezTo>
                      <a:pt x="51278" y="46624"/>
                      <a:pt x="58705" y="50014"/>
                      <a:pt x="63477" y="54876"/>
                    </a:cubicBezTo>
                    <a:cubicBezTo>
                      <a:pt x="68295" y="59693"/>
                      <a:pt x="70703" y="66161"/>
                      <a:pt x="70703" y="74279"/>
                    </a:cubicBezTo>
                    <a:cubicBezTo>
                      <a:pt x="70703" y="83958"/>
                      <a:pt x="67447" y="91295"/>
                      <a:pt x="60935" y="96291"/>
                    </a:cubicBezTo>
                    <a:cubicBezTo>
                      <a:pt x="54467" y="101286"/>
                      <a:pt x="44967" y="103784"/>
                      <a:pt x="32433" y="103784"/>
                    </a:cubicBezTo>
                    <a:cubicBezTo>
                      <a:pt x="27705" y="103784"/>
                      <a:pt x="22665" y="103249"/>
                      <a:pt x="17312" y="102179"/>
                    </a:cubicBezTo>
                    <a:cubicBezTo>
                      <a:pt x="12004" y="101108"/>
                      <a:pt x="6495" y="99525"/>
                      <a:pt x="786" y="97428"/>
                    </a:cubicBezTo>
                    <a:lnTo>
                      <a:pt x="786" y="83512"/>
                    </a:lnTo>
                    <a:cubicBezTo>
                      <a:pt x="6272" y="86589"/>
                      <a:pt x="11647" y="88909"/>
                      <a:pt x="16911" y="90470"/>
                    </a:cubicBezTo>
                    <a:cubicBezTo>
                      <a:pt x="22174" y="92031"/>
                      <a:pt x="27348" y="92812"/>
                      <a:pt x="32433" y="92812"/>
                    </a:cubicBezTo>
                    <a:cubicBezTo>
                      <a:pt x="40149" y="92812"/>
                      <a:pt x="46104" y="91295"/>
                      <a:pt x="50297" y="88262"/>
                    </a:cubicBezTo>
                    <a:cubicBezTo>
                      <a:pt x="54490" y="85229"/>
                      <a:pt x="56586" y="80902"/>
                      <a:pt x="56586" y="75282"/>
                    </a:cubicBezTo>
                    <a:cubicBezTo>
                      <a:pt x="56586" y="70376"/>
                      <a:pt x="55069" y="66540"/>
                      <a:pt x="52036" y="63774"/>
                    </a:cubicBezTo>
                    <a:cubicBezTo>
                      <a:pt x="49048" y="61009"/>
                      <a:pt x="44119" y="58935"/>
                      <a:pt x="37250" y="57552"/>
                    </a:cubicBezTo>
                    <a:lnTo>
                      <a:pt x="29021" y="55946"/>
                    </a:lnTo>
                    <a:cubicBezTo>
                      <a:pt x="18940" y="53939"/>
                      <a:pt x="11647" y="50794"/>
                      <a:pt x="7142" y="46512"/>
                    </a:cubicBezTo>
                    <a:cubicBezTo>
                      <a:pt x="2637" y="42230"/>
                      <a:pt x="385" y="36276"/>
                      <a:pt x="385" y="28648"/>
                    </a:cubicBezTo>
                    <a:cubicBezTo>
                      <a:pt x="385" y="19817"/>
                      <a:pt x="3485" y="12859"/>
                      <a:pt x="9685" y="7774"/>
                    </a:cubicBezTo>
                    <a:cubicBezTo>
                      <a:pt x="15929" y="2689"/>
                      <a:pt x="24516" y="146"/>
                      <a:pt x="35444" y="146"/>
                    </a:cubicBezTo>
                    <a:cubicBezTo>
                      <a:pt x="40127" y="146"/>
                      <a:pt x="44900" y="570"/>
                      <a:pt x="49762" y="1418"/>
                    </a:cubicBezTo>
                    <a:cubicBezTo>
                      <a:pt x="54623" y="2265"/>
                      <a:pt x="59597" y="3536"/>
                      <a:pt x="64682" y="523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1" name="Forma Livre: Forma 40">
                <a:extLst>
                  <a:ext uri="{FF2B5EF4-FFF2-40B4-BE49-F238E27FC236}">
                    <a16:creationId xmlns:a16="http://schemas.microsoft.com/office/drawing/2014/main" id="{9606A3D7-C417-43BB-8418-29E7E747C39B}"/>
                  </a:ext>
                </a:extLst>
              </p:cNvPr>
              <p:cNvSpPr/>
              <p:nvPr/>
            </p:nvSpPr>
            <p:spPr>
              <a:xfrm>
                <a:off x="8358997" y="4261093"/>
                <a:ext cx="64363" cy="99891"/>
              </a:xfrm>
              <a:custGeom>
                <a:avLst/>
                <a:gdLst>
                  <a:gd name="connsiteX0" fmla="*/ 388 w 64363"/>
                  <a:gd name="connsiteY0" fmla="*/ 146 h 99891"/>
                  <a:gd name="connsiteX1" fmla="*/ 63548 w 64363"/>
                  <a:gd name="connsiteY1" fmla="*/ 146 h 99891"/>
                  <a:gd name="connsiteX2" fmla="*/ 63548 w 64363"/>
                  <a:gd name="connsiteY2" fmla="*/ 11520 h 99891"/>
                  <a:gd name="connsiteX3" fmla="*/ 13903 w 64363"/>
                  <a:gd name="connsiteY3" fmla="*/ 11520 h 99891"/>
                  <a:gd name="connsiteX4" fmla="*/ 13903 w 64363"/>
                  <a:gd name="connsiteY4" fmla="*/ 41093 h 99891"/>
                  <a:gd name="connsiteX5" fmla="*/ 61474 w 64363"/>
                  <a:gd name="connsiteY5" fmla="*/ 41093 h 99891"/>
                  <a:gd name="connsiteX6" fmla="*/ 61474 w 64363"/>
                  <a:gd name="connsiteY6" fmla="*/ 52467 h 99891"/>
                  <a:gd name="connsiteX7" fmla="*/ 13903 w 64363"/>
                  <a:gd name="connsiteY7" fmla="*/ 52467 h 99891"/>
                  <a:gd name="connsiteX8" fmla="*/ 13903 w 64363"/>
                  <a:gd name="connsiteY8" fmla="*/ 88663 h 99891"/>
                  <a:gd name="connsiteX9" fmla="*/ 64752 w 64363"/>
                  <a:gd name="connsiteY9" fmla="*/ 88663 h 99891"/>
                  <a:gd name="connsiteX10" fmla="*/ 64752 w 64363"/>
                  <a:gd name="connsiteY10" fmla="*/ 100038 h 99891"/>
                  <a:gd name="connsiteX11" fmla="*/ 388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388" y="146"/>
                    </a:moveTo>
                    <a:lnTo>
                      <a:pt x="63548" y="146"/>
                    </a:lnTo>
                    <a:lnTo>
                      <a:pt x="63548" y="11520"/>
                    </a:lnTo>
                    <a:lnTo>
                      <a:pt x="13903" y="11520"/>
                    </a:lnTo>
                    <a:lnTo>
                      <a:pt x="13903" y="41093"/>
                    </a:lnTo>
                    <a:lnTo>
                      <a:pt x="61474" y="41093"/>
                    </a:lnTo>
                    <a:lnTo>
                      <a:pt x="61474" y="52467"/>
                    </a:lnTo>
                    <a:lnTo>
                      <a:pt x="13903" y="52467"/>
                    </a:lnTo>
                    <a:lnTo>
                      <a:pt x="13903" y="88663"/>
                    </a:lnTo>
                    <a:lnTo>
                      <a:pt x="64752" y="88663"/>
                    </a:lnTo>
                    <a:lnTo>
                      <a:pt x="64752" y="100038"/>
                    </a:lnTo>
                    <a:lnTo>
                      <a:pt x="38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2" name="Forma Livre: Forma 41">
                <a:extLst>
                  <a:ext uri="{FF2B5EF4-FFF2-40B4-BE49-F238E27FC236}">
                    <a16:creationId xmlns:a16="http://schemas.microsoft.com/office/drawing/2014/main" id="{FC63A617-1C6C-4107-A593-119CCB8D92E7}"/>
                  </a:ext>
                </a:extLst>
              </p:cNvPr>
              <p:cNvSpPr/>
              <p:nvPr/>
            </p:nvSpPr>
            <p:spPr>
              <a:xfrm>
                <a:off x="8482593" y="4261093"/>
                <a:ext cx="91394" cy="99891"/>
              </a:xfrm>
              <a:custGeom>
                <a:avLst/>
                <a:gdLst>
                  <a:gd name="connsiteX0" fmla="*/ 392 w 91394"/>
                  <a:gd name="connsiteY0" fmla="*/ 146 h 99891"/>
                  <a:gd name="connsiteX1" fmla="*/ 20531 w 91394"/>
                  <a:gd name="connsiteY1" fmla="*/ 146 h 99891"/>
                  <a:gd name="connsiteX2" fmla="*/ 46022 w 91394"/>
                  <a:gd name="connsiteY2" fmla="*/ 68123 h 99891"/>
                  <a:gd name="connsiteX3" fmla="*/ 71647 w 91394"/>
                  <a:gd name="connsiteY3" fmla="*/ 146 h 99891"/>
                  <a:gd name="connsiteX4" fmla="*/ 91786 w 91394"/>
                  <a:gd name="connsiteY4" fmla="*/ 146 h 99891"/>
                  <a:gd name="connsiteX5" fmla="*/ 91786 w 91394"/>
                  <a:gd name="connsiteY5" fmla="*/ 100038 h 99891"/>
                  <a:gd name="connsiteX6" fmla="*/ 78605 w 91394"/>
                  <a:gd name="connsiteY6" fmla="*/ 100038 h 99891"/>
                  <a:gd name="connsiteX7" fmla="*/ 78605 w 91394"/>
                  <a:gd name="connsiteY7" fmla="*/ 12323 h 99891"/>
                  <a:gd name="connsiteX8" fmla="*/ 52846 w 91394"/>
                  <a:gd name="connsiteY8" fmla="*/ 80835 h 99891"/>
                  <a:gd name="connsiteX9" fmla="*/ 39264 w 91394"/>
                  <a:gd name="connsiteY9" fmla="*/ 80835 h 99891"/>
                  <a:gd name="connsiteX10" fmla="*/ 13505 w 91394"/>
                  <a:gd name="connsiteY10" fmla="*/ 12323 h 99891"/>
                  <a:gd name="connsiteX11" fmla="*/ 13505 w 91394"/>
                  <a:gd name="connsiteY11" fmla="*/ 100038 h 99891"/>
                  <a:gd name="connsiteX12" fmla="*/ 392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392" y="146"/>
                    </a:moveTo>
                    <a:lnTo>
                      <a:pt x="20531" y="146"/>
                    </a:lnTo>
                    <a:lnTo>
                      <a:pt x="46022" y="68123"/>
                    </a:lnTo>
                    <a:lnTo>
                      <a:pt x="71647" y="146"/>
                    </a:lnTo>
                    <a:lnTo>
                      <a:pt x="91786" y="146"/>
                    </a:lnTo>
                    <a:lnTo>
                      <a:pt x="91786" y="100038"/>
                    </a:lnTo>
                    <a:lnTo>
                      <a:pt x="78605" y="100038"/>
                    </a:lnTo>
                    <a:lnTo>
                      <a:pt x="78605" y="12323"/>
                    </a:lnTo>
                    <a:lnTo>
                      <a:pt x="52846" y="80835"/>
                    </a:lnTo>
                    <a:lnTo>
                      <a:pt x="39264" y="80835"/>
                    </a:lnTo>
                    <a:lnTo>
                      <a:pt x="13505" y="12323"/>
                    </a:lnTo>
                    <a:lnTo>
                      <a:pt x="13505" y="100038"/>
                    </a:lnTo>
                    <a:lnTo>
                      <a:pt x="392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3" name="Forma Livre: Forma 42">
                <a:extLst>
                  <a:ext uri="{FF2B5EF4-FFF2-40B4-BE49-F238E27FC236}">
                    <a16:creationId xmlns:a16="http://schemas.microsoft.com/office/drawing/2014/main" id="{7C4CEDC6-078F-4DEC-885E-F91E398F6E7D}"/>
                  </a:ext>
                </a:extLst>
              </p:cNvPr>
              <p:cNvSpPr/>
              <p:nvPr/>
            </p:nvSpPr>
            <p:spPr>
              <a:xfrm>
                <a:off x="8696340" y="4261093"/>
                <a:ext cx="84502" cy="99891"/>
              </a:xfrm>
              <a:custGeom>
                <a:avLst/>
                <a:gdLst>
                  <a:gd name="connsiteX0" fmla="*/ 397 w 84502"/>
                  <a:gd name="connsiteY0" fmla="*/ 146 h 99891"/>
                  <a:gd name="connsiteX1" fmla="*/ 84900 w 84502"/>
                  <a:gd name="connsiteY1" fmla="*/ 146 h 99891"/>
                  <a:gd name="connsiteX2" fmla="*/ 84900 w 84502"/>
                  <a:gd name="connsiteY2" fmla="*/ 11520 h 99891"/>
                  <a:gd name="connsiteX3" fmla="*/ 49440 w 84502"/>
                  <a:gd name="connsiteY3" fmla="*/ 11520 h 99891"/>
                  <a:gd name="connsiteX4" fmla="*/ 49440 w 84502"/>
                  <a:gd name="connsiteY4" fmla="*/ 100038 h 99891"/>
                  <a:gd name="connsiteX5" fmla="*/ 35858 w 84502"/>
                  <a:gd name="connsiteY5" fmla="*/ 100038 h 99891"/>
                  <a:gd name="connsiteX6" fmla="*/ 35858 w 84502"/>
                  <a:gd name="connsiteY6" fmla="*/ 11520 h 99891"/>
                  <a:gd name="connsiteX7" fmla="*/ 397 w 84502"/>
                  <a:gd name="connsiteY7" fmla="*/ 11520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502" h="99891">
                    <a:moveTo>
                      <a:pt x="397" y="146"/>
                    </a:moveTo>
                    <a:lnTo>
                      <a:pt x="84900" y="146"/>
                    </a:lnTo>
                    <a:lnTo>
                      <a:pt x="84900" y="11520"/>
                    </a:lnTo>
                    <a:lnTo>
                      <a:pt x="49440" y="11520"/>
                    </a:lnTo>
                    <a:lnTo>
                      <a:pt x="49440" y="100038"/>
                    </a:lnTo>
                    <a:lnTo>
                      <a:pt x="35858" y="100038"/>
                    </a:lnTo>
                    <a:lnTo>
                      <a:pt x="35858" y="11520"/>
                    </a:lnTo>
                    <a:lnTo>
                      <a:pt x="397" y="115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255BAC16-D4CB-4548-A7D1-A6CE0B71EB19}"/>
                  </a:ext>
                </a:extLst>
              </p:cNvPr>
              <p:cNvSpPr/>
              <p:nvPr/>
            </p:nvSpPr>
            <p:spPr>
              <a:xfrm>
                <a:off x="8839403" y="4261093"/>
                <a:ext cx="64363" cy="99891"/>
              </a:xfrm>
              <a:custGeom>
                <a:avLst/>
                <a:gdLst>
                  <a:gd name="connsiteX0" fmla="*/ 401 w 64363"/>
                  <a:gd name="connsiteY0" fmla="*/ 146 h 99891"/>
                  <a:gd name="connsiteX1" fmla="*/ 63560 w 64363"/>
                  <a:gd name="connsiteY1" fmla="*/ 146 h 99891"/>
                  <a:gd name="connsiteX2" fmla="*/ 63560 w 64363"/>
                  <a:gd name="connsiteY2" fmla="*/ 11520 h 99891"/>
                  <a:gd name="connsiteX3" fmla="*/ 13916 w 64363"/>
                  <a:gd name="connsiteY3" fmla="*/ 11520 h 99891"/>
                  <a:gd name="connsiteX4" fmla="*/ 13916 w 64363"/>
                  <a:gd name="connsiteY4" fmla="*/ 41093 h 99891"/>
                  <a:gd name="connsiteX5" fmla="*/ 61486 w 64363"/>
                  <a:gd name="connsiteY5" fmla="*/ 41093 h 99891"/>
                  <a:gd name="connsiteX6" fmla="*/ 61486 w 64363"/>
                  <a:gd name="connsiteY6" fmla="*/ 52467 h 99891"/>
                  <a:gd name="connsiteX7" fmla="*/ 13916 w 64363"/>
                  <a:gd name="connsiteY7" fmla="*/ 52467 h 99891"/>
                  <a:gd name="connsiteX8" fmla="*/ 13916 w 64363"/>
                  <a:gd name="connsiteY8" fmla="*/ 88663 h 99891"/>
                  <a:gd name="connsiteX9" fmla="*/ 64765 w 64363"/>
                  <a:gd name="connsiteY9" fmla="*/ 88663 h 99891"/>
                  <a:gd name="connsiteX10" fmla="*/ 64765 w 64363"/>
                  <a:gd name="connsiteY10" fmla="*/ 100038 h 99891"/>
                  <a:gd name="connsiteX11" fmla="*/ 401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01" y="146"/>
                    </a:moveTo>
                    <a:lnTo>
                      <a:pt x="63560" y="146"/>
                    </a:lnTo>
                    <a:lnTo>
                      <a:pt x="63560" y="11520"/>
                    </a:lnTo>
                    <a:lnTo>
                      <a:pt x="13916" y="11520"/>
                    </a:lnTo>
                    <a:lnTo>
                      <a:pt x="13916" y="41093"/>
                    </a:lnTo>
                    <a:lnTo>
                      <a:pt x="61486" y="41093"/>
                    </a:lnTo>
                    <a:lnTo>
                      <a:pt x="61486" y="52467"/>
                    </a:lnTo>
                    <a:lnTo>
                      <a:pt x="13916" y="52467"/>
                    </a:lnTo>
                    <a:lnTo>
                      <a:pt x="13916" y="88663"/>
                    </a:lnTo>
                    <a:lnTo>
                      <a:pt x="64765" y="88663"/>
                    </a:lnTo>
                    <a:lnTo>
                      <a:pt x="64765" y="100038"/>
                    </a:lnTo>
                    <a:lnTo>
                      <a:pt x="401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FE391880-24CF-4112-B1CE-B8E560DE74A4}"/>
                  </a:ext>
                </a:extLst>
              </p:cNvPr>
              <p:cNvSpPr/>
              <p:nvPr/>
            </p:nvSpPr>
            <p:spPr>
              <a:xfrm>
                <a:off x="8962999" y="4261093"/>
                <a:ext cx="91394" cy="99891"/>
              </a:xfrm>
              <a:custGeom>
                <a:avLst/>
                <a:gdLst>
                  <a:gd name="connsiteX0" fmla="*/ 404 w 91394"/>
                  <a:gd name="connsiteY0" fmla="*/ 146 h 99891"/>
                  <a:gd name="connsiteX1" fmla="*/ 20543 w 91394"/>
                  <a:gd name="connsiteY1" fmla="*/ 146 h 99891"/>
                  <a:gd name="connsiteX2" fmla="*/ 46035 w 91394"/>
                  <a:gd name="connsiteY2" fmla="*/ 68123 h 99891"/>
                  <a:gd name="connsiteX3" fmla="*/ 71660 w 91394"/>
                  <a:gd name="connsiteY3" fmla="*/ 146 h 99891"/>
                  <a:gd name="connsiteX4" fmla="*/ 91798 w 91394"/>
                  <a:gd name="connsiteY4" fmla="*/ 146 h 99891"/>
                  <a:gd name="connsiteX5" fmla="*/ 91798 w 91394"/>
                  <a:gd name="connsiteY5" fmla="*/ 100038 h 99891"/>
                  <a:gd name="connsiteX6" fmla="*/ 78618 w 91394"/>
                  <a:gd name="connsiteY6" fmla="*/ 100038 h 99891"/>
                  <a:gd name="connsiteX7" fmla="*/ 78618 w 91394"/>
                  <a:gd name="connsiteY7" fmla="*/ 12323 h 99891"/>
                  <a:gd name="connsiteX8" fmla="*/ 52859 w 91394"/>
                  <a:gd name="connsiteY8" fmla="*/ 80835 h 99891"/>
                  <a:gd name="connsiteX9" fmla="*/ 39277 w 91394"/>
                  <a:gd name="connsiteY9" fmla="*/ 80835 h 99891"/>
                  <a:gd name="connsiteX10" fmla="*/ 13518 w 91394"/>
                  <a:gd name="connsiteY10" fmla="*/ 12323 h 99891"/>
                  <a:gd name="connsiteX11" fmla="*/ 13518 w 91394"/>
                  <a:gd name="connsiteY11" fmla="*/ 100038 h 99891"/>
                  <a:gd name="connsiteX12" fmla="*/ 404 w 91394"/>
                  <a:gd name="connsiteY12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394" h="99891">
                    <a:moveTo>
                      <a:pt x="404" y="146"/>
                    </a:moveTo>
                    <a:lnTo>
                      <a:pt x="20543" y="146"/>
                    </a:lnTo>
                    <a:lnTo>
                      <a:pt x="46035" y="68123"/>
                    </a:lnTo>
                    <a:lnTo>
                      <a:pt x="71660" y="146"/>
                    </a:lnTo>
                    <a:lnTo>
                      <a:pt x="91798" y="146"/>
                    </a:lnTo>
                    <a:lnTo>
                      <a:pt x="91798" y="100038"/>
                    </a:lnTo>
                    <a:lnTo>
                      <a:pt x="78618" y="100038"/>
                    </a:lnTo>
                    <a:lnTo>
                      <a:pt x="78618" y="12323"/>
                    </a:lnTo>
                    <a:lnTo>
                      <a:pt x="52859" y="80835"/>
                    </a:lnTo>
                    <a:lnTo>
                      <a:pt x="39277" y="80835"/>
                    </a:lnTo>
                    <a:lnTo>
                      <a:pt x="13518" y="12323"/>
                    </a:lnTo>
                    <a:lnTo>
                      <a:pt x="13518" y="100038"/>
                    </a:lnTo>
                    <a:lnTo>
                      <a:pt x="404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C79835FE-7EB0-4F4B-A1CA-3C24270A3860}"/>
                  </a:ext>
                </a:extLst>
              </p:cNvPr>
              <p:cNvSpPr/>
              <p:nvPr/>
            </p:nvSpPr>
            <p:spPr>
              <a:xfrm>
                <a:off x="9124825" y="4261093"/>
                <a:ext cx="64497" cy="99891"/>
              </a:xfrm>
              <a:custGeom>
                <a:avLst/>
                <a:gdLst>
                  <a:gd name="connsiteX0" fmla="*/ 13923 w 64497"/>
                  <a:gd name="connsiteY0" fmla="*/ 11253 h 99891"/>
                  <a:gd name="connsiteX1" fmla="*/ 13923 w 64497"/>
                  <a:gd name="connsiteY1" fmla="*/ 48787 h 99891"/>
                  <a:gd name="connsiteX2" fmla="*/ 30918 w 64497"/>
                  <a:gd name="connsiteY2" fmla="*/ 48787 h 99891"/>
                  <a:gd name="connsiteX3" fmla="*/ 45503 w 64497"/>
                  <a:gd name="connsiteY3" fmla="*/ 43903 h 99891"/>
                  <a:gd name="connsiteX4" fmla="*/ 50655 w 64497"/>
                  <a:gd name="connsiteY4" fmla="*/ 29987 h 99891"/>
                  <a:gd name="connsiteX5" fmla="*/ 45503 w 64497"/>
                  <a:gd name="connsiteY5" fmla="*/ 16137 h 99891"/>
                  <a:gd name="connsiteX6" fmla="*/ 30918 w 64497"/>
                  <a:gd name="connsiteY6" fmla="*/ 11253 h 99891"/>
                  <a:gd name="connsiteX7" fmla="*/ 408 w 64497"/>
                  <a:gd name="connsiteY7" fmla="*/ 146 h 99891"/>
                  <a:gd name="connsiteX8" fmla="*/ 30918 w 64497"/>
                  <a:gd name="connsiteY8" fmla="*/ 146 h 99891"/>
                  <a:gd name="connsiteX9" fmla="*/ 56275 w 64497"/>
                  <a:gd name="connsiteY9" fmla="*/ 7774 h 99891"/>
                  <a:gd name="connsiteX10" fmla="*/ 64906 w 64497"/>
                  <a:gd name="connsiteY10" fmla="*/ 29987 h 99891"/>
                  <a:gd name="connsiteX11" fmla="*/ 56275 w 64497"/>
                  <a:gd name="connsiteY11" fmla="*/ 52333 h 99891"/>
                  <a:gd name="connsiteX12" fmla="*/ 30918 w 64497"/>
                  <a:gd name="connsiteY12" fmla="*/ 59894 h 99891"/>
                  <a:gd name="connsiteX13" fmla="*/ 13923 w 64497"/>
                  <a:gd name="connsiteY13" fmla="*/ 59894 h 99891"/>
                  <a:gd name="connsiteX14" fmla="*/ 13923 w 64497"/>
                  <a:gd name="connsiteY14" fmla="*/ 100038 h 99891"/>
                  <a:gd name="connsiteX15" fmla="*/ 408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23" y="11253"/>
                    </a:moveTo>
                    <a:lnTo>
                      <a:pt x="13923" y="48787"/>
                    </a:lnTo>
                    <a:lnTo>
                      <a:pt x="30918" y="48787"/>
                    </a:lnTo>
                    <a:cubicBezTo>
                      <a:pt x="37207" y="48787"/>
                      <a:pt x="42069" y="47159"/>
                      <a:pt x="45503" y="43903"/>
                    </a:cubicBezTo>
                    <a:cubicBezTo>
                      <a:pt x="48938" y="40647"/>
                      <a:pt x="50655" y="36008"/>
                      <a:pt x="50655" y="29987"/>
                    </a:cubicBezTo>
                    <a:cubicBezTo>
                      <a:pt x="50655" y="24010"/>
                      <a:pt x="48938" y="19393"/>
                      <a:pt x="45503" y="16137"/>
                    </a:cubicBezTo>
                    <a:cubicBezTo>
                      <a:pt x="42069" y="12881"/>
                      <a:pt x="37207" y="11253"/>
                      <a:pt x="30918" y="11253"/>
                    </a:cubicBezTo>
                    <a:close/>
                    <a:moveTo>
                      <a:pt x="408" y="146"/>
                    </a:moveTo>
                    <a:lnTo>
                      <a:pt x="30918" y="146"/>
                    </a:lnTo>
                    <a:cubicBezTo>
                      <a:pt x="42113" y="146"/>
                      <a:pt x="50566" y="2689"/>
                      <a:pt x="56275" y="7774"/>
                    </a:cubicBezTo>
                    <a:cubicBezTo>
                      <a:pt x="62029" y="12814"/>
                      <a:pt x="64906" y="20218"/>
                      <a:pt x="64906" y="29987"/>
                    </a:cubicBezTo>
                    <a:cubicBezTo>
                      <a:pt x="64906" y="39844"/>
                      <a:pt x="62029" y="47293"/>
                      <a:pt x="56275" y="52333"/>
                    </a:cubicBezTo>
                    <a:cubicBezTo>
                      <a:pt x="50566" y="57374"/>
                      <a:pt x="42113" y="59894"/>
                      <a:pt x="30918" y="59894"/>
                    </a:cubicBezTo>
                    <a:lnTo>
                      <a:pt x="13923" y="59894"/>
                    </a:lnTo>
                    <a:lnTo>
                      <a:pt x="13923" y="100038"/>
                    </a:lnTo>
                    <a:lnTo>
                      <a:pt x="408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E464BAB1-7349-43A7-A393-8E62EFCEF57C}"/>
                  </a:ext>
                </a:extLst>
              </p:cNvPr>
              <p:cNvSpPr/>
              <p:nvPr/>
            </p:nvSpPr>
            <p:spPr>
              <a:xfrm>
                <a:off x="9251039" y="4259286"/>
                <a:ext cx="92464" cy="103637"/>
              </a:xfrm>
              <a:custGeom>
                <a:avLst/>
                <a:gdLst>
                  <a:gd name="connsiteX0" fmla="*/ 46711 w 92464"/>
                  <a:gd name="connsiteY0" fmla="*/ 11119 h 103637"/>
                  <a:gd name="connsiteX1" fmla="*/ 23294 w 92464"/>
                  <a:gd name="connsiteY1" fmla="*/ 22092 h 103637"/>
                  <a:gd name="connsiteX2" fmla="*/ 14663 w 92464"/>
                  <a:gd name="connsiteY2" fmla="*/ 51999 h 103637"/>
                  <a:gd name="connsiteX3" fmla="*/ 23294 w 92464"/>
                  <a:gd name="connsiteY3" fmla="*/ 81839 h 103637"/>
                  <a:gd name="connsiteX4" fmla="*/ 46711 w 92464"/>
                  <a:gd name="connsiteY4" fmla="*/ 92812 h 103637"/>
                  <a:gd name="connsiteX5" fmla="*/ 69995 w 92464"/>
                  <a:gd name="connsiteY5" fmla="*/ 81839 h 103637"/>
                  <a:gd name="connsiteX6" fmla="*/ 78625 w 92464"/>
                  <a:gd name="connsiteY6" fmla="*/ 51999 h 103637"/>
                  <a:gd name="connsiteX7" fmla="*/ 69995 w 92464"/>
                  <a:gd name="connsiteY7" fmla="*/ 22092 h 103637"/>
                  <a:gd name="connsiteX8" fmla="*/ 46711 w 92464"/>
                  <a:gd name="connsiteY8" fmla="*/ 11119 h 103637"/>
                  <a:gd name="connsiteX9" fmla="*/ 46711 w 92464"/>
                  <a:gd name="connsiteY9" fmla="*/ 146 h 103637"/>
                  <a:gd name="connsiteX10" fmla="*/ 80298 w 92464"/>
                  <a:gd name="connsiteY10" fmla="*/ 14264 h 103637"/>
                  <a:gd name="connsiteX11" fmla="*/ 92877 w 92464"/>
                  <a:gd name="connsiteY11" fmla="*/ 51999 h 103637"/>
                  <a:gd name="connsiteX12" fmla="*/ 80298 w 92464"/>
                  <a:gd name="connsiteY12" fmla="*/ 89734 h 103637"/>
                  <a:gd name="connsiteX13" fmla="*/ 46711 w 92464"/>
                  <a:gd name="connsiteY13" fmla="*/ 103784 h 103637"/>
                  <a:gd name="connsiteX14" fmla="*/ 12990 w 92464"/>
                  <a:gd name="connsiteY14" fmla="*/ 89734 h 103637"/>
                  <a:gd name="connsiteX15" fmla="*/ 412 w 92464"/>
                  <a:gd name="connsiteY15" fmla="*/ 51999 h 103637"/>
                  <a:gd name="connsiteX16" fmla="*/ 12990 w 92464"/>
                  <a:gd name="connsiteY16" fmla="*/ 14264 h 103637"/>
                  <a:gd name="connsiteX17" fmla="*/ 46711 w 92464"/>
                  <a:gd name="connsiteY17" fmla="*/ 146 h 10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464" h="103637">
                    <a:moveTo>
                      <a:pt x="46711" y="11119"/>
                    </a:moveTo>
                    <a:cubicBezTo>
                      <a:pt x="36898" y="11119"/>
                      <a:pt x="29093" y="14777"/>
                      <a:pt x="23294" y="22092"/>
                    </a:cubicBezTo>
                    <a:cubicBezTo>
                      <a:pt x="17540" y="29407"/>
                      <a:pt x="14663" y="39376"/>
                      <a:pt x="14663" y="51999"/>
                    </a:cubicBezTo>
                    <a:cubicBezTo>
                      <a:pt x="14663" y="64577"/>
                      <a:pt x="17540" y="74524"/>
                      <a:pt x="23294" y="81839"/>
                    </a:cubicBezTo>
                    <a:cubicBezTo>
                      <a:pt x="29093" y="89154"/>
                      <a:pt x="36898" y="92812"/>
                      <a:pt x="46711" y="92812"/>
                    </a:cubicBezTo>
                    <a:cubicBezTo>
                      <a:pt x="56524" y="92812"/>
                      <a:pt x="64285" y="89154"/>
                      <a:pt x="69995" y="81839"/>
                    </a:cubicBezTo>
                    <a:cubicBezTo>
                      <a:pt x="75748" y="74524"/>
                      <a:pt x="78625" y="64577"/>
                      <a:pt x="78625" y="51999"/>
                    </a:cubicBezTo>
                    <a:cubicBezTo>
                      <a:pt x="78625" y="39376"/>
                      <a:pt x="75748" y="29407"/>
                      <a:pt x="69995" y="22092"/>
                    </a:cubicBezTo>
                    <a:cubicBezTo>
                      <a:pt x="64285" y="14777"/>
                      <a:pt x="56524" y="11119"/>
                      <a:pt x="46711" y="11119"/>
                    </a:cubicBezTo>
                    <a:close/>
                    <a:moveTo>
                      <a:pt x="46711" y="146"/>
                    </a:moveTo>
                    <a:cubicBezTo>
                      <a:pt x="60717" y="146"/>
                      <a:pt x="71913" y="4852"/>
                      <a:pt x="80298" y="14264"/>
                    </a:cubicBezTo>
                    <a:cubicBezTo>
                      <a:pt x="88684" y="23631"/>
                      <a:pt x="92877" y="36209"/>
                      <a:pt x="92877" y="51999"/>
                    </a:cubicBezTo>
                    <a:cubicBezTo>
                      <a:pt x="92877" y="67744"/>
                      <a:pt x="88684" y="80322"/>
                      <a:pt x="80298" y="89734"/>
                    </a:cubicBezTo>
                    <a:cubicBezTo>
                      <a:pt x="71913" y="99101"/>
                      <a:pt x="60717" y="103784"/>
                      <a:pt x="46711" y="103784"/>
                    </a:cubicBezTo>
                    <a:cubicBezTo>
                      <a:pt x="32661" y="103784"/>
                      <a:pt x="21421" y="99101"/>
                      <a:pt x="12990" y="89734"/>
                    </a:cubicBezTo>
                    <a:cubicBezTo>
                      <a:pt x="4605" y="80367"/>
                      <a:pt x="412" y="67789"/>
                      <a:pt x="412" y="51999"/>
                    </a:cubicBezTo>
                    <a:cubicBezTo>
                      <a:pt x="412" y="36209"/>
                      <a:pt x="4605" y="23631"/>
                      <a:pt x="12990" y="14264"/>
                    </a:cubicBezTo>
                    <a:cubicBezTo>
                      <a:pt x="21421" y="4852"/>
                      <a:pt x="32661" y="146"/>
                      <a:pt x="46711" y="146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16BCADCB-E6B5-4F2C-89F4-16EAB9DB7F8C}"/>
                  </a:ext>
                </a:extLst>
              </p:cNvPr>
              <p:cNvSpPr/>
              <p:nvPr/>
            </p:nvSpPr>
            <p:spPr>
              <a:xfrm>
                <a:off x="9459406" y="4261093"/>
                <a:ext cx="91527" cy="99891"/>
              </a:xfrm>
              <a:custGeom>
                <a:avLst/>
                <a:gdLst>
                  <a:gd name="connsiteX0" fmla="*/ 46181 w 91527"/>
                  <a:gd name="connsiteY0" fmla="*/ 13461 h 99891"/>
                  <a:gd name="connsiteX1" fmla="*/ 27849 w 91527"/>
                  <a:gd name="connsiteY1" fmla="*/ 63172 h 99891"/>
                  <a:gd name="connsiteX2" fmla="*/ 64581 w 91527"/>
                  <a:gd name="connsiteY2" fmla="*/ 63172 h 99891"/>
                  <a:gd name="connsiteX3" fmla="*/ 38554 w 91527"/>
                  <a:gd name="connsiteY3" fmla="*/ 146 h 99891"/>
                  <a:gd name="connsiteX4" fmla="*/ 53876 w 91527"/>
                  <a:gd name="connsiteY4" fmla="*/ 146 h 99891"/>
                  <a:gd name="connsiteX5" fmla="*/ 91945 w 91527"/>
                  <a:gd name="connsiteY5" fmla="*/ 100038 h 99891"/>
                  <a:gd name="connsiteX6" fmla="*/ 77895 w 91527"/>
                  <a:gd name="connsiteY6" fmla="*/ 100038 h 99891"/>
                  <a:gd name="connsiteX7" fmla="*/ 68796 w 91527"/>
                  <a:gd name="connsiteY7" fmla="*/ 74412 h 99891"/>
                  <a:gd name="connsiteX8" fmla="*/ 23768 w 91527"/>
                  <a:gd name="connsiteY8" fmla="*/ 74412 h 99891"/>
                  <a:gd name="connsiteX9" fmla="*/ 14669 w 91527"/>
                  <a:gd name="connsiteY9" fmla="*/ 100038 h 99891"/>
                  <a:gd name="connsiteX10" fmla="*/ 417 w 91527"/>
                  <a:gd name="connsiteY10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527" h="99891">
                    <a:moveTo>
                      <a:pt x="46181" y="13461"/>
                    </a:moveTo>
                    <a:lnTo>
                      <a:pt x="27849" y="63172"/>
                    </a:lnTo>
                    <a:lnTo>
                      <a:pt x="64581" y="63172"/>
                    </a:lnTo>
                    <a:close/>
                    <a:moveTo>
                      <a:pt x="38554" y="146"/>
                    </a:moveTo>
                    <a:lnTo>
                      <a:pt x="53876" y="146"/>
                    </a:lnTo>
                    <a:lnTo>
                      <a:pt x="91945" y="100038"/>
                    </a:lnTo>
                    <a:lnTo>
                      <a:pt x="77895" y="100038"/>
                    </a:lnTo>
                    <a:lnTo>
                      <a:pt x="68796" y="74412"/>
                    </a:lnTo>
                    <a:lnTo>
                      <a:pt x="23768" y="74412"/>
                    </a:lnTo>
                    <a:lnTo>
                      <a:pt x="14669" y="100038"/>
                    </a:lnTo>
                    <a:lnTo>
                      <a:pt x="41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47F42690-A627-49A1-82AE-A33E97C10E39}"/>
                  </a:ext>
                </a:extLst>
              </p:cNvPr>
              <p:cNvSpPr/>
              <p:nvPr/>
            </p:nvSpPr>
            <p:spPr>
              <a:xfrm>
                <a:off x="9673346" y="4261093"/>
                <a:ext cx="64497" cy="99891"/>
              </a:xfrm>
              <a:custGeom>
                <a:avLst/>
                <a:gdLst>
                  <a:gd name="connsiteX0" fmla="*/ 13938 w 64497"/>
                  <a:gd name="connsiteY0" fmla="*/ 11253 h 99891"/>
                  <a:gd name="connsiteX1" fmla="*/ 13938 w 64497"/>
                  <a:gd name="connsiteY1" fmla="*/ 48787 h 99891"/>
                  <a:gd name="connsiteX2" fmla="*/ 30932 w 64497"/>
                  <a:gd name="connsiteY2" fmla="*/ 48787 h 99891"/>
                  <a:gd name="connsiteX3" fmla="*/ 45518 w 64497"/>
                  <a:gd name="connsiteY3" fmla="*/ 43903 h 99891"/>
                  <a:gd name="connsiteX4" fmla="*/ 50669 w 64497"/>
                  <a:gd name="connsiteY4" fmla="*/ 29987 h 99891"/>
                  <a:gd name="connsiteX5" fmla="*/ 45518 w 64497"/>
                  <a:gd name="connsiteY5" fmla="*/ 16137 h 99891"/>
                  <a:gd name="connsiteX6" fmla="*/ 30932 w 64497"/>
                  <a:gd name="connsiteY6" fmla="*/ 11253 h 99891"/>
                  <a:gd name="connsiteX7" fmla="*/ 423 w 64497"/>
                  <a:gd name="connsiteY7" fmla="*/ 146 h 99891"/>
                  <a:gd name="connsiteX8" fmla="*/ 30932 w 64497"/>
                  <a:gd name="connsiteY8" fmla="*/ 146 h 99891"/>
                  <a:gd name="connsiteX9" fmla="*/ 56290 w 64497"/>
                  <a:gd name="connsiteY9" fmla="*/ 7774 h 99891"/>
                  <a:gd name="connsiteX10" fmla="*/ 64920 w 64497"/>
                  <a:gd name="connsiteY10" fmla="*/ 29987 h 99891"/>
                  <a:gd name="connsiteX11" fmla="*/ 56290 w 64497"/>
                  <a:gd name="connsiteY11" fmla="*/ 52333 h 99891"/>
                  <a:gd name="connsiteX12" fmla="*/ 30932 w 64497"/>
                  <a:gd name="connsiteY12" fmla="*/ 59894 h 99891"/>
                  <a:gd name="connsiteX13" fmla="*/ 13938 w 64497"/>
                  <a:gd name="connsiteY13" fmla="*/ 59894 h 99891"/>
                  <a:gd name="connsiteX14" fmla="*/ 13938 w 64497"/>
                  <a:gd name="connsiteY14" fmla="*/ 100038 h 99891"/>
                  <a:gd name="connsiteX15" fmla="*/ 423 w 64497"/>
                  <a:gd name="connsiteY15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4497" h="99891">
                    <a:moveTo>
                      <a:pt x="13938" y="11253"/>
                    </a:moveTo>
                    <a:lnTo>
                      <a:pt x="13938" y="48787"/>
                    </a:lnTo>
                    <a:lnTo>
                      <a:pt x="30932" y="48787"/>
                    </a:lnTo>
                    <a:cubicBezTo>
                      <a:pt x="37221" y="48787"/>
                      <a:pt x="42083" y="47159"/>
                      <a:pt x="45518" y="43903"/>
                    </a:cubicBezTo>
                    <a:cubicBezTo>
                      <a:pt x="48952" y="40647"/>
                      <a:pt x="50669" y="36008"/>
                      <a:pt x="50669" y="29987"/>
                    </a:cubicBezTo>
                    <a:cubicBezTo>
                      <a:pt x="50669" y="24010"/>
                      <a:pt x="48952" y="19393"/>
                      <a:pt x="45518" y="16137"/>
                    </a:cubicBezTo>
                    <a:cubicBezTo>
                      <a:pt x="42083" y="12881"/>
                      <a:pt x="37221" y="11253"/>
                      <a:pt x="30932" y="11253"/>
                    </a:cubicBezTo>
                    <a:close/>
                    <a:moveTo>
                      <a:pt x="423" y="146"/>
                    </a:moveTo>
                    <a:lnTo>
                      <a:pt x="30932" y="146"/>
                    </a:lnTo>
                    <a:cubicBezTo>
                      <a:pt x="42128" y="146"/>
                      <a:pt x="50580" y="2689"/>
                      <a:pt x="56290" y="7774"/>
                    </a:cubicBezTo>
                    <a:cubicBezTo>
                      <a:pt x="62043" y="12814"/>
                      <a:pt x="64920" y="20218"/>
                      <a:pt x="64920" y="29987"/>
                    </a:cubicBezTo>
                    <a:cubicBezTo>
                      <a:pt x="64920" y="39844"/>
                      <a:pt x="62043" y="47293"/>
                      <a:pt x="56290" y="52333"/>
                    </a:cubicBezTo>
                    <a:cubicBezTo>
                      <a:pt x="50580" y="57374"/>
                      <a:pt x="42128" y="59894"/>
                      <a:pt x="30932" y="59894"/>
                    </a:cubicBezTo>
                    <a:lnTo>
                      <a:pt x="13938" y="59894"/>
                    </a:lnTo>
                    <a:lnTo>
                      <a:pt x="13938" y="100038"/>
                    </a:lnTo>
                    <a:lnTo>
                      <a:pt x="42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C7CFA593-D573-4FF6-ACE5-6C7FD8524A80}"/>
                  </a:ext>
                </a:extLst>
              </p:cNvPr>
              <p:cNvSpPr/>
              <p:nvPr/>
            </p:nvSpPr>
            <p:spPr>
              <a:xfrm>
                <a:off x="9806259" y="4261093"/>
                <a:ext cx="64363" cy="99891"/>
              </a:xfrm>
              <a:custGeom>
                <a:avLst/>
                <a:gdLst>
                  <a:gd name="connsiteX0" fmla="*/ 426 w 64363"/>
                  <a:gd name="connsiteY0" fmla="*/ 146 h 99891"/>
                  <a:gd name="connsiteX1" fmla="*/ 63586 w 64363"/>
                  <a:gd name="connsiteY1" fmla="*/ 146 h 99891"/>
                  <a:gd name="connsiteX2" fmla="*/ 63586 w 64363"/>
                  <a:gd name="connsiteY2" fmla="*/ 11520 h 99891"/>
                  <a:gd name="connsiteX3" fmla="*/ 13941 w 64363"/>
                  <a:gd name="connsiteY3" fmla="*/ 11520 h 99891"/>
                  <a:gd name="connsiteX4" fmla="*/ 13941 w 64363"/>
                  <a:gd name="connsiteY4" fmla="*/ 41093 h 99891"/>
                  <a:gd name="connsiteX5" fmla="*/ 61512 w 64363"/>
                  <a:gd name="connsiteY5" fmla="*/ 41093 h 99891"/>
                  <a:gd name="connsiteX6" fmla="*/ 61512 w 64363"/>
                  <a:gd name="connsiteY6" fmla="*/ 52467 h 99891"/>
                  <a:gd name="connsiteX7" fmla="*/ 13941 w 64363"/>
                  <a:gd name="connsiteY7" fmla="*/ 52467 h 99891"/>
                  <a:gd name="connsiteX8" fmla="*/ 13941 w 64363"/>
                  <a:gd name="connsiteY8" fmla="*/ 88663 h 99891"/>
                  <a:gd name="connsiteX9" fmla="*/ 64790 w 64363"/>
                  <a:gd name="connsiteY9" fmla="*/ 88663 h 99891"/>
                  <a:gd name="connsiteX10" fmla="*/ 64790 w 64363"/>
                  <a:gd name="connsiteY10" fmla="*/ 100038 h 99891"/>
                  <a:gd name="connsiteX11" fmla="*/ 426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26" y="146"/>
                    </a:moveTo>
                    <a:lnTo>
                      <a:pt x="63586" y="146"/>
                    </a:lnTo>
                    <a:lnTo>
                      <a:pt x="63586" y="11520"/>
                    </a:lnTo>
                    <a:lnTo>
                      <a:pt x="13941" y="11520"/>
                    </a:lnTo>
                    <a:lnTo>
                      <a:pt x="13941" y="41093"/>
                    </a:lnTo>
                    <a:lnTo>
                      <a:pt x="61512" y="41093"/>
                    </a:lnTo>
                    <a:lnTo>
                      <a:pt x="61512" y="52467"/>
                    </a:lnTo>
                    <a:lnTo>
                      <a:pt x="13941" y="52467"/>
                    </a:lnTo>
                    <a:lnTo>
                      <a:pt x="13941" y="88663"/>
                    </a:lnTo>
                    <a:lnTo>
                      <a:pt x="64790" y="88663"/>
                    </a:lnTo>
                    <a:lnTo>
                      <a:pt x="64790" y="100038"/>
                    </a:lnTo>
                    <a:lnTo>
                      <a:pt x="426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1" name="Forma Livre: Forma 50">
                <a:extLst>
                  <a:ext uri="{FF2B5EF4-FFF2-40B4-BE49-F238E27FC236}">
                    <a16:creationId xmlns:a16="http://schemas.microsoft.com/office/drawing/2014/main" id="{EBDF2522-ED16-4EB1-8B1D-60ECA2CCBC41}"/>
                  </a:ext>
                </a:extLst>
              </p:cNvPr>
              <p:cNvSpPr/>
              <p:nvPr/>
            </p:nvSpPr>
            <p:spPr>
              <a:xfrm>
                <a:off x="9929855" y="4261093"/>
                <a:ext cx="77811" cy="99891"/>
              </a:xfrm>
              <a:custGeom>
                <a:avLst/>
                <a:gdLst>
                  <a:gd name="connsiteX0" fmla="*/ 47799 w 77811"/>
                  <a:gd name="connsiteY0" fmla="*/ 53203 h 99891"/>
                  <a:gd name="connsiteX1" fmla="*/ 56229 w 77811"/>
                  <a:gd name="connsiteY1" fmla="*/ 59492 h 99891"/>
                  <a:gd name="connsiteX2" fmla="*/ 64526 w 77811"/>
                  <a:gd name="connsiteY2" fmla="*/ 72740 h 99891"/>
                  <a:gd name="connsiteX3" fmla="*/ 78242 w 77811"/>
                  <a:gd name="connsiteY3" fmla="*/ 100038 h 99891"/>
                  <a:gd name="connsiteX4" fmla="*/ 63723 w 77811"/>
                  <a:gd name="connsiteY4" fmla="*/ 100038 h 99891"/>
                  <a:gd name="connsiteX5" fmla="*/ 50944 w 77811"/>
                  <a:gd name="connsiteY5" fmla="*/ 74412 h 99891"/>
                  <a:gd name="connsiteX6" fmla="*/ 41309 w 77811"/>
                  <a:gd name="connsiteY6" fmla="*/ 61098 h 99891"/>
                  <a:gd name="connsiteX7" fmla="*/ 28664 w 77811"/>
                  <a:gd name="connsiteY7" fmla="*/ 57820 h 99891"/>
                  <a:gd name="connsiteX8" fmla="*/ 13945 w 77811"/>
                  <a:gd name="connsiteY8" fmla="*/ 57820 h 99891"/>
                  <a:gd name="connsiteX9" fmla="*/ 13945 w 77811"/>
                  <a:gd name="connsiteY9" fmla="*/ 100038 h 99891"/>
                  <a:gd name="connsiteX10" fmla="*/ 430 w 77811"/>
                  <a:gd name="connsiteY10" fmla="*/ 100038 h 99891"/>
                  <a:gd name="connsiteX11" fmla="*/ 430 w 77811"/>
                  <a:gd name="connsiteY11" fmla="*/ 146 h 99891"/>
                  <a:gd name="connsiteX12" fmla="*/ 30939 w 77811"/>
                  <a:gd name="connsiteY12" fmla="*/ 146 h 99891"/>
                  <a:gd name="connsiteX13" fmla="*/ 56497 w 77811"/>
                  <a:gd name="connsiteY13" fmla="*/ 7305 h 99891"/>
                  <a:gd name="connsiteX14" fmla="*/ 64927 w 77811"/>
                  <a:gd name="connsiteY14" fmla="*/ 28916 h 99891"/>
                  <a:gd name="connsiteX15" fmla="*/ 60511 w 77811"/>
                  <a:gd name="connsiteY15" fmla="*/ 44572 h 99891"/>
                  <a:gd name="connsiteX16" fmla="*/ 47799 w 77811"/>
                  <a:gd name="connsiteY16" fmla="*/ 53203 h 99891"/>
                  <a:gd name="connsiteX17" fmla="*/ 13945 w 77811"/>
                  <a:gd name="connsiteY17" fmla="*/ 11253 h 99891"/>
                  <a:gd name="connsiteX18" fmla="*/ 13945 w 77811"/>
                  <a:gd name="connsiteY18" fmla="*/ 46713 h 99891"/>
                  <a:gd name="connsiteX19" fmla="*/ 30939 w 77811"/>
                  <a:gd name="connsiteY19" fmla="*/ 46713 h 99891"/>
                  <a:gd name="connsiteX20" fmla="*/ 45658 w 77811"/>
                  <a:gd name="connsiteY20" fmla="*/ 42230 h 99891"/>
                  <a:gd name="connsiteX21" fmla="*/ 50676 w 77811"/>
                  <a:gd name="connsiteY21" fmla="*/ 28916 h 99891"/>
                  <a:gd name="connsiteX22" fmla="*/ 45658 w 77811"/>
                  <a:gd name="connsiteY22" fmla="*/ 15736 h 99891"/>
                  <a:gd name="connsiteX23" fmla="*/ 3093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799" y="53203"/>
                    </a:moveTo>
                    <a:cubicBezTo>
                      <a:pt x="50698" y="54184"/>
                      <a:pt x="53509" y="56281"/>
                      <a:pt x="56229" y="59492"/>
                    </a:cubicBezTo>
                    <a:cubicBezTo>
                      <a:pt x="58995" y="62704"/>
                      <a:pt x="61760" y="67120"/>
                      <a:pt x="64526" y="72740"/>
                    </a:cubicBezTo>
                    <a:lnTo>
                      <a:pt x="78242" y="100038"/>
                    </a:lnTo>
                    <a:lnTo>
                      <a:pt x="63723" y="100038"/>
                    </a:lnTo>
                    <a:lnTo>
                      <a:pt x="50944" y="74412"/>
                    </a:lnTo>
                    <a:cubicBezTo>
                      <a:pt x="47643" y="67722"/>
                      <a:pt x="44432" y="63284"/>
                      <a:pt x="41309" y="61098"/>
                    </a:cubicBezTo>
                    <a:cubicBezTo>
                      <a:pt x="38232" y="58912"/>
                      <a:pt x="34017" y="57820"/>
                      <a:pt x="28664" y="57820"/>
                    </a:cubicBezTo>
                    <a:lnTo>
                      <a:pt x="13945" y="57820"/>
                    </a:lnTo>
                    <a:lnTo>
                      <a:pt x="13945" y="100038"/>
                    </a:lnTo>
                    <a:lnTo>
                      <a:pt x="430" y="100038"/>
                    </a:lnTo>
                    <a:lnTo>
                      <a:pt x="430" y="146"/>
                    </a:lnTo>
                    <a:lnTo>
                      <a:pt x="30939" y="146"/>
                    </a:lnTo>
                    <a:cubicBezTo>
                      <a:pt x="42357" y="146"/>
                      <a:pt x="50877" y="2533"/>
                      <a:pt x="56497" y="7305"/>
                    </a:cubicBezTo>
                    <a:cubicBezTo>
                      <a:pt x="62117" y="12078"/>
                      <a:pt x="64927" y="19282"/>
                      <a:pt x="64927" y="28916"/>
                    </a:cubicBezTo>
                    <a:cubicBezTo>
                      <a:pt x="64927" y="35205"/>
                      <a:pt x="63455" y="40424"/>
                      <a:pt x="60511" y="44572"/>
                    </a:cubicBezTo>
                    <a:cubicBezTo>
                      <a:pt x="57612" y="48720"/>
                      <a:pt x="53375" y="51597"/>
                      <a:pt x="47799" y="53203"/>
                    </a:cubicBezTo>
                    <a:close/>
                    <a:moveTo>
                      <a:pt x="13945" y="11253"/>
                    </a:moveTo>
                    <a:lnTo>
                      <a:pt x="13945" y="46713"/>
                    </a:lnTo>
                    <a:lnTo>
                      <a:pt x="30939" y="46713"/>
                    </a:lnTo>
                    <a:cubicBezTo>
                      <a:pt x="37451" y="46713"/>
                      <a:pt x="42357" y="45219"/>
                      <a:pt x="45658" y="42230"/>
                    </a:cubicBezTo>
                    <a:cubicBezTo>
                      <a:pt x="49004" y="39197"/>
                      <a:pt x="50676" y="34759"/>
                      <a:pt x="50676" y="28916"/>
                    </a:cubicBezTo>
                    <a:cubicBezTo>
                      <a:pt x="50676" y="23073"/>
                      <a:pt x="49004" y="18679"/>
                      <a:pt x="45658" y="15736"/>
                    </a:cubicBezTo>
                    <a:cubicBezTo>
                      <a:pt x="42357" y="12747"/>
                      <a:pt x="37451" y="11253"/>
                      <a:pt x="3093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2" name="Forma Livre: Forma 51">
                <a:extLst>
                  <a:ext uri="{FF2B5EF4-FFF2-40B4-BE49-F238E27FC236}">
                    <a16:creationId xmlns:a16="http://schemas.microsoft.com/office/drawing/2014/main" id="{C0B8D2F8-72B5-473C-B273-56CC553D1558}"/>
                  </a:ext>
                </a:extLst>
              </p:cNvPr>
              <p:cNvSpPr/>
              <p:nvPr/>
            </p:nvSpPr>
            <p:spPr>
              <a:xfrm>
                <a:off x="10064413" y="4261093"/>
                <a:ext cx="83967" cy="99891"/>
              </a:xfrm>
              <a:custGeom>
                <a:avLst/>
                <a:gdLst>
                  <a:gd name="connsiteX0" fmla="*/ 13948 w 83967"/>
                  <a:gd name="connsiteY0" fmla="*/ 11253 h 99891"/>
                  <a:gd name="connsiteX1" fmla="*/ 13948 w 83967"/>
                  <a:gd name="connsiteY1" fmla="*/ 88931 h 99891"/>
                  <a:gd name="connsiteX2" fmla="*/ 30273 w 83967"/>
                  <a:gd name="connsiteY2" fmla="*/ 88931 h 99891"/>
                  <a:gd name="connsiteX3" fmla="*/ 60515 w 83967"/>
                  <a:gd name="connsiteY3" fmla="*/ 79564 h 99891"/>
                  <a:gd name="connsiteX4" fmla="*/ 70150 w 83967"/>
                  <a:gd name="connsiteY4" fmla="*/ 49992 h 99891"/>
                  <a:gd name="connsiteX5" fmla="*/ 60515 w 83967"/>
                  <a:gd name="connsiteY5" fmla="*/ 20620 h 99891"/>
                  <a:gd name="connsiteX6" fmla="*/ 30273 w 83967"/>
                  <a:gd name="connsiteY6" fmla="*/ 11253 h 99891"/>
                  <a:gd name="connsiteX7" fmla="*/ 433 w 83967"/>
                  <a:gd name="connsiteY7" fmla="*/ 146 h 99891"/>
                  <a:gd name="connsiteX8" fmla="*/ 28199 w 83967"/>
                  <a:gd name="connsiteY8" fmla="*/ 146 h 99891"/>
                  <a:gd name="connsiteX9" fmla="*/ 70819 w 83967"/>
                  <a:gd name="connsiteY9" fmla="*/ 12256 h 99891"/>
                  <a:gd name="connsiteX10" fmla="*/ 84401 w 83967"/>
                  <a:gd name="connsiteY10" fmla="*/ 49992 h 99891"/>
                  <a:gd name="connsiteX11" fmla="*/ 70752 w 83967"/>
                  <a:gd name="connsiteY11" fmla="*/ 87927 h 99891"/>
                  <a:gd name="connsiteX12" fmla="*/ 28199 w 83967"/>
                  <a:gd name="connsiteY12" fmla="*/ 100038 h 99891"/>
                  <a:gd name="connsiteX13" fmla="*/ 433 w 83967"/>
                  <a:gd name="connsiteY13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3967" h="99891">
                    <a:moveTo>
                      <a:pt x="13948" y="11253"/>
                    </a:moveTo>
                    <a:lnTo>
                      <a:pt x="13948" y="88931"/>
                    </a:lnTo>
                    <a:lnTo>
                      <a:pt x="30273" y="88931"/>
                    </a:lnTo>
                    <a:cubicBezTo>
                      <a:pt x="44056" y="88931"/>
                      <a:pt x="54137" y="85809"/>
                      <a:pt x="60515" y="79564"/>
                    </a:cubicBezTo>
                    <a:cubicBezTo>
                      <a:pt x="66938" y="73320"/>
                      <a:pt x="70150" y="63462"/>
                      <a:pt x="70150" y="49992"/>
                    </a:cubicBezTo>
                    <a:cubicBezTo>
                      <a:pt x="70150" y="36610"/>
                      <a:pt x="66938" y="26820"/>
                      <a:pt x="60515" y="20620"/>
                    </a:cubicBezTo>
                    <a:cubicBezTo>
                      <a:pt x="54137" y="14375"/>
                      <a:pt x="44056" y="11253"/>
                      <a:pt x="30273" y="11253"/>
                    </a:cubicBezTo>
                    <a:close/>
                    <a:moveTo>
                      <a:pt x="433" y="146"/>
                    </a:moveTo>
                    <a:lnTo>
                      <a:pt x="28199" y="146"/>
                    </a:lnTo>
                    <a:cubicBezTo>
                      <a:pt x="47557" y="146"/>
                      <a:pt x="61764" y="4183"/>
                      <a:pt x="70819" y="12256"/>
                    </a:cubicBezTo>
                    <a:cubicBezTo>
                      <a:pt x="79873" y="20285"/>
                      <a:pt x="84401" y="32864"/>
                      <a:pt x="84401" y="49992"/>
                    </a:cubicBezTo>
                    <a:cubicBezTo>
                      <a:pt x="84401" y="67209"/>
                      <a:pt x="79851" y="79854"/>
                      <a:pt x="70752" y="87927"/>
                    </a:cubicBezTo>
                    <a:cubicBezTo>
                      <a:pt x="61653" y="96001"/>
                      <a:pt x="47468" y="100038"/>
                      <a:pt x="28199" y="100038"/>
                    </a:cubicBezTo>
                    <a:lnTo>
                      <a:pt x="433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3" name="Forma Livre: Forma 52">
                <a:extLst>
                  <a:ext uri="{FF2B5EF4-FFF2-40B4-BE49-F238E27FC236}">
                    <a16:creationId xmlns:a16="http://schemas.microsoft.com/office/drawing/2014/main" id="{861AB767-1D9D-4E7A-B061-7C4DF0A42DB0}"/>
                  </a:ext>
                </a:extLst>
              </p:cNvPr>
              <p:cNvSpPr/>
              <p:nvPr/>
            </p:nvSpPr>
            <p:spPr>
              <a:xfrm>
                <a:off x="10202944" y="4261093"/>
                <a:ext cx="64363" cy="99891"/>
              </a:xfrm>
              <a:custGeom>
                <a:avLst/>
                <a:gdLst>
                  <a:gd name="connsiteX0" fmla="*/ 437 w 64363"/>
                  <a:gd name="connsiteY0" fmla="*/ 146 h 99891"/>
                  <a:gd name="connsiteX1" fmla="*/ 63596 w 64363"/>
                  <a:gd name="connsiteY1" fmla="*/ 146 h 99891"/>
                  <a:gd name="connsiteX2" fmla="*/ 63596 w 64363"/>
                  <a:gd name="connsiteY2" fmla="*/ 11520 h 99891"/>
                  <a:gd name="connsiteX3" fmla="*/ 13952 w 64363"/>
                  <a:gd name="connsiteY3" fmla="*/ 11520 h 99891"/>
                  <a:gd name="connsiteX4" fmla="*/ 13952 w 64363"/>
                  <a:gd name="connsiteY4" fmla="*/ 41093 h 99891"/>
                  <a:gd name="connsiteX5" fmla="*/ 61522 w 64363"/>
                  <a:gd name="connsiteY5" fmla="*/ 41093 h 99891"/>
                  <a:gd name="connsiteX6" fmla="*/ 61522 w 64363"/>
                  <a:gd name="connsiteY6" fmla="*/ 52467 h 99891"/>
                  <a:gd name="connsiteX7" fmla="*/ 13952 w 64363"/>
                  <a:gd name="connsiteY7" fmla="*/ 52467 h 99891"/>
                  <a:gd name="connsiteX8" fmla="*/ 13952 w 64363"/>
                  <a:gd name="connsiteY8" fmla="*/ 88663 h 99891"/>
                  <a:gd name="connsiteX9" fmla="*/ 64801 w 64363"/>
                  <a:gd name="connsiteY9" fmla="*/ 88663 h 99891"/>
                  <a:gd name="connsiteX10" fmla="*/ 64801 w 64363"/>
                  <a:gd name="connsiteY10" fmla="*/ 100038 h 99891"/>
                  <a:gd name="connsiteX11" fmla="*/ 437 w 64363"/>
                  <a:gd name="connsiteY11" fmla="*/ 100038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363" h="99891">
                    <a:moveTo>
                      <a:pt x="437" y="146"/>
                    </a:moveTo>
                    <a:lnTo>
                      <a:pt x="63596" y="146"/>
                    </a:lnTo>
                    <a:lnTo>
                      <a:pt x="63596" y="11520"/>
                    </a:lnTo>
                    <a:lnTo>
                      <a:pt x="13952" y="11520"/>
                    </a:lnTo>
                    <a:lnTo>
                      <a:pt x="13952" y="41093"/>
                    </a:lnTo>
                    <a:lnTo>
                      <a:pt x="61522" y="41093"/>
                    </a:lnTo>
                    <a:lnTo>
                      <a:pt x="61522" y="52467"/>
                    </a:lnTo>
                    <a:lnTo>
                      <a:pt x="13952" y="52467"/>
                    </a:lnTo>
                    <a:lnTo>
                      <a:pt x="13952" y="88663"/>
                    </a:lnTo>
                    <a:lnTo>
                      <a:pt x="64801" y="88663"/>
                    </a:lnTo>
                    <a:lnTo>
                      <a:pt x="64801" y="100038"/>
                    </a:lnTo>
                    <a:lnTo>
                      <a:pt x="437" y="10003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1326C3ED-E465-4404-A2E9-21F35628463F}"/>
                  </a:ext>
                </a:extLst>
              </p:cNvPr>
              <p:cNvSpPr/>
              <p:nvPr/>
            </p:nvSpPr>
            <p:spPr>
              <a:xfrm>
                <a:off x="10326540" y="4261093"/>
                <a:ext cx="77811" cy="99891"/>
              </a:xfrm>
              <a:custGeom>
                <a:avLst/>
                <a:gdLst>
                  <a:gd name="connsiteX0" fmla="*/ 47810 w 77811"/>
                  <a:gd name="connsiteY0" fmla="*/ 53203 h 99891"/>
                  <a:gd name="connsiteX1" fmla="*/ 56240 w 77811"/>
                  <a:gd name="connsiteY1" fmla="*/ 59492 h 99891"/>
                  <a:gd name="connsiteX2" fmla="*/ 64536 w 77811"/>
                  <a:gd name="connsiteY2" fmla="*/ 72740 h 99891"/>
                  <a:gd name="connsiteX3" fmla="*/ 78252 w 77811"/>
                  <a:gd name="connsiteY3" fmla="*/ 100038 h 99891"/>
                  <a:gd name="connsiteX4" fmla="*/ 63733 w 77811"/>
                  <a:gd name="connsiteY4" fmla="*/ 100038 h 99891"/>
                  <a:gd name="connsiteX5" fmla="*/ 50954 w 77811"/>
                  <a:gd name="connsiteY5" fmla="*/ 74412 h 99891"/>
                  <a:gd name="connsiteX6" fmla="*/ 41320 w 77811"/>
                  <a:gd name="connsiteY6" fmla="*/ 61098 h 99891"/>
                  <a:gd name="connsiteX7" fmla="*/ 28674 w 77811"/>
                  <a:gd name="connsiteY7" fmla="*/ 57820 h 99891"/>
                  <a:gd name="connsiteX8" fmla="*/ 13955 w 77811"/>
                  <a:gd name="connsiteY8" fmla="*/ 57820 h 99891"/>
                  <a:gd name="connsiteX9" fmla="*/ 13955 w 77811"/>
                  <a:gd name="connsiteY9" fmla="*/ 100038 h 99891"/>
                  <a:gd name="connsiteX10" fmla="*/ 440 w 77811"/>
                  <a:gd name="connsiteY10" fmla="*/ 100038 h 99891"/>
                  <a:gd name="connsiteX11" fmla="*/ 440 w 77811"/>
                  <a:gd name="connsiteY11" fmla="*/ 146 h 99891"/>
                  <a:gd name="connsiteX12" fmla="*/ 30949 w 77811"/>
                  <a:gd name="connsiteY12" fmla="*/ 146 h 99891"/>
                  <a:gd name="connsiteX13" fmla="*/ 56508 w 77811"/>
                  <a:gd name="connsiteY13" fmla="*/ 7305 h 99891"/>
                  <a:gd name="connsiteX14" fmla="*/ 64938 w 77811"/>
                  <a:gd name="connsiteY14" fmla="*/ 28916 h 99891"/>
                  <a:gd name="connsiteX15" fmla="*/ 60522 w 77811"/>
                  <a:gd name="connsiteY15" fmla="*/ 44572 h 99891"/>
                  <a:gd name="connsiteX16" fmla="*/ 47810 w 77811"/>
                  <a:gd name="connsiteY16" fmla="*/ 53203 h 99891"/>
                  <a:gd name="connsiteX17" fmla="*/ 13955 w 77811"/>
                  <a:gd name="connsiteY17" fmla="*/ 11253 h 99891"/>
                  <a:gd name="connsiteX18" fmla="*/ 13955 w 77811"/>
                  <a:gd name="connsiteY18" fmla="*/ 46713 h 99891"/>
                  <a:gd name="connsiteX19" fmla="*/ 30949 w 77811"/>
                  <a:gd name="connsiteY19" fmla="*/ 46713 h 99891"/>
                  <a:gd name="connsiteX20" fmla="*/ 45669 w 77811"/>
                  <a:gd name="connsiteY20" fmla="*/ 42230 h 99891"/>
                  <a:gd name="connsiteX21" fmla="*/ 50687 w 77811"/>
                  <a:gd name="connsiteY21" fmla="*/ 28916 h 99891"/>
                  <a:gd name="connsiteX22" fmla="*/ 45669 w 77811"/>
                  <a:gd name="connsiteY22" fmla="*/ 15736 h 99891"/>
                  <a:gd name="connsiteX23" fmla="*/ 30949 w 77811"/>
                  <a:gd name="connsiteY23" fmla="*/ 11253 h 99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11" h="99891">
                    <a:moveTo>
                      <a:pt x="47810" y="53203"/>
                    </a:moveTo>
                    <a:cubicBezTo>
                      <a:pt x="50709" y="54184"/>
                      <a:pt x="53519" y="56281"/>
                      <a:pt x="56240" y="59492"/>
                    </a:cubicBezTo>
                    <a:cubicBezTo>
                      <a:pt x="59005" y="62704"/>
                      <a:pt x="61771" y="67120"/>
                      <a:pt x="64536" y="72740"/>
                    </a:cubicBezTo>
                    <a:lnTo>
                      <a:pt x="78252" y="100038"/>
                    </a:lnTo>
                    <a:lnTo>
                      <a:pt x="63733" y="100038"/>
                    </a:lnTo>
                    <a:lnTo>
                      <a:pt x="50954" y="74412"/>
                    </a:lnTo>
                    <a:cubicBezTo>
                      <a:pt x="47653" y="67722"/>
                      <a:pt x="44442" y="63284"/>
                      <a:pt x="41320" y="61098"/>
                    </a:cubicBezTo>
                    <a:cubicBezTo>
                      <a:pt x="38242" y="58912"/>
                      <a:pt x="34027" y="57820"/>
                      <a:pt x="28674" y="57820"/>
                    </a:cubicBezTo>
                    <a:lnTo>
                      <a:pt x="13955" y="57820"/>
                    </a:lnTo>
                    <a:lnTo>
                      <a:pt x="13955" y="100038"/>
                    </a:lnTo>
                    <a:lnTo>
                      <a:pt x="440" y="100038"/>
                    </a:lnTo>
                    <a:lnTo>
                      <a:pt x="440" y="146"/>
                    </a:lnTo>
                    <a:lnTo>
                      <a:pt x="30949" y="146"/>
                    </a:lnTo>
                    <a:cubicBezTo>
                      <a:pt x="42368" y="146"/>
                      <a:pt x="50887" y="2533"/>
                      <a:pt x="56508" y="7305"/>
                    </a:cubicBezTo>
                    <a:cubicBezTo>
                      <a:pt x="62128" y="12078"/>
                      <a:pt x="64938" y="19282"/>
                      <a:pt x="64938" y="28916"/>
                    </a:cubicBezTo>
                    <a:cubicBezTo>
                      <a:pt x="64938" y="35205"/>
                      <a:pt x="63466" y="40424"/>
                      <a:pt x="60522" y="44572"/>
                    </a:cubicBezTo>
                    <a:cubicBezTo>
                      <a:pt x="57623" y="48720"/>
                      <a:pt x="53385" y="51597"/>
                      <a:pt x="47810" y="53203"/>
                    </a:cubicBezTo>
                    <a:close/>
                    <a:moveTo>
                      <a:pt x="13955" y="11253"/>
                    </a:moveTo>
                    <a:lnTo>
                      <a:pt x="13955" y="46713"/>
                    </a:lnTo>
                    <a:lnTo>
                      <a:pt x="30949" y="46713"/>
                    </a:lnTo>
                    <a:cubicBezTo>
                      <a:pt x="37461" y="46713"/>
                      <a:pt x="42368" y="45219"/>
                      <a:pt x="45669" y="42230"/>
                    </a:cubicBezTo>
                    <a:cubicBezTo>
                      <a:pt x="49014" y="39197"/>
                      <a:pt x="50687" y="34759"/>
                      <a:pt x="50687" y="28916"/>
                    </a:cubicBezTo>
                    <a:cubicBezTo>
                      <a:pt x="50687" y="23073"/>
                      <a:pt x="49014" y="18679"/>
                      <a:pt x="45669" y="15736"/>
                    </a:cubicBezTo>
                    <a:cubicBezTo>
                      <a:pt x="42368" y="12747"/>
                      <a:pt x="37461" y="11253"/>
                      <a:pt x="30949" y="1125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grpSp>
          <p:nvGrpSpPr>
            <p:cNvPr id="10" name="Gráfico 111">
              <a:extLst>
                <a:ext uri="{FF2B5EF4-FFF2-40B4-BE49-F238E27FC236}">
                  <a16:creationId xmlns:a16="http://schemas.microsoft.com/office/drawing/2014/main" id="{148AF0A4-5874-4463-AC6A-967DEDC6EB07}"/>
                </a:ext>
              </a:extLst>
            </p:cNvPr>
            <p:cNvGrpSpPr/>
            <p:nvPr/>
          </p:nvGrpSpPr>
          <p:grpSpPr>
            <a:xfrm>
              <a:off x="7736185" y="3573725"/>
              <a:ext cx="3181789" cy="605064"/>
              <a:chOff x="7736185" y="3573725"/>
              <a:chExt cx="3181789" cy="605064"/>
            </a:xfrm>
            <a:solidFill>
              <a:schemeClr val="tx1"/>
            </a:solidFill>
          </p:grpSpPr>
          <p:sp>
            <p:nvSpPr>
              <p:cNvPr id="11" name="Forma Livre: Forma 10">
                <a:extLst>
                  <a:ext uri="{FF2B5EF4-FFF2-40B4-BE49-F238E27FC236}">
                    <a16:creationId xmlns:a16="http://schemas.microsoft.com/office/drawing/2014/main" id="{644694DB-B679-4432-AD5F-F9F09A29C9C2}"/>
                  </a:ext>
                </a:extLst>
              </p:cNvPr>
              <p:cNvSpPr/>
              <p:nvPr/>
            </p:nvSpPr>
            <p:spPr>
              <a:xfrm flipV="1">
                <a:off x="7736763" y="3802192"/>
                <a:ext cx="297513" cy="288264"/>
              </a:xfrm>
              <a:custGeom>
                <a:avLst/>
                <a:gdLst>
                  <a:gd name="connsiteX0" fmla="*/ 93956 w 297513"/>
                  <a:gd name="connsiteY0" fmla="*/ 101942 h 288264"/>
                  <a:gd name="connsiteX1" fmla="*/ 93956 w 297513"/>
                  <a:gd name="connsiteY1" fmla="*/ 11124 h 288264"/>
                  <a:gd name="connsiteX2" fmla="*/ 90985 w 297513"/>
                  <a:gd name="connsiteY2" fmla="*/ 3403 h 288264"/>
                  <a:gd name="connsiteX3" fmla="*/ 83695 w 297513"/>
                  <a:gd name="connsiteY3" fmla="*/ 101 h 288264"/>
                  <a:gd name="connsiteX4" fmla="*/ 10263 w 297513"/>
                  <a:gd name="connsiteY4" fmla="*/ 101 h 288264"/>
                  <a:gd name="connsiteX5" fmla="*/ 3317 w 297513"/>
                  <a:gd name="connsiteY5" fmla="*/ 3403 h 288264"/>
                  <a:gd name="connsiteX6" fmla="*/ 345 w 297513"/>
                  <a:gd name="connsiteY6" fmla="*/ 11124 h 288264"/>
                  <a:gd name="connsiteX7" fmla="*/ 345 w 297513"/>
                  <a:gd name="connsiteY7" fmla="*/ 277316 h 288264"/>
                  <a:gd name="connsiteX8" fmla="*/ 3317 w 297513"/>
                  <a:gd name="connsiteY8" fmla="*/ 285051 h 288264"/>
                  <a:gd name="connsiteX9" fmla="*/ 10263 w 297513"/>
                  <a:gd name="connsiteY9" fmla="*/ 288365 h 288264"/>
                  <a:gd name="connsiteX10" fmla="*/ 176329 w 297513"/>
                  <a:gd name="connsiteY10" fmla="*/ 288365 h 288264"/>
                  <a:gd name="connsiteX11" fmla="*/ 244794 w 297513"/>
                  <a:gd name="connsiteY11" fmla="*/ 267385 h 288264"/>
                  <a:gd name="connsiteX12" fmla="*/ 272582 w 297513"/>
                  <a:gd name="connsiteY12" fmla="*/ 207479 h 288264"/>
                  <a:gd name="connsiteX13" fmla="*/ 249773 w 297513"/>
                  <a:gd name="connsiteY13" fmla="*/ 146811 h 288264"/>
                  <a:gd name="connsiteX14" fmla="*/ 236692 w 297513"/>
                  <a:gd name="connsiteY14" fmla="*/ 137782 h 288264"/>
                  <a:gd name="connsiteX15" fmla="*/ 220321 w 297513"/>
                  <a:gd name="connsiteY15" fmla="*/ 130250 h 288264"/>
                  <a:gd name="connsiteX16" fmla="*/ 238355 w 297513"/>
                  <a:gd name="connsiteY16" fmla="*/ 116649 h 288264"/>
                  <a:gd name="connsiteX17" fmla="*/ 250751 w 297513"/>
                  <a:gd name="connsiteY17" fmla="*/ 101942 h 288264"/>
                  <a:gd name="connsiteX18" fmla="*/ 296077 w 297513"/>
                  <a:gd name="connsiteY18" fmla="*/ 17017 h 288264"/>
                  <a:gd name="connsiteX19" fmla="*/ 296572 w 297513"/>
                  <a:gd name="connsiteY19" fmla="*/ 5435 h 288264"/>
                  <a:gd name="connsiteX20" fmla="*/ 287479 w 297513"/>
                  <a:gd name="connsiteY20" fmla="*/ 101 h 288264"/>
                  <a:gd name="connsiteX21" fmla="*/ 203456 w 297513"/>
                  <a:gd name="connsiteY21" fmla="*/ 101 h 288264"/>
                  <a:gd name="connsiteX22" fmla="*/ 198325 w 297513"/>
                  <a:gd name="connsiteY22" fmla="*/ 1942 h 288264"/>
                  <a:gd name="connsiteX23" fmla="*/ 194528 w 297513"/>
                  <a:gd name="connsiteY23" fmla="*/ 6362 h 288264"/>
                  <a:gd name="connsiteX24" fmla="*/ 152173 w 297513"/>
                  <a:gd name="connsiteY24" fmla="*/ 93865 h 288264"/>
                  <a:gd name="connsiteX25" fmla="*/ 152503 w 297513"/>
                  <a:gd name="connsiteY25" fmla="*/ 93116 h 288264"/>
                  <a:gd name="connsiteX26" fmla="*/ 149697 w 297513"/>
                  <a:gd name="connsiteY26" fmla="*/ 96799 h 288264"/>
                  <a:gd name="connsiteX27" fmla="*/ 146560 w 297513"/>
                  <a:gd name="connsiteY27" fmla="*/ 99732 h 288264"/>
                  <a:gd name="connsiteX28" fmla="*/ 126037 w 297513"/>
                  <a:gd name="connsiteY28" fmla="*/ 101942 h 288264"/>
                  <a:gd name="connsiteX29" fmla="*/ 91975 w 297513"/>
                  <a:gd name="connsiteY29" fmla="*/ 222541 h 288264"/>
                  <a:gd name="connsiteX30" fmla="*/ 91975 w 297513"/>
                  <a:gd name="connsiteY30" fmla="*/ 222541 h 288264"/>
                  <a:gd name="connsiteX31" fmla="*/ 91975 w 297513"/>
                  <a:gd name="connsiteY31" fmla="*/ 167754 h 288264"/>
                  <a:gd name="connsiteX32" fmla="*/ 131675 w 297513"/>
                  <a:gd name="connsiteY32" fmla="*/ 167754 h 288264"/>
                  <a:gd name="connsiteX33" fmla="*/ 168378 w 297513"/>
                  <a:gd name="connsiteY33" fmla="*/ 174015 h 288264"/>
                  <a:gd name="connsiteX34" fmla="*/ 180964 w 297513"/>
                  <a:gd name="connsiteY34" fmla="*/ 196430 h 288264"/>
                  <a:gd name="connsiteX35" fmla="*/ 171363 w 297513"/>
                  <a:gd name="connsiteY35" fmla="*/ 216293 h 288264"/>
                  <a:gd name="connsiteX36" fmla="*/ 143575 w 297513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13" h="288264">
                    <a:moveTo>
                      <a:pt x="93956" y="101942"/>
                    </a:moveTo>
                    <a:lnTo>
                      <a:pt x="93956" y="11124"/>
                    </a:lnTo>
                    <a:cubicBezTo>
                      <a:pt x="93956" y="8178"/>
                      <a:pt x="92966" y="5613"/>
                      <a:pt x="90985" y="3403"/>
                    </a:cubicBezTo>
                    <a:cubicBezTo>
                      <a:pt x="88991" y="1193"/>
                      <a:pt x="86565" y="101"/>
                      <a:pt x="83695" y="101"/>
                    </a:cubicBezTo>
                    <a:lnTo>
                      <a:pt x="10263" y="101"/>
                    </a:lnTo>
                    <a:cubicBezTo>
                      <a:pt x="7622" y="101"/>
                      <a:pt x="5310" y="1193"/>
                      <a:pt x="3317" y="3403"/>
                    </a:cubicBezTo>
                    <a:cubicBezTo>
                      <a:pt x="1335" y="5613"/>
                      <a:pt x="345" y="8178"/>
                      <a:pt x="345" y="11124"/>
                    </a:cubicBezTo>
                    <a:lnTo>
                      <a:pt x="345" y="277316"/>
                    </a:lnTo>
                    <a:cubicBezTo>
                      <a:pt x="345" y="280276"/>
                      <a:pt x="1335" y="282854"/>
                      <a:pt x="3317" y="285051"/>
                    </a:cubicBezTo>
                    <a:cubicBezTo>
                      <a:pt x="5310" y="287261"/>
                      <a:pt x="7622" y="288365"/>
                      <a:pt x="10263" y="288365"/>
                    </a:cubicBezTo>
                    <a:lnTo>
                      <a:pt x="176329" y="288365"/>
                    </a:lnTo>
                    <a:cubicBezTo>
                      <a:pt x="204777" y="288365"/>
                      <a:pt x="227599" y="281368"/>
                      <a:pt x="244794" y="267385"/>
                    </a:cubicBezTo>
                    <a:cubicBezTo>
                      <a:pt x="263324" y="252196"/>
                      <a:pt x="272582" y="232231"/>
                      <a:pt x="272582" y="207479"/>
                    </a:cubicBezTo>
                    <a:cubicBezTo>
                      <a:pt x="272582" y="179514"/>
                      <a:pt x="264975" y="159308"/>
                      <a:pt x="249773" y="146811"/>
                    </a:cubicBezTo>
                    <a:cubicBezTo>
                      <a:pt x="246014" y="143611"/>
                      <a:pt x="241657" y="140614"/>
                      <a:pt x="236692" y="137782"/>
                    </a:cubicBezTo>
                    <a:cubicBezTo>
                      <a:pt x="231739" y="134975"/>
                      <a:pt x="226278" y="132460"/>
                      <a:pt x="220321" y="130250"/>
                    </a:cubicBezTo>
                    <a:cubicBezTo>
                      <a:pt x="227370" y="126085"/>
                      <a:pt x="233390" y="121551"/>
                      <a:pt x="238355" y="116649"/>
                    </a:cubicBezTo>
                    <a:cubicBezTo>
                      <a:pt x="243308" y="111747"/>
                      <a:pt x="247436" y="106844"/>
                      <a:pt x="250751" y="101942"/>
                    </a:cubicBezTo>
                    <a:lnTo>
                      <a:pt x="296077" y="17017"/>
                    </a:lnTo>
                    <a:cubicBezTo>
                      <a:pt x="298274" y="12839"/>
                      <a:pt x="298439" y="8965"/>
                      <a:pt x="296572" y="5435"/>
                    </a:cubicBezTo>
                    <a:cubicBezTo>
                      <a:pt x="294693" y="1879"/>
                      <a:pt x="291657" y="101"/>
                      <a:pt x="287479" y="101"/>
                    </a:cubicBezTo>
                    <a:lnTo>
                      <a:pt x="203456" y="101"/>
                    </a:lnTo>
                    <a:cubicBezTo>
                      <a:pt x="201678" y="101"/>
                      <a:pt x="199976" y="698"/>
                      <a:pt x="198325" y="1942"/>
                    </a:cubicBezTo>
                    <a:cubicBezTo>
                      <a:pt x="196674" y="3162"/>
                      <a:pt x="195404" y="4635"/>
                      <a:pt x="194528" y="6362"/>
                    </a:cubicBezTo>
                    <a:lnTo>
                      <a:pt x="152173" y="93865"/>
                    </a:lnTo>
                    <a:lnTo>
                      <a:pt x="152503" y="93116"/>
                    </a:lnTo>
                    <a:cubicBezTo>
                      <a:pt x="151640" y="94348"/>
                      <a:pt x="150687" y="95567"/>
                      <a:pt x="149697" y="96799"/>
                    </a:cubicBezTo>
                    <a:cubicBezTo>
                      <a:pt x="148719" y="98018"/>
                      <a:pt x="147665" y="99008"/>
                      <a:pt x="146560" y="99732"/>
                    </a:cubicBezTo>
                    <a:cubicBezTo>
                      <a:pt x="144782" y="101206"/>
                      <a:pt x="137949" y="101942"/>
                      <a:pt x="126037" y="101942"/>
                    </a:cubicBezTo>
                    <a:close/>
                    <a:moveTo>
                      <a:pt x="91975" y="222541"/>
                    </a:moveTo>
                    <a:lnTo>
                      <a:pt x="91975" y="222541"/>
                    </a:lnTo>
                    <a:lnTo>
                      <a:pt x="91975" y="167754"/>
                    </a:lnTo>
                    <a:lnTo>
                      <a:pt x="131675" y="167754"/>
                    </a:lnTo>
                    <a:cubicBezTo>
                      <a:pt x="147766" y="167754"/>
                      <a:pt x="159996" y="169849"/>
                      <a:pt x="168378" y="174015"/>
                    </a:cubicBezTo>
                    <a:cubicBezTo>
                      <a:pt x="176773" y="178180"/>
                      <a:pt x="180964" y="185648"/>
                      <a:pt x="180964" y="196430"/>
                    </a:cubicBezTo>
                    <a:cubicBezTo>
                      <a:pt x="180964" y="205498"/>
                      <a:pt x="177764" y="212127"/>
                      <a:pt x="171363" y="216293"/>
                    </a:cubicBezTo>
                    <a:cubicBezTo>
                      <a:pt x="164962" y="220459"/>
                      <a:pt x="155704" y="222541"/>
                      <a:pt x="14357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2" name="Forma Livre: Forma 11">
                <a:extLst>
                  <a:ext uri="{FF2B5EF4-FFF2-40B4-BE49-F238E27FC236}">
                    <a16:creationId xmlns:a16="http://schemas.microsoft.com/office/drawing/2014/main" id="{08A4D11E-C264-4FE7-A7AB-B63CE57C7CD8}"/>
                  </a:ext>
                </a:extLst>
              </p:cNvPr>
              <p:cNvSpPr/>
              <p:nvPr/>
            </p:nvSpPr>
            <p:spPr>
              <a:xfrm flipV="1">
                <a:off x="8048696" y="3802199"/>
                <a:ext cx="78727" cy="288251"/>
              </a:xfrm>
              <a:custGeom>
                <a:avLst/>
                <a:gdLst>
                  <a:gd name="connsiteX0" fmla="*/ 8966 w 78727"/>
                  <a:gd name="connsiteY0" fmla="*/ 93 h 288251"/>
                  <a:gd name="connsiteX1" fmla="*/ 2857 w 78727"/>
                  <a:gd name="connsiteY1" fmla="*/ 3395 h 288251"/>
                  <a:gd name="connsiteX2" fmla="*/ 368 w 78727"/>
                  <a:gd name="connsiteY2" fmla="*/ 11104 h 288251"/>
                  <a:gd name="connsiteX3" fmla="*/ 368 w 78727"/>
                  <a:gd name="connsiteY3" fmla="*/ 277321 h 288251"/>
                  <a:gd name="connsiteX4" fmla="*/ 2857 w 78727"/>
                  <a:gd name="connsiteY4" fmla="*/ 285043 h 288251"/>
                  <a:gd name="connsiteX5" fmla="*/ 8966 w 78727"/>
                  <a:gd name="connsiteY5" fmla="*/ 288345 h 288251"/>
                  <a:gd name="connsiteX6" fmla="*/ 70497 w 78727"/>
                  <a:gd name="connsiteY6" fmla="*/ 288345 h 288251"/>
                  <a:gd name="connsiteX7" fmla="*/ 76619 w 78727"/>
                  <a:gd name="connsiteY7" fmla="*/ 285043 h 288251"/>
                  <a:gd name="connsiteX8" fmla="*/ 79095 w 78727"/>
                  <a:gd name="connsiteY8" fmla="*/ 277321 h 288251"/>
                  <a:gd name="connsiteX9" fmla="*/ 79095 w 78727"/>
                  <a:gd name="connsiteY9" fmla="*/ 11104 h 288251"/>
                  <a:gd name="connsiteX10" fmla="*/ 76619 w 78727"/>
                  <a:gd name="connsiteY10" fmla="*/ 3395 h 288251"/>
                  <a:gd name="connsiteX11" fmla="*/ 70497 w 78727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27" h="288251">
                    <a:moveTo>
                      <a:pt x="8966" y="93"/>
                    </a:moveTo>
                    <a:cubicBezTo>
                      <a:pt x="6540" y="93"/>
                      <a:pt x="4508" y="1198"/>
                      <a:pt x="2857" y="3395"/>
                    </a:cubicBezTo>
                    <a:cubicBezTo>
                      <a:pt x="1193" y="5605"/>
                      <a:pt x="368" y="8170"/>
                      <a:pt x="368" y="11104"/>
                    </a:cubicBezTo>
                    <a:lnTo>
                      <a:pt x="368" y="277321"/>
                    </a:lnTo>
                    <a:cubicBezTo>
                      <a:pt x="368" y="280255"/>
                      <a:pt x="1193" y="282846"/>
                      <a:pt x="2857" y="285043"/>
                    </a:cubicBezTo>
                    <a:cubicBezTo>
                      <a:pt x="4508" y="287240"/>
                      <a:pt x="6540" y="288345"/>
                      <a:pt x="8966" y="288345"/>
                    </a:cubicBezTo>
                    <a:lnTo>
                      <a:pt x="70497" y="288345"/>
                    </a:lnTo>
                    <a:cubicBezTo>
                      <a:pt x="72923" y="288345"/>
                      <a:pt x="74955" y="287240"/>
                      <a:pt x="76619" y="285043"/>
                    </a:cubicBezTo>
                    <a:cubicBezTo>
                      <a:pt x="78270" y="282846"/>
                      <a:pt x="79095" y="280255"/>
                      <a:pt x="79095" y="277321"/>
                    </a:cubicBezTo>
                    <a:lnTo>
                      <a:pt x="79095" y="11104"/>
                    </a:lnTo>
                    <a:cubicBezTo>
                      <a:pt x="79095" y="8170"/>
                      <a:pt x="78270" y="5605"/>
                      <a:pt x="76619" y="3395"/>
                    </a:cubicBezTo>
                    <a:cubicBezTo>
                      <a:pt x="74955" y="1198"/>
                      <a:pt x="72923" y="93"/>
                      <a:pt x="70497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3" name="Forma Livre: Forma 12">
                <a:extLst>
                  <a:ext uri="{FF2B5EF4-FFF2-40B4-BE49-F238E27FC236}">
                    <a16:creationId xmlns:a16="http://schemas.microsoft.com/office/drawing/2014/main" id="{0AC90E6D-D055-4AF5-A5E8-9B7BB6E68144}"/>
                  </a:ext>
                </a:extLst>
              </p:cNvPr>
              <p:cNvSpPr/>
              <p:nvPr/>
            </p:nvSpPr>
            <p:spPr>
              <a:xfrm flipV="1">
                <a:off x="8141987" y="3796676"/>
                <a:ext cx="310934" cy="298208"/>
              </a:xfrm>
              <a:custGeom>
                <a:avLst/>
                <a:gdLst>
                  <a:gd name="connsiteX0" fmla="*/ 271978 w 310934"/>
                  <a:gd name="connsiteY0" fmla="*/ 36874 h 298208"/>
                  <a:gd name="connsiteX1" fmla="*/ 155862 w 310934"/>
                  <a:gd name="connsiteY1" fmla="*/ 95 h 298208"/>
                  <a:gd name="connsiteX2" fmla="*/ 39759 w 310934"/>
                  <a:gd name="connsiteY2" fmla="*/ 36874 h 298208"/>
                  <a:gd name="connsiteX3" fmla="*/ 402 w 310934"/>
                  <a:gd name="connsiteY3" fmla="*/ 149028 h 298208"/>
                  <a:gd name="connsiteX4" fmla="*/ 39759 w 310934"/>
                  <a:gd name="connsiteY4" fmla="*/ 261347 h 298208"/>
                  <a:gd name="connsiteX5" fmla="*/ 155862 w 310934"/>
                  <a:gd name="connsiteY5" fmla="*/ 298304 h 298208"/>
                  <a:gd name="connsiteX6" fmla="*/ 271978 w 310934"/>
                  <a:gd name="connsiteY6" fmla="*/ 261347 h 298208"/>
                  <a:gd name="connsiteX7" fmla="*/ 311336 w 310934"/>
                  <a:gd name="connsiteY7" fmla="*/ 149028 h 298208"/>
                  <a:gd name="connsiteX8" fmla="*/ 271978 w 310934"/>
                  <a:gd name="connsiteY8" fmla="*/ 36874 h 298208"/>
                  <a:gd name="connsiteX9" fmla="*/ 203335 w 310934"/>
                  <a:gd name="connsiteY9" fmla="*/ 196628 h 298208"/>
                  <a:gd name="connsiteX10" fmla="*/ 203335 w 310934"/>
                  <a:gd name="connsiteY10" fmla="*/ 196628 h 298208"/>
                  <a:gd name="connsiteX11" fmla="*/ 155862 w 310934"/>
                  <a:gd name="connsiteY11" fmla="*/ 212630 h 298208"/>
                  <a:gd name="connsiteX12" fmla="*/ 108567 w 310934"/>
                  <a:gd name="connsiteY12" fmla="*/ 196628 h 298208"/>
                  <a:gd name="connsiteX13" fmla="*/ 92350 w 310934"/>
                  <a:gd name="connsiteY13" fmla="*/ 149028 h 298208"/>
                  <a:gd name="connsiteX14" fmla="*/ 108567 w 310934"/>
                  <a:gd name="connsiteY14" fmla="*/ 101403 h 298208"/>
                  <a:gd name="connsiteX15" fmla="*/ 155862 w 310934"/>
                  <a:gd name="connsiteY15" fmla="*/ 85414 h 298208"/>
                  <a:gd name="connsiteX16" fmla="*/ 203335 w 310934"/>
                  <a:gd name="connsiteY16" fmla="*/ 101403 h 298208"/>
                  <a:gd name="connsiteX17" fmla="*/ 219718 w 310934"/>
                  <a:gd name="connsiteY17" fmla="*/ 149028 h 298208"/>
                  <a:gd name="connsiteX18" fmla="*/ 203335 w 310934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34" h="298208">
                    <a:moveTo>
                      <a:pt x="271978" y="36874"/>
                    </a:moveTo>
                    <a:cubicBezTo>
                      <a:pt x="245740" y="12363"/>
                      <a:pt x="207031" y="95"/>
                      <a:pt x="155862" y="95"/>
                    </a:cubicBezTo>
                    <a:cubicBezTo>
                      <a:pt x="104707" y="95"/>
                      <a:pt x="65997" y="12363"/>
                      <a:pt x="39759" y="36874"/>
                    </a:cubicBezTo>
                    <a:cubicBezTo>
                      <a:pt x="13508" y="61385"/>
                      <a:pt x="402" y="98762"/>
                      <a:pt x="402" y="149028"/>
                    </a:cubicBezTo>
                    <a:cubicBezTo>
                      <a:pt x="402" y="199269"/>
                      <a:pt x="13508" y="236709"/>
                      <a:pt x="39759" y="261347"/>
                    </a:cubicBezTo>
                    <a:cubicBezTo>
                      <a:pt x="65997" y="285985"/>
                      <a:pt x="104707" y="298304"/>
                      <a:pt x="155862" y="298304"/>
                    </a:cubicBezTo>
                    <a:cubicBezTo>
                      <a:pt x="207031" y="298304"/>
                      <a:pt x="245740" y="285985"/>
                      <a:pt x="271978" y="261347"/>
                    </a:cubicBezTo>
                    <a:cubicBezTo>
                      <a:pt x="298204" y="236709"/>
                      <a:pt x="311336" y="199269"/>
                      <a:pt x="311336" y="149028"/>
                    </a:cubicBezTo>
                    <a:cubicBezTo>
                      <a:pt x="311336" y="98762"/>
                      <a:pt x="298204" y="61385"/>
                      <a:pt x="271978" y="36874"/>
                    </a:cubicBezTo>
                    <a:moveTo>
                      <a:pt x="203335" y="196628"/>
                    </a:moveTo>
                    <a:lnTo>
                      <a:pt x="203335" y="196628"/>
                    </a:lnTo>
                    <a:cubicBezTo>
                      <a:pt x="192413" y="207308"/>
                      <a:pt x="176589" y="212630"/>
                      <a:pt x="155862" y="212630"/>
                    </a:cubicBezTo>
                    <a:cubicBezTo>
                      <a:pt x="135136" y="212630"/>
                      <a:pt x="119362" y="207308"/>
                      <a:pt x="108567" y="196628"/>
                    </a:cubicBezTo>
                    <a:cubicBezTo>
                      <a:pt x="97747" y="185960"/>
                      <a:pt x="92350" y="170097"/>
                      <a:pt x="92350" y="149028"/>
                    </a:cubicBezTo>
                    <a:cubicBezTo>
                      <a:pt x="92350" y="127933"/>
                      <a:pt x="97747" y="112058"/>
                      <a:pt x="108567" y="101403"/>
                    </a:cubicBezTo>
                    <a:cubicBezTo>
                      <a:pt x="119362" y="90735"/>
                      <a:pt x="135136" y="85414"/>
                      <a:pt x="155862" y="85414"/>
                    </a:cubicBezTo>
                    <a:cubicBezTo>
                      <a:pt x="176589" y="85414"/>
                      <a:pt x="192413" y="90735"/>
                      <a:pt x="203335" y="101403"/>
                    </a:cubicBezTo>
                    <a:cubicBezTo>
                      <a:pt x="214244" y="112058"/>
                      <a:pt x="219718" y="127933"/>
                      <a:pt x="219718" y="149028"/>
                    </a:cubicBezTo>
                    <a:cubicBezTo>
                      <a:pt x="219718" y="170097"/>
                      <a:pt x="214244" y="185960"/>
                      <a:pt x="203335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4" name="Forma Livre: Forma 13">
                <a:extLst>
                  <a:ext uri="{FF2B5EF4-FFF2-40B4-BE49-F238E27FC236}">
                    <a16:creationId xmlns:a16="http://schemas.microsoft.com/office/drawing/2014/main" id="{7788BD05-7BFE-4BDC-AA45-431CCB2216C8}"/>
                  </a:ext>
                </a:extLst>
              </p:cNvPr>
              <p:cNvSpPr/>
              <p:nvPr/>
            </p:nvSpPr>
            <p:spPr>
              <a:xfrm flipV="1">
                <a:off x="8555472" y="3802195"/>
                <a:ext cx="287464" cy="288251"/>
              </a:xfrm>
              <a:custGeom>
                <a:avLst/>
                <a:gdLst>
                  <a:gd name="connsiteX0" fmla="*/ 154918 w 287464"/>
                  <a:gd name="connsiteY0" fmla="*/ 288367 h 288251"/>
                  <a:gd name="connsiteX1" fmla="*/ 251171 w 287464"/>
                  <a:gd name="connsiteY1" fmla="*/ 248286 h 288251"/>
                  <a:gd name="connsiteX2" fmla="*/ 287900 w 287464"/>
                  <a:gd name="connsiteY2" fmla="*/ 144235 h 288251"/>
                  <a:gd name="connsiteX3" fmla="*/ 250841 w 287464"/>
                  <a:gd name="connsiteY3" fmla="*/ 40565 h 288251"/>
                  <a:gd name="connsiteX4" fmla="*/ 156239 w 287464"/>
                  <a:gd name="connsiteY4" fmla="*/ 116 h 288251"/>
                  <a:gd name="connsiteX5" fmla="*/ 10697 w 287464"/>
                  <a:gd name="connsiteY5" fmla="*/ 116 h 288251"/>
                  <a:gd name="connsiteX6" fmla="*/ 3407 w 287464"/>
                  <a:gd name="connsiteY6" fmla="*/ 3418 h 288251"/>
                  <a:gd name="connsiteX7" fmla="*/ 435 w 287464"/>
                  <a:gd name="connsiteY7" fmla="*/ 11126 h 288251"/>
                  <a:gd name="connsiteX8" fmla="*/ 435 w 287464"/>
                  <a:gd name="connsiteY8" fmla="*/ 277318 h 288251"/>
                  <a:gd name="connsiteX9" fmla="*/ 3407 w 287464"/>
                  <a:gd name="connsiteY9" fmla="*/ 285053 h 288251"/>
                  <a:gd name="connsiteX10" fmla="*/ 10697 w 287464"/>
                  <a:gd name="connsiteY10" fmla="*/ 288367 h 288251"/>
                  <a:gd name="connsiteX11" fmla="*/ 186338 w 287464"/>
                  <a:gd name="connsiteY11" fmla="*/ 186526 h 288251"/>
                  <a:gd name="connsiteX12" fmla="*/ 186338 w 287464"/>
                  <a:gd name="connsiteY12" fmla="*/ 186526 h 288251"/>
                  <a:gd name="connsiteX13" fmla="*/ 152264 w 287464"/>
                  <a:gd name="connsiteY13" fmla="*/ 200864 h 288251"/>
                  <a:gd name="connsiteX14" fmla="*/ 94047 w 287464"/>
                  <a:gd name="connsiteY14" fmla="*/ 200864 h 288251"/>
                  <a:gd name="connsiteX15" fmla="*/ 94047 w 287464"/>
                  <a:gd name="connsiteY15" fmla="*/ 87606 h 288251"/>
                  <a:gd name="connsiteX16" fmla="*/ 149622 w 287464"/>
                  <a:gd name="connsiteY16" fmla="*/ 87606 h 288251"/>
                  <a:gd name="connsiteX17" fmla="*/ 185678 w 287464"/>
                  <a:gd name="connsiteY17" fmla="*/ 101792 h 288251"/>
                  <a:gd name="connsiteX18" fmla="*/ 197920 w 287464"/>
                  <a:gd name="connsiteY18" fmla="*/ 143867 h 288251"/>
                  <a:gd name="connsiteX19" fmla="*/ 186338 w 287464"/>
                  <a:gd name="connsiteY19" fmla="*/ 186526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7464" h="288251">
                    <a:moveTo>
                      <a:pt x="154918" y="288367"/>
                    </a:moveTo>
                    <a:cubicBezTo>
                      <a:pt x="194390" y="288367"/>
                      <a:pt x="226483" y="275007"/>
                      <a:pt x="251171" y="248286"/>
                    </a:cubicBezTo>
                    <a:cubicBezTo>
                      <a:pt x="275657" y="221819"/>
                      <a:pt x="287900" y="187123"/>
                      <a:pt x="287900" y="144235"/>
                    </a:cubicBezTo>
                    <a:cubicBezTo>
                      <a:pt x="287900" y="102338"/>
                      <a:pt x="275543" y="67768"/>
                      <a:pt x="250841" y="40565"/>
                    </a:cubicBezTo>
                    <a:cubicBezTo>
                      <a:pt x="226368" y="13578"/>
                      <a:pt x="194834" y="116"/>
                      <a:pt x="156239" y="116"/>
                    </a:cubicBezTo>
                    <a:lnTo>
                      <a:pt x="10697" y="116"/>
                    </a:lnTo>
                    <a:cubicBezTo>
                      <a:pt x="7827" y="116"/>
                      <a:pt x="5401" y="1208"/>
                      <a:pt x="3407" y="3418"/>
                    </a:cubicBezTo>
                    <a:cubicBezTo>
                      <a:pt x="1426" y="5615"/>
                      <a:pt x="435" y="8180"/>
                      <a:pt x="435" y="11126"/>
                    </a:cubicBezTo>
                    <a:lnTo>
                      <a:pt x="435" y="277318"/>
                    </a:lnTo>
                    <a:cubicBezTo>
                      <a:pt x="435" y="280278"/>
                      <a:pt x="1426" y="282856"/>
                      <a:pt x="3407" y="285053"/>
                    </a:cubicBezTo>
                    <a:cubicBezTo>
                      <a:pt x="5401" y="287263"/>
                      <a:pt x="7827" y="288367"/>
                      <a:pt x="10697" y="288367"/>
                    </a:cubicBezTo>
                    <a:close/>
                    <a:moveTo>
                      <a:pt x="186338" y="186526"/>
                    </a:moveTo>
                    <a:lnTo>
                      <a:pt x="186338" y="186526"/>
                    </a:lnTo>
                    <a:cubicBezTo>
                      <a:pt x="178616" y="196077"/>
                      <a:pt x="167275" y="200864"/>
                      <a:pt x="152264" y="200864"/>
                    </a:cubicBezTo>
                    <a:lnTo>
                      <a:pt x="94047" y="200864"/>
                    </a:lnTo>
                    <a:lnTo>
                      <a:pt x="94047" y="87606"/>
                    </a:lnTo>
                    <a:lnTo>
                      <a:pt x="149622" y="87606"/>
                    </a:lnTo>
                    <a:cubicBezTo>
                      <a:pt x="165510" y="87606"/>
                      <a:pt x="177511" y="92330"/>
                      <a:pt x="185678" y="101792"/>
                    </a:cubicBezTo>
                    <a:cubicBezTo>
                      <a:pt x="193831" y="111202"/>
                      <a:pt x="197920" y="125249"/>
                      <a:pt x="197920" y="143867"/>
                    </a:cubicBezTo>
                    <a:cubicBezTo>
                      <a:pt x="197920" y="162739"/>
                      <a:pt x="194060" y="176963"/>
                      <a:pt x="186338" y="18652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5" name="Forma Livre: Forma 14">
                <a:extLst>
                  <a:ext uri="{FF2B5EF4-FFF2-40B4-BE49-F238E27FC236}">
                    <a16:creationId xmlns:a16="http://schemas.microsoft.com/office/drawing/2014/main" id="{76A19B44-F601-4504-B7D3-708F516C106A}"/>
                  </a:ext>
                </a:extLst>
              </p:cNvPr>
              <p:cNvSpPr/>
              <p:nvPr/>
            </p:nvSpPr>
            <p:spPr>
              <a:xfrm flipV="1">
                <a:off x="8857497" y="3802199"/>
                <a:ext cx="221614" cy="288251"/>
              </a:xfrm>
              <a:custGeom>
                <a:avLst/>
                <a:gdLst>
                  <a:gd name="connsiteX0" fmla="*/ 10361 w 221614"/>
                  <a:gd name="connsiteY0" fmla="*/ 93 h 288251"/>
                  <a:gd name="connsiteX1" fmla="*/ 3414 w 221614"/>
                  <a:gd name="connsiteY1" fmla="*/ 3395 h 288251"/>
                  <a:gd name="connsiteX2" fmla="*/ 455 w 221614"/>
                  <a:gd name="connsiteY2" fmla="*/ 11104 h 288251"/>
                  <a:gd name="connsiteX3" fmla="*/ 455 w 221614"/>
                  <a:gd name="connsiteY3" fmla="*/ 277321 h 288251"/>
                  <a:gd name="connsiteX4" fmla="*/ 3414 w 221614"/>
                  <a:gd name="connsiteY4" fmla="*/ 285043 h 288251"/>
                  <a:gd name="connsiteX5" fmla="*/ 10361 w 221614"/>
                  <a:gd name="connsiteY5" fmla="*/ 288345 h 288251"/>
                  <a:gd name="connsiteX6" fmla="*/ 203223 w 221614"/>
                  <a:gd name="connsiteY6" fmla="*/ 288345 h 288251"/>
                  <a:gd name="connsiteX7" fmla="*/ 210157 w 221614"/>
                  <a:gd name="connsiteY7" fmla="*/ 285043 h 288251"/>
                  <a:gd name="connsiteX8" fmla="*/ 213154 w 221614"/>
                  <a:gd name="connsiteY8" fmla="*/ 277321 h 288251"/>
                  <a:gd name="connsiteX9" fmla="*/ 213154 w 221614"/>
                  <a:gd name="connsiteY9" fmla="*/ 223651 h 288251"/>
                  <a:gd name="connsiteX10" fmla="*/ 210157 w 221614"/>
                  <a:gd name="connsiteY10" fmla="*/ 215561 h 288251"/>
                  <a:gd name="connsiteX11" fmla="*/ 203223 w 221614"/>
                  <a:gd name="connsiteY11" fmla="*/ 212234 h 288251"/>
                  <a:gd name="connsiteX12" fmla="*/ 92073 w 221614"/>
                  <a:gd name="connsiteY12" fmla="*/ 212234 h 288251"/>
                  <a:gd name="connsiteX13" fmla="*/ 92073 w 221614"/>
                  <a:gd name="connsiteY13" fmla="*/ 182833 h 288251"/>
                  <a:gd name="connsiteX14" fmla="*/ 187018 w 221614"/>
                  <a:gd name="connsiteY14" fmla="*/ 182833 h 288251"/>
                  <a:gd name="connsiteX15" fmla="*/ 193965 w 221614"/>
                  <a:gd name="connsiteY15" fmla="*/ 179518 h 288251"/>
                  <a:gd name="connsiteX16" fmla="*/ 196911 w 221614"/>
                  <a:gd name="connsiteY16" fmla="*/ 171797 h 288251"/>
                  <a:gd name="connsiteX17" fmla="*/ 196911 w 221614"/>
                  <a:gd name="connsiteY17" fmla="*/ 118851 h 288251"/>
                  <a:gd name="connsiteX18" fmla="*/ 193965 w 221614"/>
                  <a:gd name="connsiteY18" fmla="*/ 110761 h 288251"/>
                  <a:gd name="connsiteX19" fmla="*/ 187018 w 221614"/>
                  <a:gd name="connsiteY19" fmla="*/ 107446 h 288251"/>
                  <a:gd name="connsiteX20" fmla="*/ 92073 w 221614"/>
                  <a:gd name="connsiteY20" fmla="*/ 107090 h 288251"/>
                  <a:gd name="connsiteX21" fmla="*/ 92073 w 221614"/>
                  <a:gd name="connsiteY21" fmla="*/ 76191 h 288251"/>
                  <a:gd name="connsiteX22" fmla="*/ 212151 w 221614"/>
                  <a:gd name="connsiteY22" fmla="*/ 76191 h 288251"/>
                  <a:gd name="connsiteX23" fmla="*/ 219263 w 221614"/>
                  <a:gd name="connsiteY23" fmla="*/ 72877 h 288251"/>
                  <a:gd name="connsiteX24" fmla="*/ 222070 w 221614"/>
                  <a:gd name="connsiteY24" fmla="*/ 64799 h 288251"/>
                  <a:gd name="connsiteX25" fmla="*/ 222070 w 221614"/>
                  <a:gd name="connsiteY25" fmla="*/ 11104 h 288251"/>
                  <a:gd name="connsiteX26" fmla="*/ 219263 w 221614"/>
                  <a:gd name="connsiteY26" fmla="*/ 3395 h 288251"/>
                  <a:gd name="connsiteX27" fmla="*/ 212151 w 221614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14" h="288251">
                    <a:moveTo>
                      <a:pt x="10361" y="93"/>
                    </a:moveTo>
                    <a:cubicBezTo>
                      <a:pt x="7719" y="93"/>
                      <a:pt x="5395" y="1198"/>
                      <a:pt x="3414" y="3395"/>
                    </a:cubicBezTo>
                    <a:cubicBezTo>
                      <a:pt x="1433" y="5605"/>
                      <a:pt x="455" y="8170"/>
                      <a:pt x="455" y="11104"/>
                    </a:cubicBezTo>
                    <a:lnTo>
                      <a:pt x="455" y="277321"/>
                    </a:lnTo>
                    <a:cubicBezTo>
                      <a:pt x="455" y="280255"/>
                      <a:pt x="1433" y="282846"/>
                      <a:pt x="3414" y="285043"/>
                    </a:cubicBezTo>
                    <a:cubicBezTo>
                      <a:pt x="5395" y="287240"/>
                      <a:pt x="7719" y="288345"/>
                      <a:pt x="10361" y="288345"/>
                    </a:cubicBezTo>
                    <a:lnTo>
                      <a:pt x="203223" y="288345"/>
                    </a:lnTo>
                    <a:cubicBezTo>
                      <a:pt x="205865" y="288345"/>
                      <a:pt x="208176" y="287240"/>
                      <a:pt x="210157" y="285043"/>
                    </a:cubicBezTo>
                    <a:cubicBezTo>
                      <a:pt x="212151" y="282846"/>
                      <a:pt x="213154" y="280255"/>
                      <a:pt x="213154" y="277321"/>
                    </a:cubicBezTo>
                    <a:lnTo>
                      <a:pt x="213154" y="223651"/>
                    </a:lnTo>
                    <a:cubicBezTo>
                      <a:pt x="213154" y="220451"/>
                      <a:pt x="212151" y="217758"/>
                      <a:pt x="210157" y="215561"/>
                    </a:cubicBezTo>
                    <a:cubicBezTo>
                      <a:pt x="208176" y="213326"/>
                      <a:pt x="205865" y="212234"/>
                      <a:pt x="203223" y="212234"/>
                    </a:cubicBezTo>
                    <a:lnTo>
                      <a:pt x="92073" y="212234"/>
                    </a:lnTo>
                    <a:lnTo>
                      <a:pt x="92073" y="182833"/>
                    </a:lnTo>
                    <a:lnTo>
                      <a:pt x="187018" y="182833"/>
                    </a:lnTo>
                    <a:cubicBezTo>
                      <a:pt x="189647" y="182833"/>
                      <a:pt x="191971" y="181716"/>
                      <a:pt x="193965" y="179518"/>
                    </a:cubicBezTo>
                    <a:cubicBezTo>
                      <a:pt x="195946" y="177309"/>
                      <a:pt x="196911" y="174743"/>
                      <a:pt x="196911" y="171797"/>
                    </a:cubicBezTo>
                    <a:lnTo>
                      <a:pt x="196911" y="118851"/>
                    </a:lnTo>
                    <a:cubicBezTo>
                      <a:pt x="196911" y="115676"/>
                      <a:pt x="195946" y="112970"/>
                      <a:pt x="193965" y="110761"/>
                    </a:cubicBezTo>
                    <a:cubicBezTo>
                      <a:pt x="191971" y="108538"/>
                      <a:pt x="189647" y="107446"/>
                      <a:pt x="187018" y="107446"/>
                    </a:cubicBezTo>
                    <a:lnTo>
                      <a:pt x="92073" y="107090"/>
                    </a:lnTo>
                    <a:lnTo>
                      <a:pt x="92073" y="76191"/>
                    </a:lnTo>
                    <a:lnTo>
                      <a:pt x="212151" y="76191"/>
                    </a:lnTo>
                    <a:cubicBezTo>
                      <a:pt x="215009" y="76191"/>
                      <a:pt x="217396" y="75086"/>
                      <a:pt x="219263" y="72877"/>
                    </a:cubicBezTo>
                    <a:cubicBezTo>
                      <a:pt x="221130" y="70679"/>
                      <a:pt x="222070" y="67987"/>
                      <a:pt x="222070" y="64799"/>
                    </a:cubicBezTo>
                    <a:lnTo>
                      <a:pt x="222070" y="11104"/>
                    </a:lnTo>
                    <a:cubicBezTo>
                      <a:pt x="222070" y="8170"/>
                      <a:pt x="221130" y="5605"/>
                      <a:pt x="219263" y="3395"/>
                    </a:cubicBezTo>
                    <a:cubicBezTo>
                      <a:pt x="217396" y="1198"/>
                      <a:pt x="215009" y="93"/>
                      <a:pt x="212151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6" name="Forma Livre: Forma 15">
                <a:extLst>
                  <a:ext uri="{FF2B5EF4-FFF2-40B4-BE49-F238E27FC236}">
                    <a16:creationId xmlns:a16="http://schemas.microsoft.com/office/drawing/2014/main" id="{749E8B9E-4AA8-4943-B654-786D16FFA40F}"/>
                  </a:ext>
                </a:extLst>
              </p:cNvPr>
              <p:cNvSpPr/>
              <p:nvPr/>
            </p:nvSpPr>
            <p:spPr>
              <a:xfrm flipV="1">
                <a:off x="9181794" y="3799244"/>
                <a:ext cx="191390" cy="302247"/>
              </a:xfrm>
              <a:custGeom>
                <a:avLst/>
                <a:gdLst>
                  <a:gd name="connsiteX0" fmla="*/ 182291 w 191390"/>
                  <a:gd name="connsiteY0" fmla="*/ 302364 h 302247"/>
                  <a:gd name="connsiteX1" fmla="*/ 189073 w 191390"/>
                  <a:gd name="connsiteY1" fmla="*/ 299049 h 302247"/>
                  <a:gd name="connsiteX2" fmla="*/ 191892 w 191390"/>
                  <a:gd name="connsiteY2" fmla="*/ 290959 h 302247"/>
                  <a:gd name="connsiteX3" fmla="*/ 191892 w 191390"/>
                  <a:gd name="connsiteY3" fmla="*/ 101970 h 302247"/>
                  <a:gd name="connsiteX4" fmla="*/ 164105 w 191390"/>
                  <a:gd name="connsiteY4" fmla="*/ 28069 h 302247"/>
                  <a:gd name="connsiteX5" fmla="*/ 93658 w 191390"/>
                  <a:gd name="connsiteY5" fmla="*/ 116 h 302247"/>
                  <a:gd name="connsiteX6" fmla="*/ 45677 w 191390"/>
                  <a:gd name="connsiteY6" fmla="*/ 8943 h 302247"/>
                  <a:gd name="connsiteX7" fmla="*/ 25992 w 191390"/>
                  <a:gd name="connsiteY7" fmla="*/ 16309 h 302247"/>
                  <a:gd name="connsiteX8" fmla="*/ 15248 w 191390"/>
                  <a:gd name="connsiteY8" fmla="*/ 21452 h 302247"/>
                  <a:gd name="connsiteX9" fmla="*/ 12111 w 191390"/>
                  <a:gd name="connsiteY9" fmla="*/ 25313 h 302247"/>
                  <a:gd name="connsiteX10" fmla="*/ 10295 w 191390"/>
                  <a:gd name="connsiteY10" fmla="*/ 29898 h 302247"/>
                  <a:gd name="connsiteX11" fmla="*/ 694 w 191390"/>
                  <a:gd name="connsiteY11" fmla="*/ 113731 h 302247"/>
                  <a:gd name="connsiteX12" fmla="*/ 1672 w 191390"/>
                  <a:gd name="connsiteY12" fmla="*/ 121274 h 302247"/>
                  <a:gd name="connsiteX13" fmla="*/ 6155 w 191390"/>
                  <a:gd name="connsiteY13" fmla="*/ 125859 h 302247"/>
                  <a:gd name="connsiteX14" fmla="*/ 12111 w 191390"/>
                  <a:gd name="connsiteY14" fmla="*/ 126786 h 302247"/>
                  <a:gd name="connsiteX15" fmla="*/ 17902 w 191390"/>
                  <a:gd name="connsiteY15" fmla="*/ 122925 h 302247"/>
                  <a:gd name="connsiteX16" fmla="*/ 39073 w 191390"/>
                  <a:gd name="connsiteY16" fmla="*/ 105996 h 302247"/>
                  <a:gd name="connsiteX17" fmla="*/ 70493 w 191390"/>
                  <a:gd name="connsiteY17" fmla="*/ 96814 h 302247"/>
                  <a:gd name="connsiteX18" fmla="*/ 101582 w 191390"/>
                  <a:gd name="connsiteY18" fmla="*/ 128437 h 302247"/>
                  <a:gd name="connsiteX19" fmla="*/ 101582 w 191390"/>
                  <a:gd name="connsiteY19" fmla="*/ 290959 h 302247"/>
                  <a:gd name="connsiteX20" fmla="*/ 104567 w 191390"/>
                  <a:gd name="connsiteY20" fmla="*/ 299049 h 302247"/>
                  <a:gd name="connsiteX21" fmla="*/ 111514 w 191390"/>
                  <a:gd name="connsiteY21" fmla="*/ 302364 h 302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1390" h="302247">
                    <a:moveTo>
                      <a:pt x="182291" y="302364"/>
                    </a:moveTo>
                    <a:cubicBezTo>
                      <a:pt x="184945" y="302364"/>
                      <a:pt x="187193" y="301259"/>
                      <a:pt x="189073" y="299049"/>
                    </a:cubicBezTo>
                    <a:cubicBezTo>
                      <a:pt x="190952" y="296839"/>
                      <a:pt x="191892" y="294134"/>
                      <a:pt x="191892" y="290959"/>
                    </a:cubicBezTo>
                    <a:lnTo>
                      <a:pt x="191892" y="101970"/>
                    </a:lnTo>
                    <a:cubicBezTo>
                      <a:pt x="191892" y="72049"/>
                      <a:pt x="182621" y="47437"/>
                      <a:pt x="164105" y="28069"/>
                    </a:cubicBezTo>
                    <a:cubicBezTo>
                      <a:pt x="146020" y="9438"/>
                      <a:pt x="122537" y="116"/>
                      <a:pt x="93658" y="116"/>
                    </a:cubicBezTo>
                    <a:cubicBezTo>
                      <a:pt x="78202" y="116"/>
                      <a:pt x="62225" y="3076"/>
                      <a:pt x="45677" y="8943"/>
                    </a:cubicBezTo>
                    <a:cubicBezTo>
                      <a:pt x="37524" y="11877"/>
                      <a:pt x="30945" y="14328"/>
                      <a:pt x="25992" y="16309"/>
                    </a:cubicBezTo>
                    <a:cubicBezTo>
                      <a:pt x="21039" y="18265"/>
                      <a:pt x="17458" y="19979"/>
                      <a:pt x="15248" y="21452"/>
                    </a:cubicBezTo>
                    <a:cubicBezTo>
                      <a:pt x="14130" y="22176"/>
                      <a:pt x="13089" y="23472"/>
                      <a:pt x="12111" y="25313"/>
                    </a:cubicBezTo>
                    <a:cubicBezTo>
                      <a:pt x="11108" y="27155"/>
                      <a:pt x="10511" y="28666"/>
                      <a:pt x="10295" y="29898"/>
                    </a:cubicBezTo>
                    <a:lnTo>
                      <a:pt x="694" y="113731"/>
                    </a:lnTo>
                    <a:cubicBezTo>
                      <a:pt x="249" y="116677"/>
                      <a:pt x="579" y="119179"/>
                      <a:pt x="1672" y="121274"/>
                    </a:cubicBezTo>
                    <a:cubicBezTo>
                      <a:pt x="2789" y="123357"/>
                      <a:pt x="4262" y="124881"/>
                      <a:pt x="6155" y="125859"/>
                    </a:cubicBezTo>
                    <a:cubicBezTo>
                      <a:pt x="8009" y="126862"/>
                      <a:pt x="10015" y="127167"/>
                      <a:pt x="12111" y="126786"/>
                    </a:cubicBezTo>
                    <a:cubicBezTo>
                      <a:pt x="14206" y="126418"/>
                      <a:pt x="16124" y="125135"/>
                      <a:pt x="17902" y="122925"/>
                    </a:cubicBezTo>
                    <a:cubicBezTo>
                      <a:pt x="21407" y="118277"/>
                      <a:pt x="28481" y="112638"/>
                      <a:pt x="39073" y="105996"/>
                    </a:cubicBezTo>
                    <a:cubicBezTo>
                      <a:pt x="48763" y="99875"/>
                      <a:pt x="59241" y="96814"/>
                      <a:pt x="70493" y="96814"/>
                    </a:cubicBezTo>
                    <a:cubicBezTo>
                      <a:pt x="91207" y="96814"/>
                      <a:pt x="101582" y="107355"/>
                      <a:pt x="101582" y="128437"/>
                    </a:cubicBezTo>
                    <a:lnTo>
                      <a:pt x="101582" y="290959"/>
                    </a:lnTo>
                    <a:cubicBezTo>
                      <a:pt x="101582" y="294134"/>
                      <a:pt x="102586" y="296839"/>
                      <a:pt x="104567" y="299049"/>
                    </a:cubicBezTo>
                    <a:cubicBezTo>
                      <a:pt x="106548" y="301259"/>
                      <a:pt x="108860" y="302364"/>
                      <a:pt x="111514" y="302364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7" name="Forma Livre: Forma 16">
                <a:extLst>
                  <a:ext uri="{FF2B5EF4-FFF2-40B4-BE49-F238E27FC236}">
                    <a16:creationId xmlns:a16="http://schemas.microsoft.com/office/drawing/2014/main" id="{5EF1863F-DA24-47A6-895A-E886191A2670}"/>
                  </a:ext>
                </a:extLst>
              </p:cNvPr>
              <p:cNvSpPr/>
              <p:nvPr/>
            </p:nvSpPr>
            <p:spPr>
              <a:xfrm flipV="1">
                <a:off x="9361171" y="3802199"/>
                <a:ext cx="343455" cy="288251"/>
              </a:xfrm>
              <a:custGeom>
                <a:avLst/>
                <a:gdLst>
                  <a:gd name="connsiteX0" fmla="*/ 255998 w 343455"/>
                  <a:gd name="connsiteY0" fmla="*/ 93 h 288251"/>
                  <a:gd name="connsiteX1" fmla="*/ 250880 w 343455"/>
                  <a:gd name="connsiteY1" fmla="*/ 1934 h 288251"/>
                  <a:gd name="connsiteX2" fmla="*/ 247070 w 343455"/>
                  <a:gd name="connsiteY2" fmla="*/ 6329 h 288251"/>
                  <a:gd name="connsiteX3" fmla="*/ 230205 w 343455"/>
                  <a:gd name="connsiteY3" fmla="*/ 42371 h 288251"/>
                  <a:gd name="connsiteX4" fmla="*/ 106138 w 343455"/>
                  <a:gd name="connsiteY4" fmla="*/ 42371 h 288251"/>
                  <a:gd name="connsiteX5" fmla="*/ 89273 w 343455"/>
                  <a:gd name="connsiteY5" fmla="*/ 6329 h 288251"/>
                  <a:gd name="connsiteX6" fmla="*/ 85310 w 343455"/>
                  <a:gd name="connsiteY6" fmla="*/ 1934 h 288251"/>
                  <a:gd name="connsiteX7" fmla="*/ 80027 w 343455"/>
                  <a:gd name="connsiteY7" fmla="*/ 93 h 288251"/>
                  <a:gd name="connsiteX8" fmla="*/ 11536 w 343455"/>
                  <a:gd name="connsiteY8" fmla="*/ 93 h 288251"/>
                  <a:gd name="connsiteX9" fmla="*/ 1935 w 343455"/>
                  <a:gd name="connsiteY9" fmla="*/ 5236 h 288251"/>
                  <a:gd name="connsiteX10" fmla="*/ 2265 w 343455"/>
                  <a:gd name="connsiteY10" fmla="*/ 16641 h 288251"/>
                  <a:gd name="connsiteX11" fmla="*/ 138244 w 343455"/>
                  <a:gd name="connsiteY11" fmla="*/ 282452 h 288251"/>
                  <a:gd name="connsiteX12" fmla="*/ 142194 w 343455"/>
                  <a:gd name="connsiteY12" fmla="*/ 286516 h 288251"/>
                  <a:gd name="connsiteX13" fmla="*/ 147172 w 343455"/>
                  <a:gd name="connsiteY13" fmla="*/ 288345 h 288251"/>
                  <a:gd name="connsiteX14" fmla="*/ 205719 w 343455"/>
                  <a:gd name="connsiteY14" fmla="*/ 288345 h 288251"/>
                  <a:gd name="connsiteX15" fmla="*/ 210697 w 343455"/>
                  <a:gd name="connsiteY15" fmla="*/ 286516 h 288251"/>
                  <a:gd name="connsiteX16" fmla="*/ 214634 w 343455"/>
                  <a:gd name="connsiteY16" fmla="*/ 282096 h 288251"/>
                  <a:gd name="connsiteX17" fmla="*/ 342650 w 343455"/>
                  <a:gd name="connsiteY17" fmla="*/ 16247 h 288251"/>
                  <a:gd name="connsiteX18" fmla="*/ 342650 w 343455"/>
                  <a:gd name="connsiteY18" fmla="*/ 5059 h 288251"/>
                  <a:gd name="connsiteX19" fmla="*/ 333405 w 343455"/>
                  <a:gd name="connsiteY19" fmla="*/ 93 h 288251"/>
                  <a:gd name="connsiteX20" fmla="*/ 138574 w 343455"/>
                  <a:gd name="connsiteY20" fmla="*/ 107090 h 288251"/>
                  <a:gd name="connsiteX21" fmla="*/ 138574 w 343455"/>
                  <a:gd name="connsiteY21" fmla="*/ 107090 h 288251"/>
                  <a:gd name="connsiteX22" fmla="*/ 200106 w 343455"/>
                  <a:gd name="connsiteY22" fmla="*/ 107090 h 288251"/>
                  <a:gd name="connsiteX23" fmla="*/ 170337 w 343455"/>
                  <a:gd name="connsiteY23" fmla="*/ 171060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43455" h="288251">
                    <a:moveTo>
                      <a:pt x="255998" y="93"/>
                    </a:moveTo>
                    <a:cubicBezTo>
                      <a:pt x="254449" y="93"/>
                      <a:pt x="252747" y="702"/>
                      <a:pt x="250880" y="1934"/>
                    </a:cubicBezTo>
                    <a:cubicBezTo>
                      <a:pt x="249001" y="3141"/>
                      <a:pt x="247743" y="4614"/>
                      <a:pt x="247070" y="6329"/>
                    </a:cubicBezTo>
                    <a:lnTo>
                      <a:pt x="230205" y="42371"/>
                    </a:lnTo>
                    <a:lnTo>
                      <a:pt x="106138" y="42371"/>
                    </a:lnTo>
                    <a:lnTo>
                      <a:pt x="89273" y="6329"/>
                    </a:lnTo>
                    <a:cubicBezTo>
                      <a:pt x="88396" y="4614"/>
                      <a:pt x="87063" y="3141"/>
                      <a:pt x="85310" y="1934"/>
                    </a:cubicBezTo>
                    <a:cubicBezTo>
                      <a:pt x="83545" y="702"/>
                      <a:pt x="81767" y="93"/>
                      <a:pt x="80027" y="93"/>
                    </a:cubicBezTo>
                    <a:lnTo>
                      <a:pt x="11536" y="93"/>
                    </a:lnTo>
                    <a:cubicBezTo>
                      <a:pt x="7129" y="93"/>
                      <a:pt x="3929" y="1807"/>
                      <a:pt x="1935" y="5236"/>
                    </a:cubicBezTo>
                    <a:cubicBezTo>
                      <a:pt x="-46" y="8665"/>
                      <a:pt x="68" y="12463"/>
                      <a:pt x="2265" y="16641"/>
                    </a:cubicBezTo>
                    <a:lnTo>
                      <a:pt x="138244" y="282452"/>
                    </a:lnTo>
                    <a:cubicBezTo>
                      <a:pt x="138904" y="283951"/>
                      <a:pt x="140225" y="285297"/>
                      <a:pt x="142194" y="286516"/>
                    </a:cubicBezTo>
                    <a:cubicBezTo>
                      <a:pt x="144175" y="287735"/>
                      <a:pt x="145839" y="288345"/>
                      <a:pt x="147172" y="288345"/>
                    </a:cubicBezTo>
                    <a:lnTo>
                      <a:pt x="205719" y="288345"/>
                    </a:lnTo>
                    <a:cubicBezTo>
                      <a:pt x="207268" y="288345"/>
                      <a:pt x="208919" y="287735"/>
                      <a:pt x="210697" y="286516"/>
                    </a:cubicBezTo>
                    <a:cubicBezTo>
                      <a:pt x="212425" y="285297"/>
                      <a:pt x="213758" y="283811"/>
                      <a:pt x="214634" y="282096"/>
                    </a:cubicBezTo>
                    <a:lnTo>
                      <a:pt x="342650" y="16247"/>
                    </a:lnTo>
                    <a:cubicBezTo>
                      <a:pt x="344428" y="12094"/>
                      <a:pt x="344428" y="8373"/>
                      <a:pt x="342650" y="5059"/>
                    </a:cubicBezTo>
                    <a:cubicBezTo>
                      <a:pt x="340885" y="1757"/>
                      <a:pt x="337824" y="93"/>
                      <a:pt x="333405" y="93"/>
                    </a:cubicBezTo>
                    <a:close/>
                    <a:moveTo>
                      <a:pt x="138574" y="107090"/>
                    </a:moveTo>
                    <a:lnTo>
                      <a:pt x="138574" y="107090"/>
                    </a:lnTo>
                    <a:lnTo>
                      <a:pt x="200106" y="107090"/>
                    </a:lnTo>
                    <a:lnTo>
                      <a:pt x="170337" y="17106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1468C162-CE4F-4C41-81A3-23C6837A8155}"/>
                  </a:ext>
                </a:extLst>
              </p:cNvPr>
              <p:cNvSpPr/>
              <p:nvPr/>
            </p:nvSpPr>
            <p:spPr>
              <a:xfrm flipV="1">
                <a:off x="9709917" y="3802195"/>
                <a:ext cx="270598" cy="288251"/>
              </a:xfrm>
              <a:custGeom>
                <a:avLst/>
                <a:gdLst>
                  <a:gd name="connsiteX0" fmla="*/ 167283 w 270598"/>
                  <a:gd name="connsiteY0" fmla="*/ 170883 h 288251"/>
                  <a:gd name="connsiteX1" fmla="*/ 186130 w 270598"/>
                  <a:gd name="connsiteY1" fmla="*/ 142029 h 288251"/>
                  <a:gd name="connsiteX2" fmla="*/ 186130 w 270598"/>
                  <a:gd name="connsiteY2" fmla="*/ 277322 h 288251"/>
                  <a:gd name="connsiteX3" fmla="*/ 189127 w 270598"/>
                  <a:gd name="connsiteY3" fmla="*/ 285043 h 288251"/>
                  <a:gd name="connsiteX4" fmla="*/ 196391 w 270598"/>
                  <a:gd name="connsiteY4" fmla="*/ 288358 h 288251"/>
                  <a:gd name="connsiteX5" fmla="*/ 260895 w 270598"/>
                  <a:gd name="connsiteY5" fmla="*/ 288358 h 288251"/>
                  <a:gd name="connsiteX6" fmla="*/ 268159 w 270598"/>
                  <a:gd name="connsiteY6" fmla="*/ 285043 h 288251"/>
                  <a:gd name="connsiteX7" fmla="*/ 271156 w 270598"/>
                  <a:gd name="connsiteY7" fmla="*/ 277322 h 288251"/>
                  <a:gd name="connsiteX8" fmla="*/ 271156 w 270598"/>
                  <a:gd name="connsiteY8" fmla="*/ 11117 h 288251"/>
                  <a:gd name="connsiteX9" fmla="*/ 268159 w 270598"/>
                  <a:gd name="connsiteY9" fmla="*/ 3396 h 288251"/>
                  <a:gd name="connsiteX10" fmla="*/ 260895 w 270598"/>
                  <a:gd name="connsiteY10" fmla="*/ 106 h 288251"/>
                  <a:gd name="connsiteX11" fmla="*/ 186790 w 270598"/>
                  <a:gd name="connsiteY11" fmla="*/ 106 h 288251"/>
                  <a:gd name="connsiteX12" fmla="*/ 182498 w 270598"/>
                  <a:gd name="connsiteY12" fmla="*/ 1376 h 288251"/>
                  <a:gd name="connsiteX13" fmla="*/ 178535 w 270598"/>
                  <a:gd name="connsiteY13" fmla="*/ 4500 h 288251"/>
                  <a:gd name="connsiteX14" fmla="*/ 85254 w 270598"/>
                  <a:gd name="connsiteY14" fmla="*/ 144226 h 288251"/>
                  <a:gd name="connsiteX15" fmla="*/ 85254 w 270598"/>
                  <a:gd name="connsiteY15" fmla="*/ 11117 h 288251"/>
                  <a:gd name="connsiteX16" fmla="*/ 82269 w 270598"/>
                  <a:gd name="connsiteY16" fmla="*/ 3396 h 288251"/>
                  <a:gd name="connsiteX17" fmla="*/ 74992 w 270598"/>
                  <a:gd name="connsiteY17" fmla="*/ 106 h 288251"/>
                  <a:gd name="connsiteX18" fmla="*/ 10476 w 270598"/>
                  <a:gd name="connsiteY18" fmla="*/ 106 h 288251"/>
                  <a:gd name="connsiteX19" fmla="*/ 3542 w 270598"/>
                  <a:gd name="connsiteY19" fmla="*/ 3396 h 288251"/>
                  <a:gd name="connsiteX20" fmla="*/ 557 w 270598"/>
                  <a:gd name="connsiteY20" fmla="*/ 11117 h 288251"/>
                  <a:gd name="connsiteX21" fmla="*/ 557 w 270598"/>
                  <a:gd name="connsiteY21" fmla="*/ 277322 h 288251"/>
                  <a:gd name="connsiteX22" fmla="*/ 3542 w 270598"/>
                  <a:gd name="connsiteY22" fmla="*/ 285043 h 288251"/>
                  <a:gd name="connsiteX23" fmla="*/ 10476 w 270598"/>
                  <a:gd name="connsiteY23" fmla="*/ 288358 h 288251"/>
                  <a:gd name="connsiteX24" fmla="*/ 83933 w 270598"/>
                  <a:gd name="connsiteY24" fmla="*/ 288358 h 288251"/>
                  <a:gd name="connsiteX25" fmla="*/ 88708 w 270598"/>
                  <a:gd name="connsiteY25" fmla="*/ 286885 h 288251"/>
                  <a:gd name="connsiteX26" fmla="*/ 92188 w 270598"/>
                  <a:gd name="connsiteY26" fmla="*/ 283583 h 288251"/>
                  <a:gd name="connsiteX27" fmla="*/ 120471 w 270598"/>
                  <a:gd name="connsiteY27" fmla="*/ 240746 h 288251"/>
                  <a:gd name="connsiteX28" fmla="*/ 148423 w 270598"/>
                  <a:gd name="connsiteY28" fmla="*/ 199014 h 288251"/>
                  <a:gd name="connsiteX29" fmla="*/ 167283 w 270598"/>
                  <a:gd name="connsiteY29" fmla="*/ 17088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70598" h="288251">
                    <a:moveTo>
                      <a:pt x="167283" y="170883"/>
                    </a:moveTo>
                    <a:cubicBezTo>
                      <a:pt x="173442" y="161447"/>
                      <a:pt x="179742" y="151820"/>
                      <a:pt x="186130" y="142029"/>
                    </a:cubicBezTo>
                    <a:lnTo>
                      <a:pt x="186130" y="277322"/>
                    </a:lnTo>
                    <a:cubicBezTo>
                      <a:pt x="186130" y="280268"/>
                      <a:pt x="187120" y="282846"/>
                      <a:pt x="189127" y="285043"/>
                    </a:cubicBezTo>
                    <a:cubicBezTo>
                      <a:pt x="191108" y="287253"/>
                      <a:pt x="193521" y="288358"/>
                      <a:pt x="196391" y="288358"/>
                    </a:cubicBezTo>
                    <a:lnTo>
                      <a:pt x="260895" y="288358"/>
                    </a:lnTo>
                    <a:cubicBezTo>
                      <a:pt x="263765" y="288358"/>
                      <a:pt x="266178" y="287253"/>
                      <a:pt x="268159" y="285043"/>
                    </a:cubicBezTo>
                    <a:cubicBezTo>
                      <a:pt x="270166" y="282846"/>
                      <a:pt x="271156" y="280268"/>
                      <a:pt x="271156" y="277322"/>
                    </a:cubicBezTo>
                    <a:lnTo>
                      <a:pt x="271156" y="11117"/>
                    </a:lnTo>
                    <a:cubicBezTo>
                      <a:pt x="271156" y="8171"/>
                      <a:pt x="270166" y="5605"/>
                      <a:pt x="268159" y="3396"/>
                    </a:cubicBezTo>
                    <a:cubicBezTo>
                      <a:pt x="266178" y="1211"/>
                      <a:pt x="263765" y="106"/>
                      <a:pt x="260895" y="106"/>
                    </a:cubicBezTo>
                    <a:lnTo>
                      <a:pt x="186790" y="106"/>
                    </a:lnTo>
                    <a:cubicBezTo>
                      <a:pt x="185685" y="106"/>
                      <a:pt x="184250" y="513"/>
                      <a:pt x="182498" y="1376"/>
                    </a:cubicBezTo>
                    <a:cubicBezTo>
                      <a:pt x="180732" y="2240"/>
                      <a:pt x="179411" y="3269"/>
                      <a:pt x="178535" y="4500"/>
                    </a:cubicBezTo>
                    <a:lnTo>
                      <a:pt x="85254" y="144226"/>
                    </a:lnTo>
                    <a:lnTo>
                      <a:pt x="85254" y="11117"/>
                    </a:lnTo>
                    <a:cubicBezTo>
                      <a:pt x="85254" y="8171"/>
                      <a:pt x="84263" y="5605"/>
                      <a:pt x="82269" y="3396"/>
                    </a:cubicBezTo>
                    <a:cubicBezTo>
                      <a:pt x="80263" y="1211"/>
                      <a:pt x="77850" y="106"/>
                      <a:pt x="74992" y="106"/>
                    </a:cubicBezTo>
                    <a:lnTo>
                      <a:pt x="10476" y="106"/>
                    </a:lnTo>
                    <a:cubicBezTo>
                      <a:pt x="7834" y="106"/>
                      <a:pt x="5523" y="1211"/>
                      <a:pt x="3542" y="3396"/>
                    </a:cubicBezTo>
                    <a:cubicBezTo>
                      <a:pt x="1548" y="5605"/>
                      <a:pt x="557" y="8171"/>
                      <a:pt x="557" y="11117"/>
                    </a:cubicBezTo>
                    <a:lnTo>
                      <a:pt x="557" y="277322"/>
                    </a:lnTo>
                    <a:cubicBezTo>
                      <a:pt x="557" y="280268"/>
                      <a:pt x="1548" y="282846"/>
                      <a:pt x="3542" y="285043"/>
                    </a:cubicBezTo>
                    <a:cubicBezTo>
                      <a:pt x="5523" y="287253"/>
                      <a:pt x="7834" y="288358"/>
                      <a:pt x="10476" y="288358"/>
                    </a:cubicBezTo>
                    <a:lnTo>
                      <a:pt x="83933" y="288358"/>
                    </a:lnTo>
                    <a:cubicBezTo>
                      <a:pt x="85254" y="288358"/>
                      <a:pt x="86841" y="287863"/>
                      <a:pt x="88708" y="286885"/>
                    </a:cubicBezTo>
                    <a:cubicBezTo>
                      <a:pt x="90588" y="285920"/>
                      <a:pt x="91743" y="284802"/>
                      <a:pt x="92188" y="283583"/>
                    </a:cubicBezTo>
                    <a:cubicBezTo>
                      <a:pt x="101891" y="268876"/>
                      <a:pt x="111314" y="254589"/>
                      <a:pt x="120471" y="240746"/>
                    </a:cubicBezTo>
                    <a:cubicBezTo>
                      <a:pt x="129615" y="226890"/>
                      <a:pt x="138937" y="212984"/>
                      <a:pt x="148423" y="199014"/>
                    </a:cubicBezTo>
                    <a:cubicBezTo>
                      <a:pt x="154824" y="189692"/>
                      <a:pt x="161098" y="180307"/>
                      <a:pt x="167283" y="170883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1C7AF364-3BA9-4D91-905D-A4736FCEFA60}"/>
                  </a:ext>
                </a:extLst>
              </p:cNvPr>
              <p:cNvSpPr/>
              <p:nvPr/>
            </p:nvSpPr>
            <p:spPr>
              <a:xfrm flipV="1">
                <a:off x="10001018" y="3802199"/>
                <a:ext cx="221640" cy="288251"/>
              </a:xfrm>
              <a:custGeom>
                <a:avLst/>
                <a:gdLst>
                  <a:gd name="connsiteX0" fmla="*/ 10494 w 221640"/>
                  <a:gd name="connsiteY0" fmla="*/ 93 h 288251"/>
                  <a:gd name="connsiteX1" fmla="*/ 3547 w 221640"/>
                  <a:gd name="connsiteY1" fmla="*/ 3395 h 288251"/>
                  <a:gd name="connsiteX2" fmla="*/ 575 w 221640"/>
                  <a:gd name="connsiteY2" fmla="*/ 11104 h 288251"/>
                  <a:gd name="connsiteX3" fmla="*/ 575 w 221640"/>
                  <a:gd name="connsiteY3" fmla="*/ 277321 h 288251"/>
                  <a:gd name="connsiteX4" fmla="*/ 3547 w 221640"/>
                  <a:gd name="connsiteY4" fmla="*/ 285043 h 288251"/>
                  <a:gd name="connsiteX5" fmla="*/ 10494 w 221640"/>
                  <a:gd name="connsiteY5" fmla="*/ 288345 h 288251"/>
                  <a:gd name="connsiteX6" fmla="*/ 203343 w 221640"/>
                  <a:gd name="connsiteY6" fmla="*/ 288345 h 288251"/>
                  <a:gd name="connsiteX7" fmla="*/ 210290 w 221640"/>
                  <a:gd name="connsiteY7" fmla="*/ 285043 h 288251"/>
                  <a:gd name="connsiteX8" fmla="*/ 213262 w 221640"/>
                  <a:gd name="connsiteY8" fmla="*/ 277321 h 288251"/>
                  <a:gd name="connsiteX9" fmla="*/ 213262 w 221640"/>
                  <a:gd name="connsiteY9" fmla="*/ 223651 h 288251"/>
                  <a:gd name="connsiteX10" fmla="*/ 210290 w 221640"/>
                  <a:gd name="connsiteY10" fmla="*/ 215561 h 288251"/>
                  <a:gd name="connsiteX11" fmla="*/ 203343 w 221640"/>
                  <a:gd name="connsiteY11" fmla="*/ 212234 h 288251"/>
                  <a:gd name="connsiteX12" fmla="*/ 92218 w 221640"/>
                  <a:gd name="connsiteY12" fmla="*/ 212234 h 288251"/>
                  <a:gd name="connsiteX13" fmla="*/ 92218 w 221640"/>
                  <a:gd name="connsiteY13" fmla="*/ 182833 h 288251"/>
                  <a:gd name="connsiteX14" fmla="*/ 187151 w 221640"/>
                  <a:gd name="connsiteY14" fmla="*/ 182833 h 288251"/>
                  <a:gd name="connsiteX15" fmla="*/ 194085 w 221640"/>
                  <a:gd name="connsiteY15" fmla="*/ 179518 h 288251"/>
                  <a:gd name="connsiteX16" fmla="*/ 197057 w 221640"/>
                  <a:gd name="connsiteY16" fmla="*/ 171797 h 288251"/>
                  <a:gd name="connsiteX17" fmla="*/ 197057 w 221640"/>
                  <a:gd name="connsiteY17" fmla="*/ 118851 h 288251"/>
                  <a:gd name="connsiteX18" fmla="*/ 194085 w 221640"/>
                  <a:gd name="connsiteY18" fmla="*/ 110761 h 288251"/>
                  <a:gd name="connsiteX19" fmla="*/ 187151 w 221640"/>
                  <a:gd name="connsiteY19" fmla="*/ 107446 h 288251"/>
                  <a:gd name="connsiteX20" fmla="*/ 92218 w 221640"/>
                  <a:gd name="connsiteY20" fmla="*/ 107090 h 288251"/>
                  <a:gd name="connsiteX21" fmla="*/ 92218 w 221640"/>
                  <a:gd name="connsiteY21" fmla="*/ 76191 h 288251"/>
                  <a:gd name="connsiteX22" fmla="*/ 212284 w 221640"/>
                  <a:gd name="connsiteY22" fmla="*/ 76191 h 288251"/>
                  <a:gd name="connsiteX23" fmla="*/ 219383 w 221640"/>
                  <a:gd name="connsiteY23" fmla="*/ 72877 h 288251"/>
                  <a:gd name="connsiteX24" fmla="*/ 222215 w 221640"/>
                  <a:gd name="connsiteY24" fmla="*/ 64799 h 288251"/>
                  <a:gd name="connsiteX25" fmla="*/ 222215 w 221640"/>
                  <a:gd name="connsiteY25" fmla="*/ 11104 h 288251"/>
                  <a:gd name="connsiteX26" fmla="*/ 219383 w 221640"/>
                  <a:gd name="connsiteY26" fmla="*/ 3395 h 288251"/>
                  <a:gd name="connsiteX27" fmla="*/ 212284 w 221640"/>
                  <a:gd name="connsiteY27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21640" h="288251">
                    <a:moveTo>
                      <a:pt x="10494" y="93"/>
                    </a:moveTo>
                    <a:cubicBezTo>
                      <a:pt x="7852" y="93"/>
                      <a:pt x="5528" y="1198"/>
                      <a:pt x="3547" y="3395"/>
                    </a:cubicBezTo>
                    <a:cubicBezTo>
                      <a:pt x="1553" y="5605"/>
                      <a:pt x="575" y="8170"/>
                      <a:pt x="575" y="11104"/>
                    </a:cubicBezTo>
                    <a:lnTo>
                      <a:pt x="575" y="277321"/>
                    </a:lnTo>
                    <a:cubicBezTo>
                      <a:pt x="575" y="280255"/>
                      <a:pt x="1553" y="282846"/>
                      <a:pt x="3547" y="285043"/>
                    </a:cubicBezTo>
                    <a:cubicBezTo>
                      <a:pt x="5528" y="287240"/>
                      <a:pt x="7852" y="288345"/>
                      <a:pt x="10494" y="288345"/>
                    </a:cubicBezTo>
                    <a:lnTo>
                      <a:pt x="203343" y="288345"/>
                    </a:lnTo>
                    <a:cubicBezTo>
                      <a:pt x="206010" y="288345"/>
                      <a:pt x="208309" y="287240"/>
                      <a:pt x="210290" y="285043"/>
                    </a:cubicBezTo>
                    <a:cubicBezTo>
                      <a:pt x="212284" y="282846"/>
                      <a:pt x="213262" y="280255"/>
                      <a:pt x="213262" y="277321"/>
                    </a:cubicBezTo>
                    <a:lnTo>
                      <a:pt x="213262" y="223651"/>
                    </a:lnTo>
                    <a:cubicBezTo>
                      <a:pt x="213262" y="220451"/>
                      <a:pt x="212284" y="217758"/>
                      <a:pt x="210290" y="215561"/>
                    </a:cubicBezTo>
                    <a:cubicBezTo>
                      <a:pt x="208309" y="213326"/>
                      <a:pt x="206010" y="212234"/>
                      <a:pt x="203343" y="212234"/>
                    </a:cubicBezTo>
                    <a:lnTo>
                      <a:pt x="92218" y="212234"/>
                    </a:lnTo>
                    <a:lnTo>
                      <a:pt x="92218" y="182833"/>
                    </a:lnTo>
                    <a:lnTo>
                      <a:pt x="187151" y="182833"/>
                    </a:lnTo>
                    <a:cubicBezTo>
                      <a:pt x="189767" y="182833"/>
                      <a:pt x="192116" y="181716"/>
                      <a:pt x="194085" y="179518"/>
                    </a:cubicBezTo>
                    <a:cubicBezTo>
                      <a:pt x="196066" y="177309"/>
                      <a:pt x="197057" y="174743"/>
                      <a:pt x="197057" y="171797"/>
                    </a:cubicBezTo>
                    <a:lnTo>
                      <a:pt x="197057" y="118851"/>
                    </a:lnTo>
                    <a:cubicBezTo>
                      <a:pt x="197057" y="115676"/>
                      <a:pt x="196066" y="112970"/>
                      <a:pt x="194085" y="110761"/>
                    </a:cubicBezTo>
                    <a:cubicBezTo>
                      <a:pt x="192116" y="108538"/>
                      <a:pt x="189767" y="107446"/>
                      <a:pt x="187151" y="107446"/>
                    </a:cubicBezTo>
                    <a:lnTo>
                      <a:pt x="92218" y="107090"/>
                    </a:lnTo>
                    <a:lnTo>
                      <a:pt x="92218" y="76191"/>
                    </a:lnTo>
                    <a:lnTo>
                      <a:pt x="212284" y="76191"/>
                    </a:lnTo>
                    <a:cubicBezTo>
                      <a:pt x="215141" y="76191"/>
                      <a:pt x="217516" y="75086"/>
                      <a:pt x="219383" y="72877"/>
                    </a:cubicBezTo>
                    <a:cubicBezTo>
                      <a:pt x="221263" y="70679"/>
                      <a:pt x="222215" y="67987"/>
                      <a:pt x="222215" y="64799"/>
                    </a:cubicBezTo>
                    <a:lnTo>
                      <a:pt x="222215" y="11104"/>
                    </a:lnTo>
                    <a:cubicBezTo>
                      <a:pt x="222215" y="8170"/>
                      <a:pt x="221263" y="5605"/>
                      <a:pt x="219383" y="3395"/>
                    </a:cubicBezTo>
                    <a:cubicBezTo>
                      <a:pt x="217516" y="1198"/>
                      <a:pt x="215141" y="93"/>
                      <a:pt x="212284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B3A93F31-A28A-423B-B8A2-D134447993F6}"/>
                  </a:ext>
                </a:extLst>
              </p:cNvPr>
              <p:cNvSpPr/>
              <p:nvPr/>
            </p:nvSpPr>
            <p:spPr>
              <a:xfrm flipV="1">
                <a:off x="10237188" y="3802199"/>
                <a:ext cx="78739" cy="288251"/>
              </a:xfrm>
              <a:custGeom>
                <a:avLst/>
                <a:gdLst>
                  <a:gd name="connsiteX0" fmla="*/ 9221 w 78739"/>
                  <a:gd name="connsiteY0" fmla="*/ 93 h 288251"/>
                  <a:gd name="connsiteX1" fmla="*/ 3100 w 78739"/>
                  <a:gd name="connsiteY1" fmla="*/ 3395 h 288251"/>
                  <a:gd name="connsiteX2" fmla="*/ 598 w 78739"/>
                  <a:gd name="connsiteY2" fmla="*/ 11104 h 288251"/>
                  <a:gd name="connsiteX3" fmla="*/ 598 w 78739"/>
                  <a:gd name="connsiteY3" fmla="*/ 277321 h 288251"/>
                  <a:gd name="connsiteX4" fmla="*/ 3100 w 78739"/>
                  <a:gd name="connsiteY4" fmla="*/ 285043 h 288251"/>
                  <a:gd name="connsiteX5" fmla="*/ 9221 w 78739"/>
                  <a:gd name="connsiteY5" fmla="*/ 288345 h 288251"/>
                  <a:gd name="connsiteX6" fmla="*/ 70740 w 78739"/>
                  <a:gd name="connsiteY6" fmla="*/ 288345 h 288251"/>
                  <a:gd name="connsiteX7" fmla="*/ 76849 w 78739"/>
                  <a:gd name="connsiteY7" fmla="*/ 285043 h 288251"/>
                  <a:gd name="connsiteX8" fmla="*/ 79338 w 78739"/>
                  <a:gd name="connsiteY8" fmla="*/ 277321 h 288251"/>
                  <a:gd name="connsiteX9" fmla="*/ 79338 w 78739"/>
                  <a:gd name="connsiteY9" fmla="*/ 11104 h 288251"/>
                  <a:gd name="connsiteX10" fmla="*/ 76849 w 78739"/>
                  <a:gd name="connsiteY10" fmla="*/ 3395 h 288251"/>
                  <a:gd name="connsiteX11" fmla="*/ 70740 w 78739"/>
                  <a:gd name="connsiteY11" fmla="*/ 93 h 288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739" h="288251">
                    <a:moveTo>
                      <a:pt x="9221" y="93"/>
                    </a:moveTo>
                    <a:cubicBezTo>
                      <a:pt x="6783" y="93"/>
                      <a:pt x="4725" y="1198"/>
                      <a:pt x="3100" y="3395"/>
                    </a:cubicBezTo>
                    <a:cubicBezTo>
                      <a:pt x="1436" y="5605"/>
                      <a:pt x="598" y="8170"/>
                      <a:pt x="598" y="11104"/>
                    </a:cubicBezTo>
                    <a:lnTo>
                      <a:pt x="598" y="277321"/>
                    </a:lnTo>
                    <a:cubicBezTo>
                      <a:pt x="598" y="280255"/>
                      <a:pt x="1436" y="282846"/>
                      <a:pt x="3100" y="285043"/>
                    </a:cubicBezTo>
                    <a:cubicBezTo>
                      <a:pt x="4725" y="287240"/>
                      <a:pt x="6783" y="288345"/>
                      <a:pt x="9221" y="288345"/>
                    </a:cubicBezTo>
                    <a:lnTo>
                      <a:pt x="70740" y="288345"/>
                    </a:lnTo>
                    <a:cubicBezTo>
                      <a:pt x="73153" y="288345"/>
                      <a:pt x="75185" y="287240"/>
                      <a:pt x="76849" y="285043"/>
                    </a:cubicBezTo>
                    <a:cubicBezTo>
                      <a:pt x="78512" y="282846"/>
                      <a:pt x="79338" y="280255"/>
                      <a:pt x="79338" y="277321"/>
                    </a:cubicBezTo>
                    <a:lnTo>
                      <a:pt x="79338" y="11104"/>
                    </a:lnTo>
                    <a:cubicBezTo>
                      <a:pt x="79338" y="8170"/>
                      <a:pt x="78512" y="5605"/>
                      <a:pt x="76849" y="3395"/>
                    </a:cubicBezTo>
                    <a:cubicBezTo>
                      <a:pt x="75185" y="1198"/>
                      <a:pt x="73153" y="93"/>
                      <a:pt x="70740" y="93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1" name="Forma Livre: Forma 20">
                <a:extLst>
                  <a:ext uri="{FF2B5EF4-FFF2-40B4-BE49-F238E27FC236}">
                    <a16:creationId xmlns:a16="http://schemas.microsoft.com/office/drawing/2014/main" id="{25E89595-BD70-4FA7-B1F6-68583A0A6658}"/>
                  </a:ext>
                </a:extLst>
              </p:cNvPr>
              <p:cNvSpPr/>
              <p:nvPr/>
            </p:nvSpPr>
            <p:spPr>
              <a:xfrm flipV="1">
                <a:off x="10330496" y="3802192"/>
                <a:ext cx="297504" cy="288264"/>
              </a:xfrm>
              <a:custGeom>
                <a:avLst/>
                <a:gdLst>
                  <a:gd name="connsiteX0" fmla="*/ 94229 w 297504"/>
                  <a:gd name="connsiteY0" fmla="*/ 101942 h 288264"/>
                  <a:gd name="connsiteX1" fmla="*/ 94229 w 297504"/>
                  <a:gd name="connsiteY1" fmla="*/ 11124 h 288264"/>
                  <a:gd name="connsiteX2" fmla="*/ 91244 w 297504"/>
                  <a:gd name="connsiteY2" fmla="*/ 3403 h 288264"/>
                  <a:gd name="connsiteX3" fmla="*/ 83954 w 297504"/>
                  <a:gd name="connsiteY3" fmla="*/ 101 h 288264"/>
                  <a:gd name="connsiteX4" fmla="*/ 10510 w 297504"/>
                  <a:gd name="connsiteY4" fmla="*/ 101 h 288264"/>
                  <a:gd name="connsiteX5" fmla="*/ 3576 w 297504"/>
                  <a:gd name="connsiteY5" fmla="*/ 3403 h 288264"/>
                  <a:gd name="connsiteX6" fmla="*/ 617 w 297504"/>
                  <a:gd name="connsiteY6" fmla="*/ 11124 h 288264"/>
                  <a:gd name="connsiteX7" fmla="*/ 617 w 297504"/>
                  <a:gd name="connsiteY7" fmla="*/ 277316 h 288264"/>
                  <a:gd name="connsiteX8" fmla="*/ 3576 w 297504"/>
                  <a:gd name="connsiteY8" fmla="*/ 285051 h 288264"/>
                  <a:gd name="connsiteX9" fmla="*/ 10510 w 297504"/>
                  <a:gd name="connsiteY9" fmla="*/ 288365 h 288264"/>
                  <a:gd name="connsiteX10" fmla="*/ 176588 w 297504"/>
                  <a:gd name="connsiteY10" fmla="*/ 288365 h 288264"/>
                  <a:gd name="connsiteX11" fmla="*/ 245067 w 297504"/>
                  <a:gd name="connsiteY11" fmla="*/ 267385 h 288264"/>
                  <a:gd name="connsiteX12" fmla="*/ 272854 w 297504"/>
                  <a:gd name="connsiteY12" fmla="*/ 207479 h 288264"/>
                  <a:gd name="connsiteX13" fmla="*/ 250032 w 297504"/>
                  <a:gd name="connsiteY13" fmla="*/ 146811 h 288264"/>
                  <a:gd name="connsiteX14" fmla="*/ 236951 w 297504"/>
                  <a:gd name="connsiteY14" fmla="*/ 137782 h 288264"/>
                  <a:gd name="connsiteX15" fmla="*/ 220581 w 297504"/>
                  <a:gd name="connsiteY15" fmla="*/ 130250 h 288264"/>
                  <a:gd name="connsiteX16" fmla="*/ 238615 w 297504"/>
                  <a:gd name="connsiteY16" fmla="*/ 116649 h 288264"/>
                  <a:gd name="connsiteX17" fmla="*/ 251023 w 297504"/>
                  <a:gd name="connsiteY17" fmla="*/ 101942 h 288264"/>
                  <a:gd name="connsiteX18" fmla="*/ 296337 w 297504"/>
                  <a:gd name="connsiteY18" fmla="*/ 17017 h 288264"/>
                  <a:gd name="connsiteX19" fmla="*/ 296819 w 297504"/>
                  <a:gd name="connsiteY19" fmla="*/ 5435 h 288264"/>
                  <a:gd name="connsiteX20" fmla="*/ 287726 w 297504"/>
                  <a:gd name="connsiteY20" fmla="*/ 101 h 288264"/>
                  <a:gd name="connsiteX21" fmla="*/ 203703 w 297504"/>
                  <a:gd name="connsiteY21" fmla="*/ 101 h 288264"/>
                  <a:gd name="connsiteX22" fmla="*/ 198585 w 297504"/>
                  <a:gd name="connsiteY22" fmla="*/ 1942 h 288264"/>
                  <a:gd name="connsiteX23" fmla="*/ 194787 w 297504"/>
                  <a:gd name="connsiteY23" fmla="*/ 6362 h 288264"/>
                  <a:gd name="connsiteX24" fmla="*/ 152446 w 297504"/>
                  <a:gd name="connsiteY24" fmla="*/ 93865 h 288264"/>
                  <a:gd name="connsiteX25" fmla="*/ 152776 w 297504"/>
                  <a:gd name="connsiteY25" fmla="*/ 93116 h 288264"/>
                  <a:gd name="connsiteX26" fmla="*/ 149956 w 297504"/>
                  <a:gd name="connsiteY26" fmla="*/ 96799 h 288264"/>
                  <a:gd name="connsiteX27" fmla="*/ 146819 w 297504"/>
                  <a:gd name="connsiteY27" fmla="*/ 99732 h 288264"/>
                  <a:gd name="connsiteX28" fmla="*/ 126296 w 297504"/>
                  <a:gd name="connsiteY28" fmla="*/ 101942 h 288264"/>
                  <a:gd name="connsiteX29" fmla="*/ 92248 w 297504"/>
                  <a:gd name="connsiteY29" fmla="*/ 222541 h 288264"/>
                  <a:gd name="connsiteX30" fmla="*/ 92248 w 297504"/>
                  <a:gd name="connsiteY30" fmla="*/ 222541 h 288264"/>
                  <a:gd name="connsiteX31" fmla="*/ 92248 w 297504"/>
                  <a:gd name="connsiteY31" fmla="*/ 167754 h 288264"/>
                  <a:gd name="connsiteX32" fmla="*/ 131935 w 297504"/>
                  <a:gd name="connsiteY32" fmla="*/ 167754 h 288264"/>
                  <a:gd name="connsiteX33" fmla="*/ 168638 w 297504"/>
                  <a:gd name="connsiteY33" fmla="*/ 174015 h 288264"/>
                  <a:gd name="connsiteX34" fmla="*/ 181211 w 297504"/>
                  <a:gd name="connsiteY34" fmla="*/ 196430 h 288264"/>
                  <a:gd name="connsiteX35" fmla="*/ 171635 w 297504"/>
                  <a:gd name="connsiteY35" fmla="*/ 216293 h 288264"/>
                  <a:gd name="connsiteX36" fmla="*/ 143835 w 297504"/>
                  <a:gd name="connsiteY36" fmla="*/ 222541 h 288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7504" h="288264">
                    <a:moveTo>
                      <a:pt x="94229" y="101942"/>
                    </a:moveTo>
                    <a:lnTo>
                      <a:pt x="94229" y="11124"/>
                    </a:lnTo>
                    <a:cubicBezTo>
                      <a:pt x="94229" y="8178"/>
                      <a:pt x="93238" y="5613"/>
                      <a:pt x="91244" y="3403"/>
                    </a:cubicBezTo>
                    <a:cubicBezTo>
                      <a:pt x="89263" y="1193"/>
                      <a:pt x="86825" y="101"/>
                      <a:pt x="83954" y="101"/>
                    </a:cubicBezTo>
                    <a:lnTo>
                      <a:pt x="10510" y="101"/>
                    </a:lnTo>
                    <a:cubicBezTo>
                      <a:pt x="7881" y="101"/>
                      <a:pt x="5570" y="1193"/>
                      <a:pt x="3576" y="3403"/>
                    </a:cubicBezTo>
                    <a:cubicBezTo>
                      <a:pt x="1582" y="5613"/>
                      <a:pt x="617" y="8178"/>
                      <a:pt x="617" y="11124"/>
                    </a:cubicBezTo>
                    <a:lnTo>
                      <a:pt x="617" y="277316"/>
                    </a:lnTo>
                    <a:cubicBezTo>
                      <a:pt x="617" y="280276"/>
                      <a:pt x="1582" y="282854"/>
                      <a:pt x="3576" y="285051"/>
                    </a:cubicBezTo>
                    <a:cubicBezTo>
                      <a:pt x="5570" y="287261"/>
                      <a:pt x="7881" y="288365"/>
                      <a:pt x="10510" y="288365"/>
                    </a:cubicBezTo>
                    <a:lnTo>
                      <a:pt x="176588" y="288365"/>
                    </a:lnTo>
                    <a:cubicBezTo>
                      <a:pt x="205049" y="288365"/>
                      <a:pt x="227845" y="281368"/>
                      <a:pt x="245067" y="267385"/>
                    </a:cubicBezTo>
                    <a:cubicBezTo>
                      <a:pt x="263583" y="252196"/>
                      <a:pt x="272854" y="232231"/>
                      <a:pt x="272854" y="207479"/>
                    </a:cubicBezTo>
                    <a:cubicBezTo>
                      <a:pt x="272854" y="179514"/>
                      <a:pt x="265247" y="159308"/>
                      <a:pt x="250032" y="146811"/>
                    </a:cubicBezTo>
                    <a:cubicBezTo>
                      <a:pt x="246286" y="143611"/>
                      <a:pt x="241930" y="140614"/>
                      <a:pt x="236951" y="137782"/>
                    </a:cubicBezTo>
                    <a:cubicBezTo>
                      <a:pt x="231986" y="134975"/>
                      <a:pt x="226525" y="132460"/>
                      <a:pt x="220581" y="130250"/>
                    </a:cubicBezTo>
                    <a:cubicBezTo>
                      <a:pt x="227630" y="126085"/>
                      <a:pt x="233649" y="121551"/>
                      <a:pt x="238615" y="116649"/>
                    </a:cubicBezTo>
                    <a:cubicBezTo>
                      <a:pt x="243568" y="111747"/>
                      <a:pt x="247708" y="106844"/>
                      <a:pt x="251023" y="101942"/>
                    </a:cubicBezTo>
                    <a:lnTo>
                      <a:pt x="296337" y="17017"/>
                    </a:lnTo>
                    <a:cubicBezTo>
                      <a:pt x="298534" y="12839"/>
                      <a:pt x="298711" y="8965"/>
                      <a:pt x="296819" y="5435"/>
                    </a:cubicBezTo>
                    <a:cubicBezTo>
                      <a:pt x="294965" y="1879"/>
                      <a:pt x="291917" y="101"/>
                      <a:pt x="287726" y="101"/>
                    </a:cubicBezTo>
                    <a:lnTo>
                      <a:pt x="203703" y="101"/>
                    </a:lnTo>
                    <a:cubicBezTo>
                      <a:pt x="201925" y="101"/>
                      <a:pt x="200248" y="698"/>
                      <a:pt x="198585" y="1942"/>
                    </a:cubicBezTo>
                    <a:cubicBezTo>
                      <a:pt x="196921" y="3162"/>
                      <a:pt x="195651" y="4635"/>
                      <a:pt x="194787" y="6362"/>
                    </a:cubicBezTo>
                    <a:lnTo>
                      <a:pt x="152446" y="93865"/>
                    </a:lnTo>
                    <a:lnTo>
                      <a:pt x="152776" y="93116"/>
                    </a:lnTo>
                    <a:cubicBezTo>
                      <a:pt x="151899" y="94348"/>
                      <a:pt x="150947" y="95567"/>
                      <a:pt x="149956" y="96799"/>
                    </a:cubicBezTo>
                    <a:cubicBezTo>
                      <a:pt x="148991" y="98018"/>
                      <a:pt x="147924" y="99008"/>
                      <a:pt x="146819" y="99732"/>
                    </a:cubicBezTo>
                    <a:cubicBezTo>
                      <a:pt x="145041" y="101206"/>
                      <a:pt x="138222" y="101942"/>
                      <a:pt x="126296" y="101942"/>
                    </a:cubicBezTo>
                    <a:close/>
                    <a:moveTo>
                      <a:pt x="92248" y="222541"/>
                    </a:moveTo>
                    <a:lnTo>
                      <a:pt x="92248" y="222541"/>
                    </a:lnTo>
                    <a:lnTo>
                      <a:pt x="92248" y="167754"/>
                    </a:lnTo>
                    <a:lnTo>
                      <a:pt x="131935" y="167754"/>
                    </a:lnTo>
                    <a:cubicBezTo>
                      <a:pt x="148026" y="167754"/>
                      <a:pt x="160256" y="169849"/>
                      <a:pt x="168638" y="174015"/>
                    </a:cubicBezTo>
                    <a:cubicBezTo>
                      <a:pt x="177020" y="178180"/>
                      <a:pt x="181211" y="185648"/>
                      <a:pt x="181211" y="196430"/>
                    </a:cubicBezTo>
                    <a:cubicBezTo>
                      <a:pt x="181211" y="205498"/>
                      <a:pt x="178011" y="212127"/>
                      <a:pt x="171635" y="216293"/>
                    </a:cubicBezTo>
                    <a:cubicBezTo>
                      <a:pt x="165234" y="220459"/>
                      <a:pt x="155963" y="222541"/>
                      <a:pt x="143835" y="222541"/>
                    </a:cubicBez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2" name="Forma Livre: Forma 21">
                <a:extLst>
                  <a:ext uri="{FF2B5EF4-FFF2-40B4-BE49-F238E27FC236}">
                    <a16:creationId xmlns:a16="http://schemas.microsoft.com/office/drawing/2014/main" id="{7476435D-3EAC-48F9-B89A-CDEBC412AE3E}"/>
                  </a:ext>
                </a:extLst>
              </p:cNvPr>
              <p:cNvSpPr/>
              <p:nvPr/>
            </p:nvSpPr>
            <p:spPr>
              <a:xfrm flipV="1">
                <a:off x="10607028" y="3796676"/>
                <a:ext cx="310946" cy="298208"/>
              </a:xfrm>
              <a:custGeom>
                <a:avLst/>
                <a:gdLst>
                  <a:gd name="connsiteX0" fmla="*/ 272237 w 310946"/>
                  <a:gd name="connsiteY0" fmla="*/ 36874 h 298208"/>
                  <a:gd name="connsiteX1" fmla="*/ 156121 w 310946"/>
                  <a:gd name="connsiteY1" fmla="*/ 95 h 298208"/>
                  <a:gd name="connsiteX2" fmla="*/ 40030 w 310946"/>
                  <a:gd name="connsiteY2" fmla="*/ 36874 h 298208"/>
                  <a:gd name="connsiteX3" fmla="*/ 660 w 310946"/>
                  <a:gd name="connsiteY3" fmla="*/ 149028 h 298208"/>
                  <a:gd name="connsiteX4" fmla="*/ 40030 w 310946"/>
                  <a:gd name="connsiteY4" fmla="*/ 261347 h 298208"/>
                  <a:gd name="connsiteX5" fmla="*/ 156121 w 310946"/>
                  <a:gd name="connsiteY5" fmla="*/ 298304 h 298208"/>
                  <a:gd name="connsiteX6" fmla="*/ 272237 w 310946"/>
                  <a:gd name="connsiteY6" fmla="*/ 261347 h 298208"/>
                  <a:gd name="connsiteX7" fmla="*/ 311607 w 310946"/>
                  <a:gd name="connsiteY7" fmla="*/ 149028 h 298208"/>
                  <a:gd name="connsiteX8" fmla="*/ 272237 w 310946"/>
                  <a:gd name="connsiteY8" fmla="*/ 36874 h 298208"/>
                  <a:gd name="connsiteX9" fmla="*/ 203594 w 310946"/>
                  <a:gd name="connsiteY9" fmla="*/ 196628 h 298208"/>
                  <a:gd name="connsiteX10" fmla="*/ 203594 w 310946"/>
                  <a:gd name="connsiteY10" fmla="*/ 196628 h 298208"/>
                  <a:gd name="connsiteX11" fmla="*/ 156121 w 310946"/>
                  <a:gd name="connsiteY11" fmla="*/ 212630 h 298208"/>
                  <a:gd name="connsiteX12" fmla="*/ 108826 w 310946"/>
                  <a:gd name="connsiteY12" fmla="*/ 196628 h 298208"/>
                  <a:gd name="connsiteX13" fmla="*/ 92596 w 310946"/>
                  <a:gd name="connsiteY13" fmla="*/ 149028 h 298208"/>
                  <a:gd name="connsiteX14" fmla="*/ 108826 w 310946"/>
                  <a:gd name="connsiteY14" fmla="*/ 101403 h 298208"/>
                  <a:gd name="connsiteX15" fmla="*/ 156121 w 310946"/>
                  <a:gd name="connsiteY15" fmla="*/ 85414 h 298208"/>
                  <a:gd name="connsiteX16" fmla="*/ 203594 w 310946"/>
                  <a:gd name="connsiteY16" fmla="*/ 101403 h 298208"/>
                  <a:gd name="connsiteX17" fmla="*/ 219977 w 310946"/>
                  <a:gd name="connsiteY17" fmla="*/ 149028 h 298208"/>
                  <a:gd name="connsiteX18" fmla="*/ 203594 w 310946"/>
                  <a:gd name="connsiteY18" fmla="*/ 196628 h 29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0946" h="298208">
                    <a:moveTo>
                      <a:pt x="272237" y="36874"/>
                    </a:moveTo>
                    <a:cubicBezTo>
                      <a:pt x="245986" y="12363"/>
                      <a:pt x="207302" y="95"/>
                      <a:pt x="156121" y="95"/>
                    </a:cubicBezTo>
                    <a:cubicBezTo>
                      <a:pt x="104965" y="95"/>
                      <a:pt x="66256" y="12363"/>
                      <a:pt x="40030" y="36874"/>
                    </a:cubicBezTo>
                    <a:cubicBezTo>
                      <a:pt x="13779" y="61385"/>
                      <a:pt x="660" y="98762"/>
                      <a:pt x="660" y="149028"/>
                    </a:cubicBezTo>
                    <a:cubicBezTo>
                      <a:pt x="660" y="199269"/>
                      <a:pt x="13779" y="236709"/>
                      <a:pt x="40030" y="261347"/>
                    </a:cubicBezTo>
                    <a:cubicBezTo>
                      <a:pt x="66256" y="285985"/>
                      <a:pt x="104965" y="298304"/>
                      <a:pt x="156121" y="298304"/>
                    </a:cubicBezTo>
                    <a:cubicBezTo>
                      <a:pt x="207302" y="298304"/>
                      <a:pt x="245986" y="285985"/>
                      <a:pt x="272237" y="261347"/>
                    </a:cubicBezTo>
                    <a:cubicBezTo>
                      <a:pt x="298475" y="236709"/>
                      <a:pt x="311607" y="199269"/>
                      <a:pt x="311607" y="149028"/>
                    </a:cubicBezTo>
                    <a:cubicBezTo>
                      <a:pt x="311607" y="98762"/>
                      <a:pt x="298475" y="61385"/>
                      <a:pt x="272237" y="36874"/>
                    </a:cubicBezTo>
                    <a:moveTo>
                      <a:pt x="203594" y="196628"/>
                    </a:moveTo>
                    <a:lnTo>
                      <a:pt x="203594" y="196628"/>
                    </a:lnTo>
                    <a:cubicBezTo>
                      <a:pt x="192672" y="207308"/>
                      <a:pt x="176860" y="212630"/>
                      <a:pt x="156121" y="212630"/>
                    </a:cubicBezTo>
                    <a:cubicBezTo>
                      <a:pt x="135407" y="212630"/>
                      <a:pt x="119621" y="207308"/>
                      <a:pt x="108826" y="196628"/>
                    </a:cubicBezTo>
                    <a:cubicBezTo>
                      <a:pt x="98019" y="185960"/>
                      <a:pt x="92596" y="170097"/>
                      <a:pt x="92596" y="149028"/>
                    </a:cubicBezTo>
                    <a:cubicBezTo>
                      <a:pt x="92596" y="127933"/>
                      <a:pt x="98019" y="112058"/>
                      <a:pt x="108826" y="101403"/>
                    </a:cubicBezTo>
                    <a:cubicBezTo>
                      <a:pt x="119621" y="90735"/>
                      <a:pt x="135407" y="85414"/>
                      <a:pt x="156121" y="85414"/>
                    </a:cubicBezTo>
                    <a:cubicBezTo>
                      <a:pt x="176860" y="85414"/>
                      <a:pt x="192672" y="90735"/>
                      <a:pt x="203594" y="101403"/>
                    </a:cubicBezTo>
                    <a:cubicBezTo>
                      <a:pt x="214503" y="112058"/>
                      <a:pt x="219977" y="127933"/>
                      <a:pt x="219977" y="149028"/>
                    </a:cubicBezTo>
                    <a:cubicBezTo>
                      <a:pt x="219977" y="170097"/>
                      <a:pt x="214503" y="185960"/>
                      <a:pt x="203594" y="196628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3" name="Forma Livre: Forma 22">
                <a:extLst>
                  <a:ext uri="{FF2B5EF4-FFF2-40B4-BE49-F238E27FC236}">
                    <a16:creationId xmlns:a16="http://schemas.microsoft.com/office/drawing/2014/main" id="{79AC596B-288B-412D-867E-34F7086FF6CC}"/>
                  </a:ext>
                </a:extLst>
              </p:cNvPr>
              <p:cNvSpPr/>
              <p:nvPr/>
            </p:nvSpPr>
            <p:spPr>
              <a:xfrm flipV="1">
                <a:off x="7736185" y="3573725"/>
                <a:ext cx="128282" cy="148234"/>
              </a:xfrm>
              <a:custGeom>
                <a:avLst/>
                <a:gdLst>
                  <a:gd name="connsiteX0" fmla="*/ 335 w 128282"/>
                  <a:gd name="connsiteY0" fmla="*/ 74190 h 148234"/>
                  <a:gd name="connsiteX1" fmla="*/ 68394 w 128282"/>
                  <a:gd name="connsiteY1" fmla="*/ 148307 h 148234"/>
                  <a:gd name="connsiteX2" fmla="*/ 120757 w 128282"/>
                  <a:gd name="connsiteY2" fmla="*/ 127924 h 148234"/>
                  <a:gd name="connsiteX3" fmla="*/ 101211 w 128282"/>
                  <a:gd name="connsiteY3" fmla="*/ 106016 h 148234"/>
                  <a:gd name="connsiteX4" fmla="*/ 68229 w 128282"/>
                  <a:gd name="connsiteY4" fmla="*/ 119212 h 148234"/>
                  <a:gd name="connsiteX5" fmla="*/ 28948 w 128282"/>
                  <a:gd name="connsiteY5" fmla="*/ 73809 h 148234"/>
                  <a:gd name="connsiteX6" fmla="*/ 67874 w 128282"/>
                  <a:gd name="connsiteY6" fmla="*/ 26844 h 148234"/>
                  <a:gd name="connsiteX7" fmla="*/ 100348 w 128282"/>
                  <a:gd name="connsiteY7" fmla="*/ 56347 h 148234"/>
                  <a:gd name="connsiteX8" fmla="*/ 100348 w 128282"/>
                  <a:gd name="connsiteY8" fmla="*/ 59458 h 148234"/>
                  <a:gd name="connsiteX9" fmla="*/ 64203 w 128282"/>
                  <a:gd name="connsiteY9" fmla="*/ 59458 h 148234"/>
                  <a:gd name="connsiteX10" fmla="*/ 64203 w 128282"/>
                  <a:gd name="connsiteY10" fmla="*/ 85836 h 148234"/>
                  <a:gd name="connsiteX11" fmla="*/ 128618 w 128282"/>
                  <a:gd name="connsiteY11" fmla="*/ 85836 h 148234"/>
                  <a:gd name="connsiteX12" fmla="*/ 128618 w 128282"/>
                  <a:gd name="connsiteY12" fmla="*/ 62366 h 148234"/>
                  <a:gd name="connsiteX13" fmla="*/ 66489 w 128282"/>
                  <a:gd name="connsiteY13" fmla="*/ 73 h 148234"/>
                  <a:gd name="connsiteX14" fmla="*/ 335 w 128282"/>
                  <a:gd name="connsiteY14" fmla="*/ 74190 h 148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282" h="148234">
                    <a:moveTo>
                      <a:pt x="335" y="74190"/>
                    </a:moveTo>
                    <a:cubicBezTo>
                      <a:pt x="335" y="126184"/>
                      <a:pt x="24770" y="148307"/>
                      <a:pt x="68394" y="148307"/>
                    </a:cubicBezTo>
                    <a:cubicBezTo>
                      <a:pt x="94582" y="148307"/>
                      <a:pt x="110470" y="139773"/>
                      <a:pt x="120757" y="127924"/>
                    </a:cubicBezTo>
                    <a:lnTo>
                      <a:pt x="101211" y="106016"/>
                    </a:lnTo>
                    <a:cubicBezTo>
                      <a:pt x="94582" y="113001"/>
                      <a:pt x="86047" y="119212"/>
                      <a:pt x="68229" y="119212"/>
                    </a:cubicBezTo>
                    <a:cubicBezTo>
                      <a:pt x="39959" y="119212"/>
                      <a:pt x="28948" y="103679"/>
                      <a:pt x="28948" y="73809"/>
                    </a:cubicBezTo>
                    <a:cubicBezTo>
                      <a:pt x="28948" y="42377"/>
                      <a:pt x="36644" y="26844"/>
                      <a:pt x="67874" y="26844"/>
                    </a:cubicBezTo>
                    <a:cubicBezTo>
                      <a:pt x="93007" y="26844"/>
                      <a:pt x="100348" y="36166"/>
                      <a:pt x="100348" y="56347"/>
                    </a:cubicBezTo>
                    <a:lnTo>
                      <a:pt x="100348" y="59458"/>
                    </a:lnTo>
                    <a:lnTo>
                      <a:pt x="64203" y="59458"/>
                    </a:lnTo>
                    <a:lnTo>
                      <a:pt x="64203" y="85836"/>
                    </a:lnTo>
                    <a:lnTo>
                      <a:pt x="128618" y="85836"/>
                    </a:lnTo>
                    <a:lnTo>
                      <a:pt x="128618" y="62366"/>
                    </a:lnTo>
                    <a:cubicBezTo>
                      <a:pt x="128618" y="21434"/>
                      <a:pt x="113962" y="73"/>
                      <a:pt x="66489" y="73"/>
                    </a:cubicBezTo>
                    <a:cubicBezTo>
                      <a:pt x="14813" y="73"/>
                      <a:pt x="335" y="26463"/>
                      <a:pt x="335" y="741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3584915-EA19-4891-ACA4-8D5EE9621F1C}"/>
                  </a:ext>
                </a:extLst>
              </p:cNvPr>
              <p:cNvSpPr/>
              <p:nvPr/>
            </p:nvSpPr>
            <p:spPr>
              <a:xfrm flipV="1">
                <a:off x="7943156" y="3573725"/>
                <a:ext cx="137007" cy="148412"/>
              </a:xfrm>
              <a:custGeom>
                <a:avLst/>
                <a:gdLst>
                  <a:gd name="connsiteX0" fmla="*/ 357 w 137007"/>
                  <a:gd name="connsiteY0" fmla="*/ 74368 h 148412"/>
                  <a:gd name="connsiteX1" fmla="*/ 68785 w 137007"/>
                  <a:gd name="connsiteY1" fmla="*/ 148485 h 148412"/>
                  <a:gd name="connsiteX2" fmla="*/ 137365 w 137007"/>
                  <a:gd name="connsiteY2" fmla="*/ 74368 h 148412"/>
                  <a:gd name="connsiteX3" fmla="*/ 68785 w 137007"/>
                  <a:gd name="connsiteY3" fmla="*/ 73 h 148412"/>
                  <a:gd name="connsiteX4" fmla="*/ 357 w 137007"/>
                  <a:gd name="connsiteY4" fmla="*/ 74368 h 148412"/>
                  <a:gd name="connsiteX5" fmla="*/ 108396 w 137007"/>
                  <a:gd name="connsiteY5" fmla="*/ 73796 h 148412"/>
                  <a:gd name="connsiteX6" fmla="*/ 108396 w 137007"/>
                  <a:gd name="connsiteY6" fmla="*/ 73796 h 148412"/>
                  <a:gd name="connsiteX7" fmla="*/ 68785 w 137007"/>
                  <a:gd name="connsiteY7" fmla="*/ 119389 h 148412"/>
                  <a:gd name="connsiteX8" fmla="*/ 29173 w 137007"/>
                  <a:gd name="connsiteY8" fmla="*/ 73796 h 148412"/>
                  <a:gd name="connsiteX9" fmla="*/ 68785 w 137007"/>
                  <a:gd name="connsiteY9" fmla="*/ 28000 h 148412"/>
                  <a:gd name="connsiteX10" fmla="*/ 108396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357" y="74368"/>
                    </a:moveTo>
                    <a:cubicBezTo>
                      <a:pt x="357" y="128305"/>
                      <a:pt x="27598" y="148485"/>
                      <a:pt x="68785" y="148485"/>
                    </a:cubicBezTo>
                    <a:cubicBezTo>
                      <a:pt x="109958" y="148485"/>
                      <a:pt x="137365" y="128305"/>
                      <a:pt x="137365" y="74368"/>
                    </a:cubicBezTo>
                    <a:cubicBezTo>
                      <a:pt x="137365" y="20253"/>
                      <a:pt x="109958" y="73"/>
                      <a:pt x="68785" y="73"/>
                    </a:cubicBezTo>
                    <a:cubicBezTo>
                      <a:pt x="27598" y="73"/>
                      <a:pt x="357" y="20253"/>
                      <a:pt x="357" y="74368"/>
                    </a:cubicBezTo>
                    <a:moveTo>
                      <a:pt x="108396" y="73796"/>
                    </a:moveTo>
                    <a:lnTo>
                      <a:pt x="108396" y="73796"/>
                    </a:lnTo>
                    <a:cubicBezTo>
                      <a:pt x="108396" y="101914"/>
                      <a:pt x="98452" y="119389"/>
                      <a:pt x="68785" y="119389"/>
                    </a:cubicBezTo>
                    <a:cubicBezTo>
                      <a:pt x="39105" y="119389"/>
                      <a:pt x="29173" y="101914"/>
                      <a:pt x="29173" y="73796"/>
                    </a:cubicBezTo>
                    <a:cubicBezTo>
                      <a:pt x="29173" y="45653"/>
                      <a:pt x="39105" y="28000"/>
                      <a:pt x="68785" y="28000"/>
                    </a:cubicBezTo>
                    <a:cubicBezTo>
                      <a:pt x="98452" y="28000"/>
                      <a:pt x="108396" y="45653"/>
                      <a:pt x="108396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FEFB3837-1C0C-41F3-82F2-4EA53DA524ED}"/>
                  </a:ext>
                </a:extLst>
              </p:cNvPr>
              <p:cNvSpPr/>
              <p:nvPr/>
            </p:nvSpPr>
            <p:spPr>
              <a:xfrm flipV="1">
                <a:off x="8151874" y="3576052"/>
                <a:ext cx="131610" cy="144729"/>
              </a:xfrm>
              <a:custGeom>
                <a:avLst/>
                <a:gdLst>
                  <a:gd name="connsiteX0" fmla="*/ 379 w 131610"/>
                  <a:gd name="connsiteY0" fmla="*/ 144808 h 144729"/>
                  <a:gd name="connsiteX1" fmla="*/ 30414 w 131610"/>
                  <a:gd name="connsiteY1" fmla="*/ 144808 h 144729"/>
                  <a:gd name="connsiteX2" fmla="*/ 66533 w 131610"/>
                  <a:gd name="connsiteY2" fmla="*/ 39652 h 144729"/>
                  <a:gd name="connsiteX3" fmla="*/ 102487 w 131610"/>
                  <a:gd name="connsiteY3" fmla="*/ 144808 h 144729"/>
                  <a:gd name="connsiteX4" fmla="*/ 131989 w 131610"/>
                  <a:gd name="connsiteY4" fmla="*/ 144808 h 144729"/>
                  <a:gd name="connsiteX5" fmla="*/ 80503 w 131610"/>
                  <a:gd name="connsiteY5" fmla="*/ 79 h 144729"/>
                  <a:gd name="connsiteX6" fmla="*/ 51509 w 131610"/>
                  <a:gd name="connsiteY6" fmla="*/ 7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610" h="144729">
                    <a:moveTo>
                      <a:pt x="379" y="144808"/>
                    </a:moveTo>
                    <a:lnTo>
                      <a:pt x="30414" y="144808"/>
                    </a:lnTo>
                    <a:lnTo>
                      <a:pt x="66533" y="39652"/>
                    </a:lnTo>
                    <a:lnTo>
                      <a:pt x="102487" y="144808"/>
                    </a:lnTo>
                    <a:lnTo>
                      <a:pt x="131989" y="144808"/>
                    </a:lnTo>
                    <a:lnTo>
                      <a:pt x="80503" y="79"/>
                    </a:lnTo>
                    <a:lnTo>
                      <a:pt x="51509" y="7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4A21C609-C13C-44B3-B496-4502A9BA859F}"/>
                  </a:ext>
                </a:extLst>
              </p:cNvPr>
              <p:cNvSpPr/>
              <p:nvPr/>
            </p:nvSpPr>
            <p:spPr>
              <a:xfrm flipV="1">
                <a:off x="8367229" y="3576052"/>
                <a:ext cx="97916" cy="143763"/>
              </a:xfrm>
              <a:custGeom>
                <a:avLst/>
                <a:gdLst>
                  <a:gd name="connsiteX0" fmla="*/ 401 w 97916"/>
                  <a:gd name="connsiteY0" fmla="*/ 143842 h 143763"/>
                  <a:gd name="connsiteX1" fmla="*/ 97607 w 97916"/>
                  <a:gd name="connsiteY1" fmla="*/ 143842 h 143763"/>
                  <a:gd name="connsiteX2" fmla="*/ 97607 w 97916"/>
                  <a:gd name="connsiteY2" fmla="*/ 115128 h 143763"/>
                  <a:gd name="connsiteX3" fmla="*/ 29027 w 97916"/>
                  <a:gd name="connsiteY3" fmla="*/ 115128 h 143763"/>
                  <a:gd name="connsiteX4" fmla="*/ 29027 w 97916"/>
                  <a:gd name="connsiteY4" fmla="*/ 87200 h 143763"/>
                  <a:gd name="connsiteX5" fmla="*/ 95880 w 97916"/>
                  <a:gd name="connsiteY5" fmla="*/ 87200 h 143763"/>
                  <a:gd name="connsiteX6" fmla="*/ 95880 w 97916"/>
                  <a:gd name="connsiteY6" fmla="*/ 59451 h 143763"/>
                  <a:gd name="connsiteX7" fmla="*/ 29027 w 97916"/>
                  <a:gd name="connsiteY7" fmla="*/ 59451 h 143763"/>
                  <a:gd name="connsiteX8" fmla="*/ 29027 w 97916"/>
                  <a:gd name="connsiteY8" fmla="*/ 27625 h 143763"/>
                  <a:gd name="connsiteX9" fmla="*/ 98318 w 97916"/>
                  <a:gd name="connsiteY9" fmla="*/ 27625 h 143763"/>
                  <a:gd name="connsiteX10" fmla="*/ 98318 w 97916"/>
                  <a:gd name="connsiteY10" fmla="*/ 78 h 143763"/>
                  <a:gd name="connsiteX11" fmla="*/ 401 w 97916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16" h="143763">
                    <a:moveTo>
                      <a:pt x="401" y="143842"/>
                    </a:moveTo>
                    <a:lnTo>
                      <a:pt x="97607" y="143842"/>
                    </a:lnTo>
                    <a:lnTo>
                      <a:pt x="97607" y="115128"/>
                    </a:lnTo>
                    <a:lnTo>
                      <a:pt x="29027" y="115128"/>
                    </a:lnTo>
                    <a:lnTo>
                      <a:pt x="29027" y="87200"/>
                    </a:lnTo>
                    <a:lnTo>
                      <a:pt x="95880" y="87200"/>
                    </a:lnTo>
                    <a:lnTo>
                      <a:pt x="95880" y="59451"/>
                    </a:lnTo>
                    <a:lnTo>
                      <a:pt x="29027" y="59451"/>
                    </a:lnTo>
                    <a:lnTo>
                      <a:pt x="29027" y="27625"/>
                    </a:lnTo>
                    <a:lnTo>
                      <a:pt x="98318" y="27625"/>
                    </a:lnTo>
                    <a:lnTo>
                      <a:pt x="98318" y="78"/>
                    </a:lnTo>
                    <a:lnTo>
                      <a:pt x="401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8F18C4F1-54B3-4AE6-A397-C2169D7ED15D}"/>
                  </a:ext>
                </a:extLst>
              </p:cNvPr>
              <p:cNvSpPr/>
              <p:nvPr/>
            </p:nvSpPr>
            <p:spPr>
              <a:xfrm flipV="1">
                <a:off x="8555539" y="3576052"/>
                <a:ext cx="112928" cy="143776"/>
              </a:xfrm>
              <a:custGeom>
                <a:avLst/>
                <a:gdLst>
                  <a:gd name="connsiteX0" fmla="*/ 57309 w 112928"/>
                  <a:gd name="connsiteY0" fmla="*/ 47810 h 143776"/>
                  <a:gd name="connsiteX1" fmla="*/ 28353 w 112928"/>
                  <a:gd name="connsiteY1" fmla="*/ 47810 h 143776"/>
                  <a:gd name="connsiteX2" fmla="*/ 28353 w 112928"/>
                  <a:gd name="connsiteY2" fmla="*/ 71 h 143776"/>
                  <a:gd name="connsiteX3" fmla="*/ 425 w 112928"/>
                  <a:gd name="connsiteY3" fmla="*/ 71 h 143776"/>
                  <a:gd name="connsiteX4" fmla="*/ 425 w 112928"/>
                  <a:gd name="connsiteY4" fmla="*/ 143848 h 143776"/>
                  <a:gd name="connsiteX5" fmla="*/ 62897 w 112928"/>
                  <a:gd name="connsiteY5" fmla="*/ 143848 h 143776"/>
                  <a:gd name="connsiteX6" fmla="*/ 113354 w 112928"/>
                  <a:gd name="connsiteY6" fmla="*/ 96896 h 143776"/>
                  <a:gd name="connsiteX7" fmla="*/ 86125 w 112928"/>
                  <a:gd name="connsiteY7" fmla="*/ 51303 h 143776"/>
                  <a:gd name="connsiteX8" fmla="*/ 111766 w 112928"/>
                  <a:gd name="connsiteY8" fmla="*/ 71 h 143776"/>
                  <a:gd name="connsiteX9" fmla="*/ 81236 w 112928"/>
                  <a:gd name="connsiteY9" fmla="*/ 71 h 143776"/>
                  <a:gd name="connsiteX10" fmla="*/ 62020 w 112928"/>
                  <a:gd name="connsiteY10" fmla="*/ 75166 h 143776"/>
                  <a:gd name="connsiteX11" fmla="*/ 62020 w 112928"/>
                  <a:gd name="connsiteY11" fmla="*/ 75166 h 143776"/>
                  <a:gd name="connsiteX12" fmla="*/ 84550 w 112928"/>
                  <a:gd name="connsiteY12" fmla="*/ 95727 h 143776"/>
                  <a:gd name="connsiteX13" fmla="*/ 61690 w 112928"/>
                  <a:gd name="connsiteY13" fmla="*/ 116682 h 143776"/>
                  <a:gd name="connsiteX14" fmla="*/ 28353 w 112928"/>
                  <a:gd name="connsiteY14" fmla="*/ 116682 h 143776"/>
                  <a:gd name="connsiteX15" fmla="*/ 28353 w 112928"/>
                  <a:gd name="connsiteY15" fmla="*/ 75166 h 143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2928" h="143776">
                    <a:moveTo>
                      <a:pt x="57309" y="47810"/>
                    </a:moveTo>
                    <a:lnTo>
                      <a:pt x="28353" y="47810"/>
                    </a:lnTo>
                    <a:lnTo>
                      <a:pt x="28353" y="71"/>
                    </a:lnTo>
                    <a:lnTo>
                      <a:pt x="425" y="71"/>
                    </a:lnTo>
                    <a:lnTo>
                      <a:pt x="425" y="143848"/>
                    </a:lnTo>
                    <a:lnTo>
                      <a:pt x="62897" y="143848"/>
                    </a:lnTo>
                    <a:cubicBezTo>
                      <a:pt x="103588" y="143848"/>
                      <a:pt x="113354" y="124455"/>
                      <a:pt x="113354" y="96896"/>
                    </a:cubicBezTo>
                    <a:cubicBezTo>
                      <a:pt x="113354" y="77109"/>
                      <a:pt x="107588" y="58872"/>
                      <a:pt x="86125" y="51303"/>
                    </a:cubicBezTo>
                    <a:lnTo>
                      <a:pt x="111766" y="71"/>
                    </a:lnTo>
                    <a:lnTo>
                      <a:pt x="81236" y="71"/>
                    </a:lnTo>
                    <a:close/>
                    <a:moveTo>
                      <a:pt x="62020" y="75166"/>
                    </a:moveTo>
                    <a:lnTo>
                      <a:pt x="62020" y="75166"/>
                    </a:lnTo>
                    <a:cubicBezTo>
                      <a:pt x="77578" y="75166"/>
                      <a:pt x="84550" y="79421"/>
                      <a:pt x="84550" y="95727"/>
                    </a:cubicBezTo>
                    <a:cubicBezTo>
                      <a:pt x="84550" y="112428"/>
                      <a:pt x="77921" y="116682"/>
                      <a:pt x="61690" y="116682"/>
                    </a:cubicBezTo>
                    <a:lnTo>
                      <a:pt x="28353" y="116682"/>
                    </a:lnTo>
                    <a:lnTo>
                      <a:pt x="28353" y="7516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3AE54E46-E1DF-4872-98EB-8C0106B4FC84}"/>
                  </a:ext>
                </a:extLst>
              </p:cNvPr>
              <p:cNvSpPr/>
              <p:nvPr/>
            </p:nvSpPr>
            <p:spPr>
              <a:xfrm flipV="1">
                <a:off x="8758671" y="3576052"/>
                <a:ext cx="117652" cy="143763"/>
              </a:xfrm>
              <a:custGeom>
                <a:avLst/>
                <a:gdLst>
                  <a:gd name="connsiteX0" fmla="*/ 442 w 117652"/>
                  <a:gd name="connsiteY0" fmla="*/ 143842 h 143763"/>
                  <a:gd name="connsiteX1" fmla="*/ 31341 w 117652"/>
                  <a:gd name="connsiteY1" fmla="*/ 143842 h 143763"/>
                  <a:gd name="connsiteX2" fmla="*/ 90854 w 117652"/>
                  <a:gd name="connsiteY2" fmla="*/ 53241 h 143763"/>
                  <a:gd name="connsiteX3" fmla="*/ 90854 w 117652"/>
                  <a:gd name="connsiteY3" fmla="*/ 143842 h 143763"/>
                  <a:gd name="connsiteX4" fmla="*/ 118095 w 117652"/>
                  <a:gd name="connsiteY4" fmla="*/ 143842 h 143763"/>
                  <a:gd name="connsiteX5" fmla="*/ 118095 w 117652"/>
                  <a:gd name="connsiteY5" fmla="*/ 78 h 143763"/>
                  <a:gd name="connsiteX6" fmla="*/ 91908 w 117652"/>
                  <a:gd name="connsiteY6" fmla="*/ 78 h 143763"/>
                  <a:gd name="connsiteX7" fmla="*/ 27836 w 117652"/>
                  <a:gd name="connsiteY7" fmla="*/ 97081 h 143763"/>
                  <a:gd name="connsiteX8" fmla="*/ 27836 w 117652"/>
                  <a:gd name="connsiteY8" fmla="*/ 78 h 143763"/>
                  <a:gd name="connsiteX9" fmla="*/ 442 w 117652"/>
                  <a:gd name="connsiteY9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652" h="143763">
                    <a:moveTo>
                      <a:pt x="442" y="143842"/>
                    </a:moveTo>
                    <a:lnTo>
                      <a:pt x="31341" y="143842"/>
                    </a:lnTo>
                    <a:lnTo>
                      <a:pt x="90854" y="53241"/>
                    </a:lnTo>
                    <a:lnTo>
                      <a:pt x="90854" y="143842"/>
                    </a:lnTo>
                    <a:lnTo>
                      <a:pt x="118095" y="143842"/>
                    </a:lnTo>
                    <a:lnTo>
                      <a:pt x="118095" y="78"/>
                    </a:lnTo>
                    <a:lnTo>
                      <a:pt x="91908" y="78"/>
                    </a:lnTo>
                    <a:lnTo>
                      <a:pt x="27836" y="97081"/>
                    </a:lnTo>
                    <a:lnTo>
                      <a:pt x="27836" y="78"/>
                    </a:lnTo>
                    <a:lnTo>
                      <a:pt x="442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831E3545-ED58-47E5-A99D-8FC685C1A2C2}"/>
                  </a:ext>
                </a:extLst>
              </p:cNvPr>
              <p:cNvSpPr/>
              <p:nvPr/>
            </p:nvSpPr>
            <p:spPr>
              <a:xfrm flipV="1">
                <a:off x="8963731" y="3573725"/>
                <a:ext cx="137007" cy="148412"/>
              </a:xfrm>
              <a:custGeom>
                <a:avLst/>
                <a:gdLst>
                  <a:gd name="connsiteX0" fmla="*/ 464 w 137007"/>
                  <a:gd name="connsiteY0" fmla="*/ 74368 h 148412"/>
                  <a:gd name="connsiteX1" fmla="*/ 68892 w 137007"/>
                  <a:gd name="connsiteY1" fmla="*/ 148485 h 148412"/>
                  <a:gd name="connsiteX2" fmla="*/ 137472 w 137007"/>
                  <a:gd name="connsiteY2" fmla="*/ 74368 h 148412"/>
                  <a:gd name="connsiteX3" fmla="*/ 68892 w 137007"/>
                  <a:gd name="connsiteY3" fmla="*/ 73 h 148412"/>
                  <a:gd name="connsiteX4" fmla="*/ 464 w 137007"/>
                  <a:gd name="connsiteY4" fmla="*/ 74368 h 148412"/>
                  <a:gd name="connsiteX5" fmla="*/ 108503 w 137007"/>
                  <a:gd name="connsiteY5" fmla="*/ 73796 h 148412"/>
                  <a:gd name="connsiteX6" fmla="*/ 108503 w 137007"/>
                  <a:gd name="connsiteY6" fmla="*/ 73796 h 148412"/>
                  <a:gd name="connsiteX7" fmla="*/ 68892 w 137007"/>
                  <a:gd name="connsiteY7" fmla="*/ 119389 h 148412"/>
                  <a:gd name="connsiteX8" fmla="*/ 29255 w 137007"/>
                  <a:gd name="connsiteY8" fmla="*/ 73796 h 148412"/>
                  <a:gd name="connsiteX9" fmla="*/ 68892 w 137007"/>
                  <a:gd name="connsiteY9" fmla="*/ 28000 h 148412"/>
                  <a:gd name="connsiteX10" fmla="*/ 108503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464" y="74368"/>
                    </a:moveTo>
                    <a:cubicBezTo>
                      <a:pt x="464" y="128305"/>
                      <a:pt x="27693" y="148485"/>
                      <a:pt x="68892" y="148485"/>
                    </a:cubicBezTo>
                    <a:cubicBezTo>
                      <a:pt x="110065" y="148485"/>
                      <a:pt x="137472" y="128305"/>
                      <a:pt x="137472" y="74368"/>
                    </a:cubicBezTo>
                    <a:cubicBezTo>
                      <a:pt x="137472" y="20253"/>
                      <a:pt x="110065" y="73"/>
                      <a:pt x="68892" y="73"/>
                    </a:cubicBezTo>
                    <a:cubicBezTo>
                      <a:pt x="27693" y="73"/>
                      <a:pt x="464" y="20253"/>
                      <a:pt x="464" y="74368"/>
                    </a:cubicBezTo>
                    <a:moveTo>
                      <a:pt x="108503" y="73796"/>
                    </a:moveTo>
                    <a:lnTo>
                      <a:pt x="108503" y="73796"/>
                    </a:lnTo>
                    <a:cubicBezTo>
                      <a:pt x="108503" y="101914"/>
                      <a:pt x="98546" y="119389"/>
                      <a:pt x="68892" y="119389"/>
                    </a:cubicBezTo>
                    <a:cubicBezTo>
                      <a:pt x="39212" y="119389"/>
                      <a:pt x="29255" y="101914"/>
                      <a:pt x="29255" y="73796"/>
                    </a:cubicBezTo>
                    <a:cubicBezTo>
                      <a:pt x="29255" y="45653"/>
                      <a:pt x="39212" y="28000"/>
                      <a:pt x="68892" y="28000"/>
                    </a:cubicBezTo>
                    <a:cubicBezTo>
                      <a:pt x="98546" y="28000"/>
                      <a:pt x="108503" y="45653"/>
                      <a:pt x="108503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B3A0215-B877-4CB8-A692-925A7EA81B76}"/>
                  </a:ext>
                </a:extLst>
              </p:cNvPr>
              <p:cNvSpPr/>
              <p:nvPr/>
            </p:nvSpPr>
            <p:spPr>
              <a:xfrm flipV="1">
                <a:off x="9293920" y="3576052"/>
                <a:ext cx="118503" cy="143763"/>
              </a:xfrm>
              <a:custGeom>
                <a:avLst/>
                <a:gdLst>
                  <a:gd name="connsiteX0" fmla="*/ 499 w 118503"/>
                  <a:gd name="connsiteY0" fmla="*/ 143842 h 143763"/>
                  <a:gd name="connsiteX1" fmla="*/ 46904 w 118503"/>
                  <a:gd name="connsiteY1" fmla="*/ 143842 h 143763"/>
                  <a:gd name="connsiteX2" fmla="*/ 119002 w 118503"/>
                  <a:gd name="connsiteY2" fmla="*/ 72049 h 143763"/>
                  <a:gd name="connsiteX3" fmla="*/ 46231 w 118503"/>
                  <a:gd name="connsiteY3" fmla="*/ 78 h 143763"/>
                  <a:gd name="connsiteX4" fmla="*/ 499 w 118503"/>
                  <a:gd name="connsiteY4" fmla="*/ 78 h 143763"/>
                  <a:gd name="connsiteX5" fmla="*/ 47793 w 118503"/>
                  <a:gd name="connsiteY5" fmla="*/ 27828 h 143763"/>
                  <a:gd name="connsiteX6" fmla="*/ 47793 w 118503"/>
                  <a:gd name="connsiteY6" fmla="*/ 27828 h 143763"/>
                  <a:gd name="connsiteX7" fmla="*/ 90199 w 118503"/>
                  <a:gd name="connsiteY7" fmla="*/ 72049 h 143763"/>
                  <a:gd name="connsiteX8" fmla="*/ 47273 w 118503"/>
                  <a:gd name="connsiteY8" fmla="*/ 115318 h 143763"/>
                  <a:gd name="connsiteX9" fmla="*/ 29124 w 118503"/>
                  <a:gd name="connsiteY9" fmla="*/ 115318 h 143763"/>
                  <a:gd name="connsiteX10" fmla="*/ 29124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499" y="143842"/>
                    </a:moveTo>
                    <a:lnTo>
                      <a:pt x="46904" y="143842"/>
                    </a:lnTo>
                    <a:cubicBezTo>
                      <a:pt x="97882" y="143842"/>
                      <a:pt x="119002" y="129085"/>
                      <a:pt x="119002" y="72049"/>
                    </a:cubicBezTo>
                    <a:cubicBezTo>
                      <a:pt x="119002" y="16004"/>
                      <a:pt x="97184" y="78"/>
                      <a:pt x="46231" y="78"/>
                    </a:cubicBezTo>
                    <a:lnTo>
                      <a:pt x="499" y="78"/>
                    </a:lnTo>
                    <a:close/>
                    <a:moveTo>
                      <a:pt x="47793" y="27828"/>
                    </a:moveTo>
                    <a:lnTo>
                      <a:pt x="47793" y="27828"/>
                    </a:lnTo>
                    <a:cubicBezTo>
                      <a:pt x="83049" y="27828"/>
                      <a:pt x="90199" y="39652"/>
                      <a:pt x="90199" y="72049"/>
                    </a:cubicBezTo>
                    <a:cubicBezTo>
                      <a:pt x="90199" y="104460"/>
                      <a:pt x="84268" y="115318"/>
                      <a:pt x="47273" y="115318"/>
                    </a:cubicBezTo>
                    <a:lnTo>
                      <a:pt x="29124" y="115318"/>
                    </a:lnTo>
                    <a:lnTo>
                      <a:pt x="29124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5EB4BFF6-32F9-4FC7-8E9A-0DF9BE39613A}"/>
                  </a:ext>
                </a:extLst>
              </p:cNvPr>
              <p:cNvSpPr/>
              <p:nvPr/>
            </p:nvSpPr>
            <p:spPr>
              <a:xfrm flipV="1">
                <a:off x="9492493" y="3573725"/>
                <a:ext cx="137020" cy="148412"/>
              </a:xfrm>
              <a:custGeom>
                <a:avLst/>
                <a:gdLst>
                  <a:gd name="connsiteX0" fmla="*/ 520 w 137020"/>
                  <a:gd name="connsiteY0" fmla="*/ 74368 h 148412"/>
                  <a:gd name="connsiteX1" fmla="*/ 68947 w 137020"/>
                  <a:gd name="connsiteY1" fmla="*/ 148485 h 148412"/>
                  <a:gd name="connsiteX2" fmla="*/ 137540 w 137020"/>
                  <a:gd name="connsiteY2" fmla="*/ 74368 h 148412"/>
                  <a:gd name="connsiteX3" fmla="*/ 68947 w 137020"/>
                  <a:gd name="connsiteY3" fmla="*/ 73 h 148412"/>
                  <a:gd name="connsiteX4" fmla="*/ 520 w 137020"/>
                  <a:gd name="connsiteY4" fmla="*/ 74368 h 148412"/>
                  <a:gd name="connsiteX5" fmla="*/ 108571 w 137020"/>
                  <a:gd name="connsiteY5" fmla="*/ 73796 h 148412"/>
                  <a:gd name="connsiteX6" fmla="*/ 108571 w 137020"/>
                  <a:gd name="connsiteY6" fmla="*/ 73796 h 148412"/>
                  <a:gd name="connsiteX7" fmla="*/ 68947 w 137020"/>
                  <a:gd name="connsiteY7" fmla="*/ 119389 h 148412"/>
                  <a:gd name="connsiteX8" fmla="*/ 29336 w 137020"/>
                  <a:gd name="connsiteY8" fmla="*/ 73796 h 148412"/>
                  <a:gd name="connsiteX9" fmla="*/ 68947 w 137020"/>
                  <a:gd name="connsiteY9" fmla="*/ 28000 h 148412"/>
                  <a:gd name="connsiteX10" fmla="*/ 108571 w 137020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20" h="148412">
                    <a:moveTo>
                      <a:pt x="520" y="74368"/>
                    </a:moveTo>
                    <a:cubicBezTo>
                      <a:pt x="520" y="128305"/>
                      <a:pt x="27774" y="148485"/>
                      <a:pt x="68947" y="148485"/>
                    </a:cubicBezTo>
                    <a:cubicBezTo>
                      <a:pt x="110133" y="148485"/>
                      <a:pt x="137540" y="128305"/>
                      <a:pt x="137540" y="74368"/>
                    </a:cubicBezTo>
                    <a:cubicBezTo>
                      <a:pt x="137540" y="20253"/>
                      <a:pt x="110133" y="73"/>
                      <a:pt x="68947" y="73"/>
                    </a:cubicBezTo>
                    <a:cubicBezTo>
                      <a:pt x="27774" y="73"/>
                      <a:pt x="520" y="20253"/>
                      <a:pt x="520" y="74368"/>
                    </a:cubicBezTo>
                    <a:moveTo>
                      <a:pt x="108571" y="73796"/>
                    </a:moveTo>
                    <a:lnTo>
                      <a:pt x="108571" y="73796"/>
                    </a:lnTo>
                    <a:cubicBezTo>
                      <a:pt x="108571" y="101914"/>
                      <a:pt x="98640" y="119389"/>
                      <a:pt x="68947" y="119389"/>
                    </a:cubicBezTo>
                    <a:cubicBezTo>
                      <a:pt x="39280" y="119389"/>
                      <a:pt x="29336" y="101914"/>
                      <a:pt x="29336" y="73796"/>
                    </a:cubicBezTo>
                    <a:cubicBezTo>
                      <a:pt x="29336" y="45653"/>
                      <a:pt x="39280" y="28000"/>
                      <a:pt x="68947" y="28000"/>
                    </a:cubicBezTo>
                    <a:cubicBezTo>
                      <a:pt x="98640" y="28000"/>
                      <a:pt x="108571" y="45653"/>
                      <a:pt x="108571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37757E4E-63D5-4B27-B605-9E781811CF3F}"/>
                  </a:ext>
                </a:extLst>
              </p:cNvPr>
              <p:cNvSpPr/>
              <p:nvPr/>
            </p:nvSpPr>
            <p:spPr>
              <a:xfrm flipV="1">
                <a:off x="9822693" y="3576052"/>
                <a:ext cx="97904" cy="143763"/>
              </a:xfrm>
              <a:custGeom>
                <a:avLst/>
                <a:gdLst>
                  <a:gd name="connsiteX0" fmla="*/ 554 w 97904"/>
                  <a:gd name="connsiteY0" fmla="*/ 143842 h 143763"/>
                  <a:gd name="connsiteX1" fmla="*/ 97760 w 97904"/>
                  <a:gd name="connsiteY1" fmla="*/ 143842 h 143763"/>
                  <a:gd name="connsiteX2" fmla="*/ 97760 w 97904"/>
                  <a:gd name="connsiteY2" fmla="*/ 115128 h 143763"/>
                  <a:gd name="connsiteX3" fmla="*/ 29167 w 97904"/>
                  <a:gd name="connsiteY3" fmla="*/ 115128 h 143763"/>
                  <a:gd name="connsiteX4" fmla="*/ 29167 w 97904"/>
                  <a:gd name="connsiteY4" fmla="*/ 87200 h 143763"/>
                  <a:gd name="connsiteX5" fmla="*/ 96020 w 97904"/>
                  <a:gd name="connsiteY5" fmla="*/ 87200 h 143763"/>
                  <a:gd name="connsiteX6" fmla="*/ 96020 w 97904"/>
                  <a:gd name="connsiteY6" fmla="*/ 59451 h 143763"/>
                  <a:gd name="connsiteX7" fmla="*/ 29167 w 97904"/>
                  <a:gd name="connsiteY7" fmla="*/ 59451 h 143763"/>
                  <a:gd name="connsiteX8" fmla="*/ 29167 w 97904"/>
                  <a:gd name="connsiteY8" fmla="*/ 27625 h 143763"/>
                  <a:gd name="connsiteX9" fmla="*/ 98458 w 97904"/>
                  <a:gd name="connsiteY9" fmla="*/ 27625 h 143763"/>
                  <a:gd name="connsiteX10" fmla="*/ 98458 w 97904"/>
                  <a:gd name="connsiteY10" fmla="*/ 78 h 143763"/>
                  <a:gd name="connsiteX11" fmla="*/ 554 w 97904"/>
                  <a:gd name="connsiteY11" fmla="*/ 7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7904" h="143763">
                    <a:moveTo>
                      <a:pt x="554" y="143842"/>
                    </a:moveTo>
                    <a:lnTo>
                      <a:pt x="97760" y="143842"/>
                    </a:lnTo>
                    <a:lnTo>
                      <a:pt x="97760" y="115128"/>
                    </a:lnTo>
                    <a:lnTo>
                      <a:pt x="29167" y="115128"/>
                    </a:lnTo>
                    <a:lnTo>
                      <a:pt x="29167" y="87200"/>
                    </a:lnTo>
                    <a:lnTo>
                      <a:pt x="96020" y="87200"/>
                    </a:lnTo>
                    <a:lnTo>
                      <a:pt x="96020" y="59451"/>
                    </a:lnTo>
                    <a:lnTo>
                      <a:pt x="29167" y="59451"/>
                    </a:lnTo>
                    <a:lnTo>
                      <a:pt x="29167" y="27625"/>
                    </a:lnTo>
                    <a:lnTo>
                      <a:pt x="98458" y="27625"/>
                    </a:lnTo>
                    <a:lnTo>
                      <a:pt x="98458" y="78"/>
                    </a:lnTo>
                    <a:lnTo>
                      <a:pt x="554" y="7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4" name="Forma Livre: Forma 33">
                <a:extLst>
                  <a:ext uri="{FF2B5EF4-FFF2-40B4-BE49-F238E27FC236}">
                    <a16:creationId xmlns:a16="http://schemas.microsoft.com/office/drawing/2014/main" id="{D66AA5CF-E4BE-432E-B0A2-BE8E6A6876C5}"/>
                  </a:ext>
                </a:extLst>
              </p:cNvPr>
              <p:cNvSpPr/>
              <p:nvPr/>
            </p:nvSpPr>
            <p:spPr>
              <a:xfrm flipV="1">
                <a:off x="9999835" y="3573731"/>
                <a:ext cx="119024" cy="148208"/>
              </a:xfrm>
              <a:custGeom>
                <a:avLst/>
                <a:gdLst>
                  <a:gd name="connsiteX0" fmla="*/ 573 w 119024"/>
                  <a:gd name="connsiteY0" fmla="*/ 18890 h 148208"/>
                  <a:gd name="connsiteX1" fmla="*/ 14860 w 119024"/>
                  <a:gd name="connsiteY1" fmla="*/ 41775 h 148208"/>
                  <a:gd name="connsiteX2" fmla="*/ 61291 w 119024"/>
                  <a:gd name="connsiteY2" fmla="*/ 26434 h 148208"/>
                  <a:gd name="connsiteX3" fmla="*/ 91327 w 119024"/>
                  <a:gd name="connsiteY3" fmla="*/ 43909 h 148208"/>
                  <a:gd name="connsiteX4" fmla="*/ 60618 w 119024"/>
                  <a:gd name="connsiteY4" fmla="*/ 61168 h 148208"/>
                  <a:gd name="connsiteX5" fmla="*/ 8078 w 119024"/>
                  <a:gd name="connsiteY5" fmla="*/ 104831 h 148208"/>
                  <a:gd name="connsiteX6" fmla="*/ 62015 w 119024"/>
                  <a:gd name="connsiteY6" fmla="*/ 148277 h 148208"/>
                  <a:gd name="connsiteX7" fmla="*/ 114365 w 119024"/>
                  <a:gd name="connsiteY7" fmla="*/ 134104 h 148208"/>
                  <a:gd name="connsiteX8" fmla="*/ 99010 w 119024"/>
                  <a:gd name="connsiteY8" fmla="*/ 109492 h 148208"/>
                  <a:gd name="connsiteX9" fmla="*/ 61660 w 119024"/>
                  <a:gd name="connsiteY9" fmla="*/ 120541 h 148208"/>
                  <a:gd name="connsiteX10" fmla="*/ 36514 w 119024"/>
                  <a:gd name="connsiteY10" fmla="*/ 105605 h 148208"/>
                  <a:gd name="connsiteX11" fmla="*/ 67743 w 119024"/>
                  <a:gd name="connsiteY11" fmla="*/ 88524 h 148208"/>
                  <a:gd name="connsiteX12" fmla="*/ 119597 w 119024"/>
                  <a:gd name="connsiteY12" fmla="*/ 45458 h 148208"/>
                  <a:gd name="connsiteX13" fmla="*/ 62168 w 119024"/>
                  <a:gd name="connsiteY13" fmla="*/ 68 h 148208"/>
                  <a:gd name="connsiteX14" fmla="*/ 573 w 119024"/>
                  <a:gd name="connsiteY14" fmla="*/ 18890 h 148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9024" h="148208">
                    <a:moveTo>
                      <a:pt x="573" y="18890"/>
                    </a:moveTo>
                    <a:lnTo>
                      <a:pt x="14860" y="41775"/>
                    </a:lnTo>
                    <a:cubicBezTo>
                      <a:pt x="28665" y="31476"/>
                      <a:pt x="44718" y="26434"/>
                      <a:pt x="61291" y="26434"/>
                    </a:cubicBezTo>
                    <a:cubicBezTo>
                      <a:pt x="86602" y="26434"/>
                      <a:pt x="91327" y="31869"/>
                      <a:pt x="91327" y="43909"/>
                    </a:cubicBezTo>
                    <a:cubicBezTo>
                      <a:pt x="91327" y="55745"/>
                      <a:pt x="80506" y="58069"/>
                      <a:pt x="60618" y="61168"/>
                    </a:cubicBezTo>
                    <a:cubicBezTo>
                      <a:pt x="26049" y="66604"/>
                      <a:pt x="8078" y="73601"/>
                      <a:pt x="8078" y="104831"/>
                    </a:cubicBezTo>
                    <a:cubicBezTo>
                      <a:pt x="8078" y="136835"/>
                      <a:pt x="25515" y="148277"/>
                      <a:pt x="62015" y="148277"/>
                    </a:cubicBezTo>
                    <a:cubicBezTo>
                      <a:pt x="88355" y="148277"/>
                      <a:pt x="104421" y="141496"/>
                      <a:pt x="114365" y="134104"/>
                    </a:cubicBezTo>
                    <a:lnTo>
                      <a:pt x="99010" y="109492"/>
                    </a:lnTo>
                    <a:cubicBezTo>
                      <a:pt x="90793" y="115486"/>
                      <a:pt x="75604" y="120541"/>
                      <a:pt x="61660" y="120541"/>
                    </a:cubicBezTo>
                    <a:cubicBezTo>
                      <a:pt x="41390" y="120541"/>
                      <a:pt x="36514" y="116083"/>
                      <a:pt x="36514" y="105605"/>
                    </a:cubicBezTo>
                    <a:cubicBezTo>
                      <a:pt x="36514" y="93960"/>
                      <a:pt x="47156" y="91839"/>
                      <a:pt x="67743" y="88524"/>
                    </a:cubicBezTo>
                    <a:cubicBezTo>
                      <a:pt x="98807" y="83482"/>
                      <a:pt x="119597" y="77856"/>
                      <a:pt x="119597" y="45458"/>
                    </a:cubicBezTo>
                    <a:cubicBezTo>
                      <a:pt x="119597" y="16363"/>
                      <a:pt x="105284" y="68"/>
                      <a:pt x="62168" y="68"/>
                    </a:cubicBezTo>
                    <a:cubicBezTo>
                      <a:pt x="36514" y="68"/>
                      <a:pt x="15203" y="6850"/>
                      <a:pt x="573" y="18890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5" name="Forma Livre: Forma 34">
                <a:extLst>
                  <a:ext uri="{FF2B5EF4-FFF2-40B4-BE49-F238E27FC236}">
                    <a16:creationId xmlns:a16="http://schemas.microsoft.com/office/drawing/2014/main" id="{182C7EED-E54B-49CA-B3BB-C074225A543E}"/>
                  </a:ext>
                </a:extLst>
              </p:cNvPr>
              <p:cNvSpPr/>
              <p:nvPr/>
            </p:nvSpPr>
            <p:spPr>
              <a:xfrm flipV="1">
                <a:off x="10190562" y="3576054"/>
                <a:ext cx="118363" cy="143763"/>
              </a:xfrm>
              <a:custGeom>
                <a:avLst/>
                <a:gdLst>
                  <a:gd name="connsiteX0" fmla="*/ 45453 w 118363"/>
                  <a:gd name="connsiteY0" fmla="*/ 115126 h 143763"/>
                  <a:gd name="connsiteX1" fmla="*/ 596 w 118363"/>
                  <a:gd name="connsiteY1" fmla="*/ 115126 h 143763"/>
                  <a:gd name="connsiteX2" fmla="*/ 596 w 118363"/>
                  <a:gd name="connsiteY2" fmla="*/ 143840 h 143763"/>
                  <a:gd name="connsiteX3" fmla="*/ 118960 w 118363"/>
                  <a:gd name="connsiteY3" fmla="*/ 143840 h 143763"/>
                  <a:gd name="connsiteX4" fmla="*/ 118960 w 118363"/>
                  <a:gd name="connsiteY4" fmla="*/ 115126 h 143763"/>
                  <a:gd name="connsiteX5" fmla="*/ 74256 w 118363"/>
                  <a:gd name="connsiteY5" fmla="*/ 115126 h 143763"/>
                  <a:gd name="connsiteX6" fmla="*/ 74256 w 118363"/>
                  <a:gd name="connsiteY6" fmla="*/ 76 h 143763"/>
                  <a:gd name="connsiteX7" fmla="*/ 45453 w 118363"/>
                  <a:gd name="connsiteY7" fmla="*/ 76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63" h="143763">
                    <a:moveTo>
                      <a:pt x="45453" y="115126"/>
                    </a:moveTo>
                    <a:lnTo>
                      <a:pt x="596" y="115126"/>
                    </a:lnTo>
                    <a:lnTo>
                      <a:pt x="596" y="143840"/>
                    </a:lnTo>
                    <a:lnTo>
                      <a:pt x="118960" y="143840"/>
                    </a:lnTo>
                    <a:lnTo>
                      <a:pt x="118960" y="115126"/>
                    </a:lnTo>
                    <a:lnTo>
                      <a:pt x="74256" y="115126"/>
                    </a:lnTo>
                    <a:lnTo>
                      <a:pt x="74256" y="76"/>
                    </a:lnTo>
                    <a:lnTo>
                      <a:pt x="45453" y="76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6" name="Forma Livre: Forma 35">
                <a:extLst>
                  <a:ext uri="{FF2B5EF4-FFF2-40B4-BE49-F238E27FC236}">
                    <a16:creationId xmlns:a16="http://schemas.microsoft.com/office/drawing/2014/main" id="{33D53AAB-6FC9-471F-97E9-5BF0C6560FC3}"/>
                  </a:ext>
                </a:extLst>
              </p:cNvPr>
              <p:cNvSpPr/>
              <p:nvPr/>
            </p:nvSpPr>
            <p:spPr>
              <a:xfrm flipV="1">
                <a:off x="10364403" y="3575090"/>
                <a:ext cx="132994" cy="144729"/>
              </a:xfrm>
              <a:custGeom>
                <a:avLst/>
                <a:gdLst>
                  <a:gd name="connsiteX0" fmla="*/ 52444 w 132994"/>
                  <a:gd name="connsiteY0" fmla="*/ 144808 h 144729"/>
                  <a:gd name="connsiteX1" fmla="*/ 81413 w 132994"/>
                  <a:gd name="connsiteY1" fmla="*/ 144808 h 144729"/>
                  <a:gd name="connsiteX2" fmla="*/ 133610 w 132994"/>
                  <a:gd name="connsiteY2" fmla="*/ 78 h 144729"/>
                  <a:gd name="connsiteX3" fmla="*/ 103930 w 132994"/>
                  <a:gd name="connsiteY3" fmla="*/ 78 h 144729"/>
                  <a:gd name="connsiteX4" fmla="*/ 95560 w 132994"/>
                  <a:gd name="connsiteY4" fmla="*/ 23751 h 144729"/>
                  <a:gd name="connsiteX5" fmla="*/ 36899 w 132994"/>
                  <a:gd name="connsiteY5" fmla="*/ 23751 h 144729"/>
                  <a:gd name="connsiteX6" fmla="*/ 28530 w 132994"/>
                  <a:gd name="connsiteY6" fmla="*/ 78 h 144729"/>
                  <a:gd name="connsiteX7" fmla="*/ 615 w 132994"/>
                  <a:gd name="connsiteY7" fmla="*/ 78 h 144729"/>
                  <a:gd name="connsiteX8" fmla="*/ 86493 w 132994"/>
                  <a:gd name="connsiteY8" fmla="*/ 49939 h 144729"/>
                  <a:gd name="connsiteX9" fmla="*/ 86493 w 132994"/>
                  <a:gd name="connsiteY9" fmla="*/ 49939 h 144729"/>
                  <a:gd name="connsiteX10" fmla="*/ 66223 w 132994"/>
                  <a:gd name="connsiteY10" fmla="*/ 107165 h 144729"/>
                  <a:gd name="connsiteX11" fmla="*/ 45980 w 132994"/>
                  <a:gd name="connsiteY11" fmla="*/ 49939 h 14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2994" h="144729">
                    <a:moveTo>
                      <a:pt x="52444" y="144808"/>
                    </a:moveTo>
                    <a:lnTo>
                      <a:pt x="81413" y="144808"/>
                    </a:lnTo>
                    <a:lnTo>
                      <a:pt x="133610" y="78"/>
                    </a:lnTo>
                    <a:lnTo>
                      <a:pt x="103930" y="78"/>
                    </a:lnTo>
                    <a:lnTo>
                      <a:pt x="95560" y="23751"/>
                    </a:lnTo>
                    <a:lnTo>
                      <a:pt x="36899" y="23751"/>
                    </a:lnTo>
                    <a:lnTo>
                      <a:pt x="28530" y="78"/>
                    </a:lnTo>
                    <a:lnTo>
                      <a:pt x="615" y="78"/>
                    </a:lnTo>
                    <a:close/>
                    <a:moveTo>
                      <a:pt x="86493" y="49939"/>
                    </a:moveTo>
                    <a:lnTo>
                      <a:pt x="86493" y="49939"/>
                    </a:lnTo>
                    <a:lnTo>
                      <a:pt x="66223" y="107165"/>
                    </a:lnTo>
                    <a:lnTo>
                      <a:pt x="45980" y="49939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7" name="Forma Livre: Forma 36">
                <a:extLst>
                  <a:ext uri="{FF2B5EF4-FFF2-40B4-BE49-F238E27FC236}">
                    <a16:creationId xmlns:a16="http://schemas.microsoft.com/office/drawing/2014/main" id="{1FAF5EE9-C8C1-4106-820E-EB941E5582B7}"/>
                  </a:ext>
                </a:extLst>
              </p:cNvPr>
              <p:cNvSpPr/>
              <p:nvPr/>
            </p:nvSpPr>
            <p:spPr>
              <a:xfrm flipV="1">
                <a:off x="10581146" y="3576052"/>
                <a:ext cx="118503" cy="143763"/>
              </a:xfrm>
              <a:custGeom>
                <a:avLst/>
                <a:gdLst>
                  <a:gd name="connsiteX0" fmla="*/ 634 w 118503"/>
                  <a:gd name="connsiteY0" fmla="*/ 143842 h 143763"/>
                  <a:gd name="connsiteX1" fmla="*/ 47065 w 118503"/>
                  <a:gd name="connsiteY1" fmla="*/ 143842 h 143763"/>
                  <a:gd name="connsiteX2" fmla="*/ 119137 w 118503"/>
                  <a:gd name="connsiteY2" fmla="*/ 72049 h 143763"/>
                  <a:gd name="connsiteX3" fmla="*/ 46379 w 118503"/>
                  <a:gd name="connsiteY3" fmla="*/ 78 h 143763"/>
                  <a:gd name="connsiteX4" fmla="*/ 634 w 118503"/>
                  <a:gd name="connsiteY4" fmla="*/ 78 h 143763"/>
                  <a:gd name="connsiteX5" fmla="*/ 47941 w 118503"/>
                  <a:gd name="connsiteY5" fmla="*/ 27828 h 143763"/>
                  <a:gd name="connsiteX6" fmla="*/ 47941 w 118503"/>
                  <a:gd name="connsiteY6" fmla="*/ 27828 h 143763"/>
                  <a:gd name="connsiteX7" fmla="*/ 90334 w 118503"/>
                  <a:gd name="connsiteY7" fmla="*/ 72049 h 143763"/>
                  <a:gd name="connsiteX8" fmla="*/ 47408 w 118503"/>
                  <a:gd name="connsiteY8" fmla="*/ 115318 h 143763"/>
                  <a:gd name="connsiteX9" fmla="*/ 29259 w 118503"/>
                  <a:gd name="connsiteY9" fmla="*/ 115318 h 143763"/>
                  <a:gd name="connsiteX10" fmla="*/ 29259 w 118503"/>
                  <a:gd name="connsiteY10" fmla="*/ 27828 h 14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503" h="143763">
                    <a:moveTo>
                      <a:pt x="634" y="143842"/>
                    </a:moveTo>
                    <a:lnTo>
                      <a:pt x="47065" y="143842"/>
                    </a:lnTo>
                    <a:cubicBezTo>
                      <a:pt x="98043" y="143842"/>
                      <a:pt x="119137" y="129085"/>
                      <a:pt x="119137" y="72049"/>
                    </a:cubicBezTo>
                    <a:cubicBezTo>
                      <a:pt x="119137" y="16004"/>
                      <a:pt x="97306" y="78"/>
                      <a:pt x="46379" y="78"/>
                    </a:cubicBezTo>
                    <a:lnTo>
                      <a:pt x="634" y="78"/>
                    </a:lnTo>
                    <a:close/>
                    <a:moveTo>
                      <a:pt x="47941" y="27828"/>
                    </a:moveTo>
                    <a:lnTo>
                      <a:pt x="47941" y="27828"/>
                    </a:lnTo>
                    <a:cubicBezTo>
                      <a:pt x="83184" y="27828"/>
                      <a:pt x="90334" y="39652"/>
                      <a:pt x="90334" y="72049"/>
                    </a:cubicBezTo>
                    <a:cubicBezTo>
                      <a:pt x="90334" y="104460"/>
                      <a:pt x="84416" y="115318"/>
                      <a:pt x="47408" y="115318"/>
                    </a:cubicBezTo>
                    <a:lnTo>
                      <a:pt x="29259" y="115318"/>
                    </a:lnTo>
                    <a:lnTo>
                      <a:pt x="29259" y="27828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8" name="Forma Livre: Forma 37">
                <a:extLst>
                  <a:ext uri="{FF2B5EF4-FFF2-40B4-BE49-F238E27FC236}">
                    <a16:creationId xmlns:a16="http://schemas.microsoft.com/office/drawing/2014/main" id="{379B823E-423E-4C18-8FA0-6A1770B7C1F0}"/>
                  </a:ext>
                </a:extLst>
              </p:cNvPr>
              <p:cNvSpPr/>
              <p:nvPr/>
            </p:nvSpPr>
            <p:spPr>
              <a:xfrm flipV="1">
                <a:off x="10779745" y="3573725"/>
                <a:ext cx="137007" cy="148412"/>
              </a:xfrm>
              <a:custGeom>
                <a:avLst/>
                <a:gdLst>
                  <a:gd name="connsiteX0" fmla="*/ 655 w 137007"/>
                  <a:gd name="connsiteY0" fmla="*/ 74368 h 148412"/>
                  <a:gd name="connsiteX1" fmla="*/ 69082 w 137007"/>
                  <a:gd name="connsiteY1" fmla="*/ 148485 h 148412"/>
                  <a:gd name="connsiteX2" fmla="*/ 137662 w 137007"/>
                  <a:gd name="connsiteY2" fmla="*/ 74368 h 148412"/>
                  <a:gd name="connsiteX3" fmla="*/ 69082 w 137007"/>
                  <a:gd name="connsiteY3" fmla="*/ 73 h 148412"/>
                  <a:gd name="connsiteX4" fmla="*/ 655 w 137007"/>
                  <a:gd name="connsiteY4" fmla="*/ 74368 h 148412"/>
                  <a:gd name="connsiteX5" fmla="*/ 108694 w 137007"/>
                  <a:gd name="connsiteY5" fmla="*/ 73796 h 148412"/>
                  <a:gd name="connsiteX6" fmla="*/ 108694 w 137007"/>
                  <a:gd name="connsiteY6" fmla="*/ 73796 h 148412"/>
                  <a:gd name="connsiteX7" fmla="*/ 69082 w 137007"/>
                  <a:gd name="connsiteY7" fmla="*/ 119389 h 148412"/>
                  <a:gd name="connsiteX8" fmla="*/ 29458 w 137007"/>
                  <a:gd name="connsiteY8" fmla="*/ 73796 h 148412"/>
                  <a:gd name="connsiteX9" fmla="*/ 69082 w 137007"/>
                  <a:gd name="connsiteY9" fmla="*/ 28000 h 148412"/>
                  <a:gd name="connsiteX10" fmla="*/ 108694 w 137007"/>
                  <a:gd name="connsiteY10" fmla="*/ 73796 h 14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07" h="148412">
                    <a:moveTo>
                      <a:pt x="655" y="74368"/>
                    </a:moveTo>
                    <a:cubicBezTo>
                      <a:pt x="655" y="128305"/>
                      <a:pt x="27871" y="148485"/>
                      <a:pt x="69082" y="148485"/>
                    </a:cubicBezTo>
                    <a:cubicBezTo>
                      <a:pt x="110268" y="148485"/>
                      <a:pt x="137662" y="128305"/>
                      <a:pt x="137662" y="74368"/>
                    </a:cubicBezTo>
                    <a:cubicBezTo>
                      <a:pt x="137662" y="20253"/>
                      <a:pt x="110268" y="73"/>
                      <a:pt x="69082" y="73"/>
                    </a:cubicBezTo>
                    <a:cubicBezTo>
                      <a:pt x="27871" y="73"/>
                      <a:pt x="655" y="20253"/>
                      <a:pt x="655" y="74368"/>
                    </a:cubicBezTo>
                    <a:moveTo>
                      <a:pt x="108694" y="73796"/>
                    </a:moveTo>
                    <a:lnTo>
                      <a:pt x="108694" y="73796"/>
                    </a:lnTo>
                    <a:cubicBezTo>
                      <a:pt x="108694" y="101914"/>
                      <a:pt x="98750" y="119389"/>
                      <a:pt x="69082" y="119389"/>
                    </a:cubicBezTo>
                    <a:cubicBezTo>
                      <a:pt x="39402" y="119389"/>
                      <a:pt x="29458" y="101914"/>
                      <a:pt x="29458" y="73796"/>
                    </a:cubicBezTo>
                    <a:cubicBezTo>
                      <a:pt x="29458" y="45653"/>
                      <a:pt x="39402" y="28000"/>
                      <a:pt x="69082" y="28000"/>
                    </a:cubicBezTo>
                    <a:cubicBezTo>
                      <a:pt x="98750" y="28000"/>
                      <a:pt x="108694" y="45653"/>
                      <a:pt x="108694" y="73796"/>
                    </a:cubicBezTo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4052D79E-297B-4C6B-844B-E1C57DFE330A}"/>
                  </a:ext>
                </a:extLst>
              </p:cNvPr>
              <p:cNvSpPr/>
              <p:nvPr/>
            </p:nvSpPr>
            <p:spPr>
              <a:xfrm flipV="1">
                <a:off x="7737200" y="4169252"/>
                <a:ext cx="3180765" cy="9537"/>
              </a:xfrm>
              <a:custGeom>
                <a:avLst/>
                <a:gdLst>
                  <a:gd name="connsiteX0" fmla="*/ 3180891 w 3180765"/>
                  <a:gd name="connsiteY0" fmla="*/ 82 h 9537"/>
                  <a:gd name="connsiteX1" fmla="*/ 125 w 3180765"/>
                  <a:gd name="connsiteY1" fmla="*/ 82 h 9537"/>
                  <a:gd name="connsiteX2" fmla="*/ 125 w 3180765"/>
                  <a:gd name="connsiteY2" fmla="*/ 9620 h 9537"/>
                  <a:gd name="connsiteX3" fmla="*/ 3180891 w 3180765"/>
                  <a:gd name="connsiteY3" fmla="*/ 9620 h 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0765" h="9537">
                    <a:moveTo>
                      <a:pt x="3180891" y="82"/>
                    </a:moveTo>
                    <a:lnTo>
                      <a:pt x="125" y="82"/>
                    </a:lnTo>
                    <a:lnTo>
                      <a:pt x="125" y="9620"/>
                    </a:lnTo>
                    <a:lnTo>
                      <a:pt x="3180891" y="9620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57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9">
          <p15:clr>
            <a:srgbClr val="F26B43"/>
          </p15:clr>
        </p15:guide>
        <p15:guide id="2" orient="horz" pos="3974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BAE40"/>
          </p15:clr>
        </p15:guide>
        <p15:guide id="5" orient="horz" pos="572">
          <p15:clr>
            <a:srgbClr val="F26B43"/>
          </p15:clr>
        </p15:guide>
        <p15:guide id="6" pos="3840">
          <p15:clr>
            <a:srgbClr val="5ACBF0"/>
          </p15:clr>
        </p15:guide>
        <p15:guide id="7" orient="horz" pos="2387">
          <p15:clr>
            <a:srgbClr val="5ACBF0"/>
          </p15:clr>
        </p15:guide>
        <p15:guide id="8" orient="horz" pos="913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02.10.23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3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717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69" r:id="rId17"/>
    <p:sldLayoutId id="2147483672" r:id="rId18"/>
    <p:sldLayoutId id="2147483673" r:id="rId19"/>
    <p:sldLayoutId id="2147483667" r:id="rId20"/>
    <p:sldLayoutId id="2147483674" r:id="rId21"/>
    <p:sldLayoutId id="2147483666" r:id="rId22"/>
    <p:sldLayoutId id="2147483668" r:id="rId23"/>
    <p:sldLayoutId id="2147483671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4955D19-3C91-45A6-9B1C-98BE2D9FA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BE981C-ADA6-45D5-8A34-07A41ED3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F021B2-14E3-451D-ADF1-0EB8844648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B651-691D-4342-AF19-F7FB7CDE907E}" type="datetime3">
              <a:rPr lang="pt-BR" smtClean="0"/>
              <a:t>02.10.23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A08379-386D-439C-9209-B1853B57C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A7E57B-74BD-4AFD-A8B9-A0DD1A05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941B4-C748-49E0-A956-6A369EB57A0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42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22" r:id="rId22"/>
    <p:sldLayoutId id="2147483714" r:id="rId23"/>
    <p:sldLayoutId id="214748371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17B3F46-C075-35D7-79FE-CCB30E75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8E026E-8CFA-2878-452D-BA0B1BFC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25C10B-4D77-F294-2600-28049AA6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F2B23C45-DB41-407D-AA36-D2A4B1B39402}" type="datetimeFigureOut">
              <a:rPr lang="pt-BR" smtClean="0"/>
              <a:pPr/>
              <a:t>02/10/2023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C8B9E-B1C6-5E27-9423-E18101A64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803AD-00D0-F40C-F287-7B0C8EEEA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BA8196B9-E294-4C59-8C88-112C87546B1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23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Excel_Worksheet_6BA_F262118F.xlsx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75000"/>
            </a:schemeClr>
          </a:fgClr>
          <a:bgClr>
            <a:srgbClr val="2A498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209897" y="1940074"/>
            <a:ext cx="7728311" cy="252402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>
                <a:solidFill>
                  <a:schemeClr val="bg1"/>
                </a:solidFill>
                <a:latin typeface="Segoe UI" panose="020B0502040204020203" pitchFamily="34" charset="0"/>
              </a:rPr>
              <a:t>Relatório de Gestão Fiscal</a:t>
            </a:r>
          </a:p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>
                <a:solidFill>
                  <a:schemeClr val="bg1"/>
                </a:solidFill>
                <a:latin typeface="Segoe UI"/>
                <a:cs typeface="Segoe UI"/>
              </a:rPr>
              <a:t>2º Quadrimestre </a:t>
            </a:r>
            <a:r>
              <a:rPr kumimoji="0" lang="pt-BR" sz="4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cs typeface="Segoe UI"/>
              </a:rPr>
              <a:t>de 2023</a:t>
            </a:r>
            <a:endParaRPr lang="pt-BR" sz="48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/>
              <a:cs typeface="Segoe U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9588381" y="5801699"/>
            <a:ext cx="1796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bg1"/>
                </a:solidFill>
                <a:latin typeface="Segoe UI" panose="020B0502040204020203" pitchFamily="34" charset="0"/>
              </a:rPr>
              <a:t>SET.2023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pattFill prst="wdDnDiag">
            <a:fgClr>
              <a:schemeClr val="tx2">
                <a:lumMod val="75000"/>
              </a:schemeClr>
            </a:fgClr>
            <a:bgClr>
              <a:srgbClr val="2A498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648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876BE4-0546-B4F2-499A-237C41EBE002}"/>
              </a:ext>
            </a:extLst>
          </p:cNvPr>
          <p:cNvSpPr txBox="1"/>
          <p:nvPr/>
        </p:nvSpPr>
        <p:spPr>
          <a:xfrm>
            <a:off x="420305" y="1504941"/>
            <a:ext cx="11351389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Calibri" panose="020F0502020204030204" pitchFamily="34" charset="0"/>
              </a:rPr>
              <a:t>DESPESAS LIQUIDADAS POR FUNÇÃO – ATÉ O 2º QUADRIMESTRE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3F786-D8CE-91A2-123C-26C7708FBBE2}"/>
              </a:ext>
            </a:extLst>
          </p:cNvPr>
          <p:cNvSpPr/>
          <p:nvPr/>
        </p:nvSpPr>
        <p:spPr>
          <a:xfrm>
            <a:off x="420305" y="1895099"/>
            <a:ext cx="11351389" cy="3057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2459" y="6463546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61205"/>
            <a:ext cx="8010048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600" b="1">
                <a:latin typeface="Segoe UI"/>
                <a:cs typeface="Segoe UI"/>
              </a:rPr>
              <a:t>DESPESA ATÉ O 2º QUADRIMESTRE POR FUNÇÃO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3" y="72328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Destaque para os gastos na Função Previdência Social que representam 32% das despesas totais </a:t>
            </a:r>
            <a:endParaRPr lang="pt-BR" sz="480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BD75FC-5EF1-496B-AE62-AF11C9894F64}"/>
              </a:ext>
            </a:extLst>
          </p:cNvPr>
          <p:cNvSpPr txBox="1"/>
          <p:nvPr/>
        </p:nvSpPr>
        <p:spPr>
          <a:xfrm>
            <a:off x="420305" y="5117291"/>
            <a:ext cx="11374184" cy="1384995"/>
          </a:xfrm>
          <a:prstGeom prst="rect">
            <a:avLst/>
          </a:prstGeom>
          <a:solidFill>
            <a:srgbClr val="DAE0E7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 panose="020F0502020204030204" pitchFamily="34" charset="0"/>
              </a:rPr>
              <a:t>Previdência Social: </a:t>
            </a:r>
            <a:r>
              <a:rPr lang="pt-BR" sz="1200">
                <a:latin typeface="+mj-lt"/>
                <a:cs typeface="Calibri" panose="020F0502020204030204" pitchFamily="34" charset="0"/>
              </a:rPr>
              <a:t>Aumento de R$ 692 milhões em comparação com o acumulado do 2º quadrimestre de 2022, concentrados nos encargos com inativos do Tribunal de Justiça, seguidos pelos da área da Educação e da Polícia Militar. A queda das despesas com a securitização de Royalties, de R$ 650mi, atenuou o crescimento com despesas de pessoal, que foi de R$ 1,4bi.</a:t>
            </a: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pt-BR" sz="400"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 panose="020F0502020204030204" pitchFamily="34" charset="0"/>
              </a:rPr>
              <a:t>Segurança Pública:  </a:t>
            </a:r>
            <a:r>
              <a:rPr lang="pt-BR" sz="1200">
                <a:latin typeface="+mj-lt"/>
                <a:cs typeface="Calibri" panose="020F0502020204030204" pitchFamily="34" charset="0"/>
              </a:rPr>
              <a:t>Elevação de R$ 904 milhões entre os períodos analisados, concentrados nas despesas de pessoal, que subiram R$ 607 milhões.</a:t>
            </a:r>
          </a:p>
          <a:p>
            <a:pPr algn="just"/>
            <a:endParaRPr lang="pt-BR" sz="400"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/>
              </a:rPr>
              <a:t>Encargos especiais:</a:t>
            </a:r>
            <a:r>
              <a:rPr lang="pt-BR" sz="1200">
                <a:latin typeface="+mj-lt"/>
                <a:cs typeface="Calibri"/>
              </a:rPr>
              <a:t> Aumento R$ 3 bi para o mesmo período do ano anterior com a normalização dos pagamentos de </a:t>
            </a:r>
            <a:r>
              <a:rPr lang="pt-BR" sz="1200" u="sng">
                <a:latin typeface="+mj-lt"/>
                <a:cs typeface="Calibri"/>
              </a:rPr>
              <a:t>juros e amortizações da dívida</a:t>
            </a:r>
            <a:r>
              <a:rPr lang="pt-BR" sz="1200">
                <a:latin typeface="+mj-lt"/>
                <a:cs typeface="Calibri"/>
              </a:rPr>
              <a:t> do ERJ.</a:t>
            </a: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pt-BR" sz="400" b="1">
              <a:latin typeface="+mj-lt"/>
              <a:cs typeface="Calibri" panose="020F0502020204030204" pitchFamily="34" charset="0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t-BR" sz="1200" b="1">
                <a:latin typeface="+mj-lt"/>
                <a:cs typeface="Calibri" panose="020F0502020204030204" pitchFamily="34" charset="0"/>
              </a:rPr>
              <a:t>Judiciária e Essencial à Justiça: </a:t>
            </a:r>
            <a:r>
              <a:rPr lang="pt-BR" sz="1200">
                <a:latin typeface="+mj-lt"/>
                <a:cs typeface="Calibri" panose="020F0502020204030204" pitchFamily="34" charset="0"/>
              </a:rPr>
              <a:t>Crescimento das despesas em R$ 1 bi, com destaque para as despesas de pessoal, que subiram R$ 758 milhões.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FFD73A8-A19A-49C8-B15E-A5AEF9DA0AB5}"/>
              </a:ext>
            </a:extLst>
          </p:cNvPr>
          <p:cNvSpPr txBox="1"/>
          <p:nvPr/>
        </p:nvSpPr>
        <p:spPr>
          <a:xfrm>
            <a:off x="420305" y="6512739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SIAFE-RJ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4C988A9F-DB0A-D0B8-1B4E-021AB902A720}"/>
              </a:ext>
            </a:extLst>
          </p:cNvPr>
          <p:cNvSpPr txBox="1">
            <a:spLocks/>
          </p:cNvSpPr>
          <p:nvPr/>
        </p:nvSpPr>
        <p:spPr>
          <a:xfrm>
            <a:off x="9862005" y="1552867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76E64D7-1FE7-A123-657C-544E1286A3BE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77F9287-1F6A-346E-A9EF-2A409B10A2B9}"/>
              </a:ext>
            </a:extLst>
          </p:cNvPr>
          <p:cNvCxnSpPr>
            <a:cxnSpLocks/>
          </p:cNvCxnSpPr>
          <p:nvPr/>
        </p:nvCxnSpPr>
        <p:spPr>
          <a:xfrm>
            <a:off x="523783" y="4438837"/>
            <a:ext cx="11076440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77B49A9-D062-4379-B3C3-1E78AFD45D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255304"/>
              </p:ext>
            </p:extLst>
          </p:nvPr>
        </p:nvGraphicFramePr>
        <p:xfrm>
          <a:off x="420304" y="1895099"/>
          <a:ext cx="11389017" cy="307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397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0CD7C76-92B7-5575-60B1-86E4AF568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75010"/>
              </p:ext>
            </p:extLst>
          </p:nvPr>
        </p:nvGraphicFramePr>
        <p:xfrm>
          <a:off x="428462" y="1764326"/>
          <a:ext cx="7779839" cy="415590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79839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23942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2Q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2Q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∆</a:t>
                      </a:r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 "/>
                        </a:rPr>
                        <a:t>Real</a:t>
                      </a:r>
                      <a:endParaRPr lang="pt-BR" sz="15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/>
                        </a:rPr>
                        <a:t> 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49.340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54.064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4.724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 Pessoal e Encargos Sociais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33.351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36.564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3.213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 Juros e Encargos da Dívida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1.951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1.722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 Outras Despesas Correntes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15.761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15.549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-212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Segoe UI"/>
                        </a:rPr>
                        <a:t> DESPESAS DE CAPITAL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2.915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3.411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 Investimentos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2.213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2.298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 Inversões Financeiras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-358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-92%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-93%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  Amortização da Dívida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1.083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769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Segoe UI"/>
                        </a:rPr>
                        <a:t>230%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3881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 DESPESAS TOTAIS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52.255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57.475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5.220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333F4F"/>
                          </a:solidFill>
                          <a:effectLst/>
                          <a:latin typeface="Segoe UI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73949475-EB85-63B5-C9F6-99EE72833504}"/>
              </a:ext>
            </a:extLst>
          </p:cNvPr>
          <p:cNvSpPr/>
          <p:nvPr/>
        </p:nvSpPr>
        <p:spPr>
          <a:xfrm>
            <a:off x="8635794" y="1774370"/>
            <a:ext cx="3229481" cy="43956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873339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latin typeface="Segoe UI"/>
                <a:cs typeface="Segoe UI"/>
              </a:rPr>
              <a:t>DESPESA ACUMULADA ATÉ O 2º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75993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000"/>
              <a:t>Despesas totais acumuladas com aumento real de 5%, com destaque para os juros e encargos da dívida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734419A-540F-FD07-66FB-40A4B62196EC}"/>
              </a:ext>
            </a:extLst>
          </p:cNvPr>
          <p:cNvCxnSpPr>
            <a:cxnSpLocks/>
          </p:cNvCxnSpPr>
          <p:nvPr/>
        </p:nvCxnSpPr>
        <p:spPr>
          <a:xfrm>
            <a:off x="343200" y="136755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05CBFA-8986-AA9C-BD7B-0779066863C5}"/>
              </a:ext>
            </a:extLst>
          </p:cNvPr>
          <p:cNvSpPr txBox="1"/>
          <p:nvPr/>
        </p:nvSpPr>
        <p:spPr>
          <a:xfrm>
            <a:off x="8737530" y="1844081"/>
            <a:ext cx="3026008" cy="35548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Pessoal: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Aumento concentrado nas despesas com Previdência (R$ 1,4 bi)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500" b="1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Juros e Encargos da Dívida: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Com a regularização dos pagamento da dívida do ERJ as despesas dessa natureza saltaram R$ 1,7 bi;</a:t>
            </a:r>
            <a:endParaRPr lang="pt-BR" sz="1500" kern="1200">
              <a:effectLst/>
              <a:latin typeface="+mj-lt"/>
              <a:cs typeface="Times New Roman"/>
            </a:endParaRP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500" b="1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pt-BR" sz="1500" b="1" kern="1200">
                <a:effectLst/>
                <a:latin typeface="+mj-lt"/>
                <a:ea typeface="+mn-ea"/>
                <a:cs typeface="Times New Roman"/>
              </a:rPr>
              <a:t>Investimentos: </a:t>
            </a:r>
            <a:r>
              <a:rPr lang="pt-BR" sz="1500">
                <a:latin typeface="+mj-lt"/>
                <a:cs typeface="Times New Roman"/>
              </a:rPr>
              <a:t>Sustentação dos investimentos, com a destaque para as </a:t>
            </a:r>
            <a:r>
              <a:rPr lang="pt-BR" sz="1500" kern="1200">
                <a:effectLst/>
                <a:latin typeface="+mj-lt"/>
                <a:ea typeface="+mn-ea"/>
                <a:cs typeface="Times New Roman"/>
              </a:rPr>
              <a:t>obras do Estado Presente, Reforma e reequipamento de unidades públicas, entre outros.</a:t>
            </a:r>
            <a:endParaRPr lang="pt-BR" sz="1500" kern="1200">
              <a:effectLst/>
              <a:latin typeface="+mj-lt"/>
              <a:cs typeface="Times New Roman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304D16-74FD-C4FB-EA01-695F72468D56}"/>
              </a:ext>
            </a:extLst>
          </p:cNvPr>
          <p:cNvCxnSpPr>
            <a:cxnSpLocks/>
          </p:cNvCxnSpPr>
          <p:nvPr/>
        </p:nvCxnSpPr>
        <p:spPr>
          <a:xfrm>
            <a:off x="2798310" y="2388093"/>
            <a:ext cx="0" cy="3542182"/>
          </a:xfrm>
          <a:prstGeom prst="line">
            <a:avLst/>
          </a:prstGeom>
          <a:ln w="95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57BE33-8488-86F4-46F9-8F5F0ACBF657}"/>
              </a:ext>
            </a:extLst>
          </p:cNvPr>
          <p:cNvSpPr txBox="1"/>
          <p:nvPr/>
        </p:nvSpPr>
        <p:spPr>
          <a:xfrm>
            <a:off x="343200" y="6033374"/>
            <a:ext cx="433482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1" i="0" u="none" strike="noStrike" kern="1200">
                <a:effectLst/>
                <a:cs typeface="Calibri"/>
              </a:rPr>
              <a:t>Fonte: </a:t>
            </a:r>
            <a:r>
              <a:rPr lang="pt-BR" sz="1000" b="0" i="0" u="none" strike="noStrike" kern="1200">
                <a:effectLst/>
                <a:cs typeface="Calibri"/>
              </a:rPr>
              <a:t>Relatório Resumido da Execução </a:t>
            </a:r>
            <a:r>
              <a:rPr lang="pt-BR" sz="1000">
                <a:cs typeface="Calibri"/>
              </a:rPr>
              <a:t>O</a:t>
            </a:r>
            <a:r>
              <a:rPr lang="pt-BR" sz="1000" b="0" i="0" u="none" strike="noStrike" kern="1200">
                <a:effectLst/>
                <a:cs typeface="Calibri"/>
              </a:rPr>
              <a:t>rçamentária</a:t>
            </a:r>
            <a:endParaRPr lang="pt-BR" b="0" i="0" u="none" strike="noStrike">
              <a:effectLst/>
              <a:cs typeface="Calibri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Calibri"/>
              </a:rPr>
              <a:t>*Exclui Despesas </a:t>
            </a:r>
            <a:r>
              <a:rPr lang="pt-BR" sz="1000" b="0" i="0" u="none" strike="noStrike" kern="1200" err="1">
                <a:effectLst/>
                <a:cs typeface="Calibri"/>
              </a:rPr>
              <a:t>Intra-orçamentárias</a:t>
            </a:r>
            <a:endParaRPr lang="pt-BR" b="0" i="0" u="none" strike="noStrike">
              <a:effectLst/>
              <a:cs typeface="Calibri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00" b="0" i="0" u="none" strike="noStrike" kern="1200">
                <a:effectLst/>
                <a:cs typeface="Calibri"/>
              </a:rPr>
              <a:t>**Despesa Liquidada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607A2959-EB95-A064-8B90-A165B5B28277}"/>
              </a:ext>
            </a:extLst>
          </p:cNvPr>
          <p:cNvSpPr txBox="1">
            <a:spLocks/>
          </p:cNvSpPr>
          <p:nvPr/>
        </p:nvSpPr>
        <p:spPr>
          <a:xfrm>
            <a:off x="6588504" y="1468623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</p:spTree>
    <p:extLst>
      <p:ext uri="{BB962C8B-B14F-4D97-AF65-F5344CB8AC3E}">
        <p14:creationId xmlns:p14="http://schemas.microsoft.com/office/powerpoint/2010/main" val="93753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368" y="6319152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52847"/>
            <a:ext cx="9323944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400">
                <a:solidFill>
                  <a:schemeClr val="tx1"/>
                </a:solidFill>
              </a:rPr>
              <a:t>RESULTADO ORÇAMENTÁRIO ATÉ O 2° Q 2023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A arrecadação estadual foi superior a despesa em R$ 3 bilhões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071988D-4566-918C-94F3-A36388004C39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BF74BF-D32B-D347-FEBC-28FD0D6683A8}"/>
              </a:ext>
            </a:extLst>
          </p:cNvPr>
          <p:cNvSpPr txBox="1"/>
          <p:nvPr/>
        </p:nvSpPr>
        <p:spPr>
          <a:xfrm>
            <a:off x="589648" y="1433044"/>
            <a:ext cx="1102918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 b="1">
                <a:latin typeface="+mj-lt"/>
                <a:ea typeface="+mj-ea"/>
                <a:cs typeface="Calibri" panose="020F0502020204030204" pitchFamily="34" charset="0"/>
              </a:rPr>
              <a:t>RESULTADO ORÇAMENTÁRIO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528204" y="1544286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822036" y="6358808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​**Despesas Liquidadas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FFC9B1E-F5D6-5224-E102-1E46F384C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41903"/>
              </p:ext>
            </p:extLst>
          </p:nvPr>
        </p:nvGraphicFramePr>
        <p:xfrm>
          <a:off x="754107" y="1878615"/>
          <a:ext cx="10683786" cy="434368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135440">
                  <a:extLst>
                    <a:ext uri="{9D8B030D-6E8A-4147-A177-3AD203B41FA5}">
                      <a16:colId xmlns:a16="http://schemas.microsoft.com/office/drawing/2014/main" val="1761757881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2050995953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1488535069"/>
                    </a:ext>
                  </a:extLst>
                </a:gridCol>
                <a:gridCol w="1432914">
                  <a:extLst>
                    <a:ext uri="{9D8B030D-6E8A-4147-A177-3AD203B41FA5}">
                      <a16:colId xmlns:a16="http://schemas.microsoft.com/office/drawing/2014/main" val="544517784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1099950928"/>
                    </a:ext>
                  </a:extLst>
                </a:gridCol>
                <a:gridCol w="1624802">
                  <a:extLst>
                    <a:ext uri="{9D8B030D-6E8A-4147-A177-3AD203B41FA5}">
                      <a16:colId xmlns:a16="http://schemas.microsoft.com/office/drawing/2014/main" val="2157730063"/>
                    </a:ext>
                  </a:extLst>
                </a:gridCol>
              </a:tblGrid>
              <a:tr h="602120">
                <a:tc>
                  <a:txBody>
                    <a:bodyPr/>
                    <a:lstStyle/>
                    <a:p>
                      <a:pPr algn="ctr" fontAlgn="ctr"/>
                      <a:endParaRPr lang="pt-BR" sz="15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2Q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2Q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Diferença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Nominal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∆ Real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64042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RECEITAS TOTAIS (A)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68.162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-3.263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483375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64.549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60.468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-4.080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105684"/>
                  </a:ext>
                </a:extLst>
              </a:tr>
              <a:tr h="374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409790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Receitas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37951"/>
                  </a:ext>
                </a:extLst>
              </a:tr>
              <a:tr h="393220"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lang="pt-BR" sz="14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DESPESAS TOTAIS** (B)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55.990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61.892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490651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Correntes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49.340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599577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Capital</a:t>
                      </a: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98748"/>
                  </a:ext>
                </a:extLst>
              </a:tr>
              <a:tr h="41158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Despesas de </a:t>
                      </a:r>
                      <a:r>
                        <a:rPr lang="pt-BR" sz="15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Intra-orçamentárias</a:t>
                      </a:r>
                      <a:endParaRPr lang="pt-BR" sz="15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53162"/>
                  </a:ext>
                </a:extLst>
              </a:tr>
              <a:tr h="4856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Orçamentário (Jan-Ago)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-9.165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-75,3%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-76,4%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804923"/>
                  </a:ext>
                </a:extLst>
              </a:tr>
            </a:tbl>
          </a:graphicData>
        </a:graphic>
      </p:graphicFrame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8CFA1AC1-8D6E-862F-08F5-D5131BF728B7}"/>
              </a:ext>
            </a:extLst>
          </p:cNvPr>
          <p:cNvCxnSpPr>
            <a:cxnSpLocks/>
          </p:cNvCxnSpPr>
          <p:nvPr/>
        </p:nvCxnSpPr>
        <p:spPr>
          <a:xfrm>
            <a:off x="3925386" y="2278288"/>
            <a:ext cx="0" cy="394401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2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6770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RESULTADO PREVIDENCIÁRIO</a:t>
            </a:r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6924F9B9-8182-40A1-AF1E-F4A1A8B7BC71}"/>
              </a:ext>
            </a:extLst>
          </p:cNvPr>
          <p:cNvSpPr txBox="1">
            <a:spLocks/>
          </p:cNvSpPr>
          <p:nvPr/>
        </p:nvSpPr>
        <p:spPr>
          <a:xfrm>
            <a:off x="334962" y="721305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Não consideradas as receitas de Royalties e Participações especiais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071988D-4566-918C-94F3-A36388004C39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50BF74BF-D32B-D347-FEBC-28FD0D6683A8}"/>
              </a:ext>
            </a:extLst>
          </p:cNvPr>
          <p:cNvSpPr txBox="1"/>
          <p:nvPr/>
        </p:nvSpPr>
        <p:spPr>
          <a:xfrm>
            <a:off x="819623" y="1490563"/>
            <a:ext cx="10536279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b="1">
                <a:latin typeface="+mj-lt"/>
                <a:ea typeface="+mj-ea"/>
                <a:cs typeface="Calibri" panose="020F0502020204030204" pitchFamily="34" charset="0"/>
              </a:rPr>
              <a:t>RESULTADO PREVIDENCIÁRIO NO 2º QUADRIMESTRE DE 2023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204BAF4B-7B10-4D6E-9813-B795A81B83C0}"/>
              </a:ext>
            </a:extLst>
          </p:cNvPr>
          <p:cNvSpPr txBox="1">
            <a:spLocks/>
          </p:cNvSpPr>
          <p:nvPr/>
        </p:nvSpPr>
        <p:spPr>
          <a:xfrm>
            <a:off x="9158361" y="1583134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00EFA24-CF65-ED76-54C9-F8BDD24A43AD}"/>
              </a:ext>
            </a:extLst>
          </p:cNvPr>
          <p:cNvSpPr txBox="1"/>
          <p:nvPr/>
        </p:nvSpPr>
        <p:spPr>
          <a:xfrm>
            <a:off x="1256146" y="6303963"/>
            <a:ext cx="43348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Relatório Resumido da Execução Orçamentária</a:t>
            </a:r>
          </a:p>
          <a:p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​*Receitas realizadas e Despesas liquidadas de Jan a </a:t>
            </a:r>
            <a:r>
              <a:rPr lang="pt-BR" sz="1050" err="1">
                <a:latin typeface="Segoe UI" panose="020B0502040204020203" pitchFamily="34" charset="0"/>
                <a:cs typeface="Segoe UI" panose="020B0502040204020203" pitchFamily="34" charset="0"/>
              </a:rPr>
              <a:t>Ago</a:t>
            </a:r>
            <a:r>
              <a:rPr lang="pt-BR" sz="1050">
                <a:latin typeface="Segoe UI" panose="020B0502040204020203" pitchFamily="34" charset="0"/>
                <a:cs typeface="Segoe UI" panose="020B0502040204020203" pitchFamily="34" charset="0"/>
              </a:rPr>
              <a:t> de 2023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73D5A351-2895-103C-E8E2-3F8797CA2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528428"/>
              </p:ext>
            </p:extLst>
          </p:nvPr>
        </p:nvGraphicFramePr>
        <p:xfrm>
          <a:off x="1256146" y="1901345"/>
          <a:ext cx="9811904" cy="434316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19218">
                  <a:extLst>
                    <a:ext uri="{9D8B030D-6E8A-4147-A177-3AD203B41FA5}">
                      <a16:colId xmlns:a16="http://schemas.microsoft.com/office/drawing/2014/main" val="1581231197"/>
                    </a:ext>
                  </a:extLst>
                </a:gridCol>
                <a:gridCol w="2289743">
                  <a:extLst>
                    <a:ext uri="{9D8B030D-6E8A-4147-A177-3AD203B41FA5}">
                      <a16:colId xmlns:a16="http://schemas.microsoft.com/office/drawing/2014/main" val="2168832921"/>
                    </a:ext>
                  </a:extLst>
                </a:gridCol>
                <a:gridCol w="2137689">
                  <a:extLst>
                    <a:ext uri="{9D8B030D-6E8A-4147-A177-3AD203B41FA5}">
                      <a16:colId xmlns:a16="http://schemas.microsoft.com/office/drawing/2014/main" val="4073909870"/>
                    </a:ext>
                  </a:extLst>
                </a:gridCol>
                <a:gridCol w="1565254">
                  <a:extLst>
                    <a:ext uri="{9D8B030D-6E8A-4147-A177-3AD203B41FA5}">
                      <a16:colId xmlns:a16="http://schemas.microsoft.com/office/drawing/2014/main" val="1654888995"/>
                    </a:ext>
                  </a:extLst>
                </a:gridCol>
              </a:tblGrid>
              <a:tr h="39726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Previdenciário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Plano Financeiro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Militares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14240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RECEITAS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562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4.158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858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910021"/>
                  </a:ext>
                </a:extLst>
              </a:tr>
              <a:tr h="396454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dos Segurados 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1.463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0547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Ativos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987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524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286050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Inativos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0" i="0" u="none" strike="noStrike" kern="120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6353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Pensionistas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426733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Receita de Contribuições Patronais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1.932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290562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Demais Receitas</a:t>
                      </a:r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764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6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875128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TOTAL DE DESPESAS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10.986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5.271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23216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Aposentadorias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8.216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4.244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76245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Pensões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2.769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1.015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4824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 Demais</a:t>
                      </a:r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13779"/>
                  </a:ext>
                </a:extLst>
              </a:tr>
              <a:tr h="322677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4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RESULTADO </a:t>
                      </a:r>
                      <a:r>
                        <a:rPr lang="pt-BR" sz="14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r>
                        <a:rPr lang="pt-BR" sz="1400" b="0" i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pt-BR" sz="1400" b="0" i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7027" marR="87027" marT="43513" marB="435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554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-6.827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16365C"/>
                          </a:solidFill>
                          <a:effectLst/>
                          <a:latin typeface="Segoe UI" panose="020B0502040204020203" pitchFamily="34" charset="0"/>
                        </a:rPr>
                        <a:t>-4.413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375746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8DF5154A-FCA2-BE96-9C38-D04C45780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39A6E2F-431F-3DF8-A20A-878711D8384F}"/>
              </a:ext>
            </a:extLst>
          </p:cNvPr>
          <p:cNvCxnSpPr>
            <a:cxnSpLocks/>
          </p:cNvCxnSpPr>
          <p:nvPr/>
        </p:nvCxnSpPr>
        <p:spPr>
          <a:xfrm>
            <a:off x="5057154" y="2216727"/>
            <a:ext cx="0" cy="402778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185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1407" y="6392739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29098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METAS PARA 2023</a:t>
            </a: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4F3B085-EB2E-40E8-896C-8205384DAB4A}"/>
              </a:ext>
            </a:extLst>
          </p:cNvPr>
          <p:cNvSpPr txBox="1">
            <a:spLocks/>
          </p:cNvSpPr>
          <p:nvPr/>
        </p:nvSpPr>
        <p:spPr>
          <a:xfrm>
            <a:off x="326725" y="65616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/>
              <a:t>Resultado Primário foi positivo e os resultados fiscais foram acima da meta da LDO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F62D2EA-BBBE-3B0D-339C-BE3B6B0708C3}"/>
              </a:ext>
            </a:extLst>
          </p:cNvPr>
          <p:cNvCxnSpPr>
            <a:cxnSpLocks/>
          </p:cNvCxnSpPr>
          <p:nvPr/>
        </p:nvCxnSpPr>
        <p:spPr>
          <a:xfrm>
            <a:off x="343200" y="124765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B4F406C3-5880-40B9-9353-F8933A38EE0D}"/>
              </a:ext>
            </a:extLst>
          </p:cNvPr>
          <p:cNvSpPr txBox="1"/>
          <p:nvPr/>
        </p:nvSpPr>
        <p:spPr>
          <a:xfrm>
            <a:off x="522514" y="1551324"/>
            <a:ext cx="539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Primário </a:t>
            </a:r>
            <a:r>
              <a:rPr lang="pt-BR"/>
              <a:t>indica se níveis de gastos orçamentários do Estado são compatíveis com sua arrecadação. O seu resultado é obtido pela </a:t>
            </a:r>
            <a:r>
              <a:rPr lang="pt-BR" b="1"/>
              <a:t>diferença entre as Receitas Primárias (aquelas decorrentes da atividade fiscal do governo) e as Despesas Primárias (desconsidera o pagamento da  dívida)</a:t>
            </a:r>
            <a:r>
              <a:rPr lang="pt-BR"/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FEE569B-4BF8-4498-ABB4-C9C83E9E4C78}"/>
              </a:ext>
            </a:extLst>
          </p:cNvPr>
          <p:cNvSpPr txBox="1"/>
          <p:nvPr/>
        </p:nvSpPr>
        <p:spPr>
          <a:xfrm>
            <a:off x="6274525" y="1574053"/>
            <a:ext cx="5394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/>
              <a:t>O </a:t>
            </a:r>
            <a:r>
              <a:rPr lang="pt-BR" b="1"/>
              <a:t>Resultado Nominal </a:t>
            </a:r>
            <a:r>
              <a:rPr lang="pt-BR"/>
              <a:t>representa a variação da DCL em dado período e pode ser obtido a partir do resultado primário por meio da soma da conta de juros por competência (juros ativos menos juros passivos).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856F5A3-E643-4794-A761-777D3DB59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01774"/>
              </p:ext>
            </p:extLst>
          </p:nvPr>
        </p:nvGraphicFramePr>
        <p:xfrm>
          <a:off x="522514" y="3681831"/>
          <a:ext cx="5394960" cy="2520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894507">
                  <a:extLst>
                    <a:ext uri="{9D8B030D-6E8A-4147-A177-3AD203B41FA5}">
                      <a16:colId xmlns:a16="http://schemas.microsoft.com/office/drawing/2014/main" val="833687918"/>
                    </a:ext>
                  </a:extLst>
                </a:gridCol>
                <a:gridCol w="1500453">
                  <a:extLst>
                    <a:ext uri="{9D8B030D-6E8A-4147-A177-3AD203B41FA5}">
                      <a16:colId xmlns:a16="http://schemas.microsoft.com/office/drawing/2014/main" val="366414686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Resultado Primário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32882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Receita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57.553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4194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Despesa Primária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53.470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60655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Resultado Primário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4.084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79241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917884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B4A3DE5-5E4B-4EDC-8B88-D7ADEB0A3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47783"/>
              </p:ext>
            </p:extLst>
          </p:nvPr>
        </p:nvGraphicFramePr>
        <p:xfrm>
          <a:off x="6400800" y="3681831"/>
          <a:ext cx="5268683" cy="25200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955914">
                  <a:extLst>
                    <a:ext uri="{9D8B030D-6E8A-4147-A177-3AD203B41FA5}">
                      <a16:colId xmlns:a16="http://schemas.microsoft.com/office/drawing/2014/main" val="672287790"/>
                    </a:ext>
                  </a:extLst>
                </a:gridCol>
                <a:gridCol w="1312769">
                  <a:extLst>
                    <a:ext uri="{9D8B030D-6E8A-4147-A177-3AD203B41FA5}">
                      <a16:colId xmlns:a16="http://schemas.microsoft.com/office/drawing/2014/main" val="571018648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 Resultado Nominal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pt-BR" sz="15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47141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Dívida consolidada líquida (31/12/2022)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150.831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07772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Dívida consolidada líquida (até agosto 2023)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156.695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15629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Resultado Nominal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>
                          <a:solidFill>
                            <a:srgbClr val="002060"/>
                          </a:solidFill>
                          <a:effectLst/>
                          <a:latin typeface="Segoe UI" panose="020B0502040204020203" pitchFamily="34" charset="0"/>
                        </a:rPr>
                        <a:t>-5.864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9857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Meta</a:t>
                      </a:r>
                    </a:p>
                  </a:txBody>
                  <a:tcPr marL="108000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500" b="1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-11.650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62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75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FD3E3182-FF29-412A-8BF4-0440BEC5C4BD}"/>
              </a:ext>
            </a:extLst>
          </p:cNvPr>
          <p:cNvSpPr txBox="1">
            <a:spLocks/>
          </p:cNvSpPr>
          <p:nvPr/>
        </p:nvSpPr>
        <p:spPr>
          <a:xfrm>
            <a:off x="326724" y="755197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O </a:t>
            </a:r>
            <a:r>
              <a:rPr lang="pt-BR" sz="1800">
                <a:ea typeface="+mj-lt"/>
                <a:cs typeface="+mj-lt"/>
              </a:rPr>
              <a:t>Poder Executivo</a:t>
            </a:r>
            <a:r>
              <a:rPr lang="pt-BR" sz="1800"/>
              <a:t> não excedeu os limites máximo com a DCL e com despesas de Pessoal (últimos 12 meses)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2416BEE9-681F-6CC1-A969-123E0B05EC53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5">
            <a:extLst>
              <a:ext uri="{FF2B5EF4-FFF2-40B4-BE49-F238E27FC236}">
                <a16:creationId xmlns:a16="http://schemas.microsoft.com/office/drawing/2014/main" id="{48994F49-E04D-5EFA-3609-6423750D2C8E}"/>
              </a:ext>
            </a:extLst>
          </p:cNvPr>
          <p:cNvSpPr txBox="1">
            <a:spLocks/>
          </p:cNvSpPr>
          <p:nvPr/>
        </p:nvSpPr>
        <p:spPr>
          <a:xfrm>
            <a:off x="343200" y="178576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>
                <a:solidFill>
                  <a:schemeClr val="tx1"/>
                </a:solidFill>
              </a:rPr>
              <a:t>LIMITES PARA 2023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6AD6C274-5862-601A-B2F0-AC995C6AE5BA}"/>
              </a:ext>
            </a:extLst>
          </p:cNvPr>
          <p:cNvSpPr txBox="1"/>
          <p:nvPr/>
        </p:nvSpPr>
        <p:spPr>
          <a:xfrm>
            <a:off x="850684" y="5608250"/>
            <a:ext cx="7077075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1" i="0" u="none" strike="noStrike" kern="1200">
                <a:effectLst/>
                <a:latin typeface="+mj-lt"/>
                <a:cs typeface="Calibri" panose="020F0502020204030204" pitchFamily="34" charset="0"/>
              </a:rPr>
              <a:t>Fonte: </a:t>
            </a:r>
            <a:r>
              <a:rPr lang="pt-BR" sz="1050" b="0" i="0" u="none" strike="noStrike" kern="1200">
                <a:effectLst/>
                <a:latin typeface="+mj-lt"/>
                <a:cs typeface="Calibri" panose="020F0502020204030204" pitchFamily="34" charset="0"/>
              </a:rPr>
              <a:t>Relatório de Gestão Fiscal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>
                <a:effectLst/>
                <a:latin typeface="+mj-lt"/>
                <a:cs typeface="Calibri" panose="020F0502020204030204" pitchFamily="34" charset="0"/>
              </a:rPr>
              <a:t>¹ Limite Máximo 49% da RCL</a:t>
            </a:r>
            <a:r>
              <a:rPr lang="pt-BR" sz="1050">
                <a:latin typeface="+mj-lt"/>
                <a:cs typeface="Calibri" panose="020F0502020204030204" pitchFamily="34" charset="0"/>
              </a:rPr>
              <a:t>, conforme alínea a, do inciso I do Art. 20 da LRF</a:t>
            </a:r>
            <a:endParaRPr lang="pt-BR" sz="2000" b="0" i="0" u="none" strike="noStrike">
              <a:effectLst/>
              <a:latin typeface="+mj-lt"/>
            </a:endParaRPr>
          </a:p>
          <a:p>
            <a:pPr marL="0" marR="0" indent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1050" b="0" i="0" u="none" strike="noStrike" kern="1200" spc="0" baseline="0">
                <a:ln>
                  <a:noFill/>
                </a:ln>
                <a:effectLst/>
                <a:latin typeface="+mj-lt"/>
                <a:cs typeface="Calibri" panose="020F0502020204030204" pitchFamily="34" charset="0"/>
              </a:rPr>
              <a:t>² Limite Definido por Resolução do Senado Federal 200% da RCL</a:t>
            </a:r>
            <a:endParaRPr lang="pt-BR" sz="2000" b="0" i="0" u="none" strike="noStrike">
              <a:effectLst/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AF67D66-2A8B-2C00-8710-93793FB222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95920"/>
              </p:ext>
            </p:extLst>
          </p:nvPr>
        </p:nvGraphicFramePr>
        <p:xfrm>
          <a:off x="850685" y="2263819"/>
          <a:ext cx="10356275" cy="304507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755738">
                  <a:extLst>
                    <a:ext uri="{9D8B030D-6E8A-4147-A177-3AD203B41FA5}">
                      <a16:colId xmlns:a16="http://schemas.microsoft.com/office/drawing/2014/main" val="388717478"/>
                    </a:ext>
                  </a:extLst>
                </a:gridCol>
                <a:gridCol w="1754909">
                  <a:extLst>
                    <a:ext uri="{9D8B030D-6E8A-4147-A177-3AD203B41FA5}">
                      <a16:colId xmlns:a16="http://schemas.microsoft.com/office/drawing/2014/main" val="756954017"/>
                    </a:ext>
                  </a:extLst>
                </a:gridCol>
                <a:gridCol w="2729266">
                  <a:extLst>
                    <a:ext uri="{9D8B030D-6E8A-4147-A177-3AD203B41FA5}">
                      <a16:colId xmlns:a16="http://schemas.microsoft.com/office/drawing/2014/main" val="1160145763"/>
                    </a:ext>
                  </a:extLst>
                </a:gridCol>
                <a:gridCol w="2116362">
                  <a:extLst>
                    <a:ext uri="{9D8B030D-6E8A-4147-A177-3AD203B41FA5}">
                      <a16:colId xmlns:a16="http://schemas.microsoft.com/office/drawing/2014/main" val="270794083"/>
                    </a:ext>
                  </a:extLst>
                </a:gridCol>
              </a:tblGrid>
              <a:tr h="1105514"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FFFFFF"/>
                        </a:solidFill>
                        <a:effectLst/>
                        <a:latin typeface="Segoe UI"/>
                      </a:endParaRP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LIMITES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RESULTADO APURADO </a:t>
                      </a:r>
                    </a:p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NO 2º QUADRIMESTRE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Segoe UI"/>
                        </a:rPr>
                        <a:t>% EM RELAÇÃO A  RCL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496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Receita Corrente Líquida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84.873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517315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Despesa com Pessoal </a:t>
                      </a:r>
                    </a:p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(Poder Executivo)¹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41.588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41.269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48,62%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15881"/>
                  </a:ext>
                </a:extLst>
              </a:tr>
              <a:tr h="6465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</a:rPr>
                        <a:t>  Dívida Consolidada Líquida²</a:t>
                      </a:r>
                    </a:p>
                  </a:txBody>
                  <a:tcPr marL="7176" marR="7176" marT="71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169.747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156.695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</a:rPr>
                        <a:t>184,62%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79862"/>
                  </a:ext>
                </a:extLst>
              </a:tr>
            </a:tbl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27BEF24C-55DD-D01F-F41F-7B6A0D803014}"/>
              </a:ext>
            </a:extLst>
          </p:cNvPr>
          <p:cNvSpPr txBox="1"/>
          <p:nvPr/>
        </p:nvSpPr>
        <p:spPr>
          <a:xfrm>
            <a:off x="850684" y="1647266"/>
            <a:ext cx="1035627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400" b="1">
                <a:latin typeface="+mj-lt"/>
                <a:ea typeface="+mj-ea"/>
                <a:cs typeface="Calibri" panose="020F0502020204030204" pitchFamily="34" charset="0"/>
              </a:rPr>
              <a:t>LIMITES 2023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11F094B2-A824-485F-CDD6-D75E9F771CD8}"/>
              </a:ext>
            </a:extLst>
          </p:cNvPr>
          <p:cNvSpPr txBox="1">
            <a:spLocks/>
          </p:cNvSpPr>
          <p:nvPr/>
        </p:nvSpPr>
        <p:spPr>
          <a:xfrm>
            <a:off x="9297271" y="1878099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</p:spTree>
    <p:extLst>
      <p:ext uri="{BB962C8B-B14F-4D97-AF65-F5344CB8AC3E}">
        <p14:creationId xmlns:p14="http://schemas.microsoft.com/office/powerpoint/2010/main" val="14515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753194" y="1563223"/>
            <a:ext cx="10976988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>
                <a:cs typeface="Calibri"/>
              </a:rPr>
              <a:t>Estoque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753195" y="1963333"/>
            <a:ext cx="10976987" cy="4511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417" y="6413410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16</a:t>
            </a:fld>
            <a:endParaRPr lang="pt-BR"/>
          </a:p>
        </p:txBody>
      </p:sp>
      <p:cxnSp>
        <p:nvCxnSpPr>
          <p:cNvPr id="5" name="Conector reto 10">
            <a:extLst>
              <a:ext uri="{FF2B5EF4-FFF2-40B4-BE49-F238E27FC236}">
                <a16:creationId xmlns:a16="http://schemas.microsoft.com/office/drawing/2014/main" id="{820B988A-9528-4818-B44F-97AA6B68E831}"/>
              </a:ext>
            </a:extLst>
          </p:cNvPr>
          <p:cNvCxnSpPr>
            <a:cxnSpLocks/>
          </p:cNvCxnSpPr>
          <p:nvPr/>
        </p:nvCxnSpPr>
        <p:spPr>
          <a:xfrm>
            <a:off x="392839" y="1347772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ESTOQUE DA DÍVIDA CONSOLIDADA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8659046" y="2447324"/>
            <a:ext cx="2779759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Comparada ao segundo quadrimestre de 2022, a Dívida Consolidada sofreu acréscimo, pois o Estado do Rio de Janeiro permanece honrando parcialmente as dívidas com a União e as garantidas pela União. </a:t>
            </a:r>
          </a:p>
          <a:p>
            <a:pPr marL="400050" indent="-400050" algn="just">
              <a:buFont typeface="+mj-lt"/>
              <a:buAutoNum type="romanLcPeriod"/>
            </a:pPr>
            <a:endParaRPr lang="pt-BR" sz="1500"/>
          </a:p>
          <a:p>
            <a:pPr algn="just"/>
            <a:r>
              <a:rPr lang="pt-BR" sz="1500"/>
              <a:t>O aumento dos índices de correção da dívida, como a CAM, atrelado à dívida com a União sob a Lei nº 9.496/97, também impactou o estoque.</a:t>
            </a:r>
            <a:endParaRPr lang="pt-BR" sz="1500">
              <a:cs typeface="Segoe UI"/>
            </a:endParaRPr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Aumento da DC de R$ 15,5 bilhões frente ao 2º quadrimestre de 2022, alcançando o montante de R$ 186,4 bilhões.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701393" y="1643082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bilhões)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D5F3BA-4F8B-ECEF-A065-9908BAF3A16B}"/>
              </a:ext>
            </a:extLst>
          </p:cNvPr>
          <p:cNvSpPr txBox="1"/>
          <p:nvPr/>
        </p:nvSpPr>
        <p:spPr>
          <a:xfrm>
            <a:off x="753194" y="6549823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F3684AD8-00BC-0A3C-FB9F-8AB445533177}"/>
              </a:ext>
            </a:extLst>
          </p:cNvPr>
          <p:cNvGrpSpPr/>
          <p:nvPr/>
        </p:nvGrpSpPr>
        <p:grpSpPr>
          <a:xfrm>
            <a:off x="753194" y="2072279"/>
            <a:ext cx="7614475" cy="4341131"/>
            <a:chOff x="0" y="0"/>
            <a:chExt cx="4572000" cy="2947987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93FDAF3B-FAF3-8307-D842-B877EBE6FAE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60356258"/>
                </p:ext>
              </p:extLst>
            </p:nvPr>
          </p:nvGraphicFramePr>
          <p:xfrm>
            <a:off x="0" y="0"/>
            <a:ext cx="4572000" cy="2947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CaixaDeTexto 2">
              <a:extLst>
                <a:ext uri="{FF2B5EF4-FFF2-40B4-BE49-F238E27FC236}">
                  <a16:creationId xmlns:a16="http://schemas.microsoft.com/office/drawing/2014/main" id="{0775BBC8-4164-C8FC-1607-D6332C067599}"/>
                </a:ext>
              </a:extLst>
            </p:cNvPr>
            <p:cNvSpPr txBox="1"/>
            <p:nvPr/>
          </p:nvSpPr>
          <p:spPr>
            <a:xfrm>
              <a:off x="3148939" y="185604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/>
                <a:t>186</a:t>
              </a:r>
            </a:p>
          </p:txBody>
        </p:sp>
        <p:sp>
          <p:nvSpPr>
            <p:cNvPr id="13" name="CaixaDeTexto 3">
              <a:extLst>
                <a:ext uri="{FF2B5EF4-FFF2-40B4-BE49-F238E27FC236}">
                  <a16:creationId xmlns:a16="http://schemas.microsoft.com/office/drawing/2014/main" id="{73749DD3-81A2-40BE-8CD1-4B1E50038D77}"/>
                </a:ext>
              </a:extLst>
            </p:cNvPr>
            <p:cNvSpPr txBox="1"/>
            <p:nvPr/>
          </p:nvSpPr>
          <p:spPr>
            <a:xfrm>
              <a:off x="912906" y="358951"/>
              <a:ext cx="419100" cy="2381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/>
                <a:t>170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823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C7DA802F-D9A1-423D-ACAA-610358F50AA1}"/>
              </a:ext>
            </a:extLst>
          </p:cNvPr>
          <p:cNvSpPr/>
          <p:nvPr/>
        </p:nvSpPr>
        <p:spPr>
          <a:xfrm>
            <a:off x="9692433" y="1822537"/>
            <a:ext cx="2164604" cy="4132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>
                <a:latin typeface="Segoe UI"/>
                <a:cs typeface="Segoe UI"/>
              </a:rPr>
              <a:t>DÍVIDA ATÉ 2º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24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Aumento da DCL de R$ 12,5 bilhões frente ao ano de 2022, alcançando o montante de R$ 156 bilhões.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D329EE6-2219-4F21-A3D5-42E0445AB268}"/>
              </a:ext>
            </a:extLst>
          </p:cNvPr>
          <p:cNvCxnSpPr>
            <a:cxnSpLocks/>
          </p:cNvCxnSpPr>
          <p:nvPr/>
        </p:nvCxnSpPr>
        <p:spPr>
          <a:xfrm>
            <a:off x="432076" y="1358653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672A40F-6D1B-4798-A9D4-9EA331E4DF27}"/>
              </a:ext>
            </a:extLst>
          </p:cNvPr>
          <p:cNvSpPr txBox="1"/>
          <p:nvPr/>
        </p:nvSpPr>
        <p:spPr>
          <a:xfrm>
            <a:off x="9990972" y="2160327"/>
            <a:ext cx="1569131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 algn="just">
              <a:buFont typeface="+mj-lt"/>
              <a:buAutoNum type="romanLcPeriod"/>
            </a:pPr>
            <a:endParaRPr lang="pt-BR" sz="1600"/>
          </a:p>
          <a:p>
            <a:pPr algn="just"/>
            <a:r>
              <a:rPr lang="pt-BR" sz="1600"/>
              <a:t>Mesmo com o aumento da Dívida Consolidada, o Estado ainda se manteve dentro do limite de 200% da relação DCL/RCL.</a:t>
            </a:r>
            <a:endParaRPr lang="pt-BR" sz="1600">
              <a:cs typeface="Segoe UI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D360B3-6E7D-4907-8A77-ADF2DAC33D30}"/>
              </a:ext>
            </a:extLst>
          </p:cNvPr>
          <p:cNvSpPr txBox="1"/>
          <p:nvPr/>
        </p:nvSpPr>
        <p:spPr>
          <a:xfrm>
            <a:off x="485992" y="6486525"/>
            <a:ext cx="2711751" cy="238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50" b="1">
                <a:latin typeface="Segoe UI" panose="020B0502040204020203" pitchFamily="34" charset="0"/>
                <a:cs typeface="Segoe UI" panose="020B0502040204020203" pitchFamily="34" charset="0"/>
              </a:rPr>
              <a:t>Fonte: </a:t>
            </a:r>
            <a:r>
              <a:rPr lang="pt-BR" sz="950">
                <a:latin typeface="Segoe UI" panose="020B0502040204020203" pitchFamily="34" charset="0"/>
                <a:cs typeface="Segoe UI" panose="020B0502040204020203" pitchFamily="34" charset="0"/>
              </a:rPr>
              <a:t>Relatório de Gestão Fiscal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DE42522-7DBC-4C44-9924-6CC6D1FAF05E}"/>
              </a:ext>
            </a:extLst>
          </p:cNvPr>
          <p:cNvGrpSpPr/>
          <p:nvPr/>
        </p:nvGrpSpPr>
        <p:grpSpPr>
          <a:xfrm>
            <a:off x="432076" y="1539780"/>
            <a:ext cx="9112108" cy="4764182"/>
            <a:chOff x="334962" y="1877327"/>
            <a:chExt cx="8259094" cy="4486274"/>
          </a:xfrm>
        </p:grpSpPr>
        <p:graphicFrame>
          <p:nvGraphicFramePr>
            <p:cNvPr id="11" name="Gráfico 10">
              <a:extLst>
                <a:ext uri="{FF2B5EF4-FFF2-40B4-BE49-F238E27FC236}">
                  <a16:creationId xmlns:a16="http://schemas.microsoft.com/office/drawing/2014/main" id="{00000000-0008-0000-0800-000003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7048356"/>
                </p:ext>
              </p:extLst>
            </p:nvPr>
          </p:nvGraphicFramePr>
          <p:xfrm>
            <a:off x="334962" y="1877327"/>
            <a:ext cx="8118162" cy="44862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A1219095-EB77-4516-B35D-4E13AAB8A472}"/>
                </a:ext>
              </a:extLst>
            </p:cNvPr>
            <p:cNvSpPr txBox="1"/>
            <p:nvPr/>
          </p:nvSpPr>
          <p:spPr>
            <a:xfrm>
              <a:off x="7918347" y="4120464"/>
              <a:ext cx="675709" cy="28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>
                  <a:solidFill>
                    <a:srgbClr val="BF9000"/>
                  </a:solidFill>
                </a:rPr>
                <a:t>200%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8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B8505619-422C-2F67-5515-B8ED5EB2E0E1}"/>
              </a:ext>
            </a:extLst>
          </p:cNvPr>
          <p:cNvSpPr txBox="1"/>
          <p:nvPr/>
        </p:nvSpPr>
        <p:spPr>
          <a:xfrm>
            <a:off x="483464" y="1563223"/>
            <a:ext cx="11373573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/>
              <a:t>Serviço da Dívida por Credor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3BB4F1E-3798-4261-A4C5-380D13125F69}"/>
              </a:ext>
            </a:extLst>
          </p:cNvPr>
          <p:cNvSpPr/>
          <p:nvPr/>
        </p:nvSpPr>
        <p:spPr>
          <a:xfrm>
            <a:off x="483465" y="1963332"/>
            <a:ext cx="11373571" cy="4478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10">
            <a:extLst>
              <a:ext uri="{FF2B5EF4-FFF2-40B4-BE49-F238E27FC236}">
                <a16:creationId xmlns:a16="http://schemas.microsoft.com/office/drawing/2014/main" id="{820B988A-9528-4818-B44F-97AA6B68E831}"/>
              </a:ext>
            </a:extLst>
          </p:cNvPr>
          <p:cNvCxnSpPr>
            <a:cxnSpLocks/>
          </p:cNvCxnSpPr>
          <p:nvPr/>
        </p:nvCxnSpPr>
        <p:spPr>
          <a:xfrm>
            <a:off x="392839" y="1347772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ítulo 15">
            <a:extLst>
              <a:ext uri="{FF2B5EF4-FFF2-40B4-BE49-F238E27FC236}">
                <a16:creationId xmlns:a16="http://schemas.microsoft.com/office/drawing/2014/main" id="{B18E8F6F-E867-42DD-AEA8-54122C741167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b="1"/>
              <a:t>PAGAMENTO DA DÍVIDA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1745EA3-1B5D-44FB-8DFE-10C6C93EC707}"/>
              </a:ext>
            </a:extLst>
          </p:cNvPr>
          <p:cNvSpPr txBox="1"/>
          <p:nvPr/>
        </p:nvSpPr>
        <p:spPr>
          <a:xfrm>
            <a:off x="6772576" y="2121383"/>
            <a:ext cx="4937659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1500"/>
              <a:t>O aumento no serviço da dívida decorre do início do pagamento à União, em </a:t>
            </a:r>
            <a:r>
              <a:rPr lang="pt-BR" sz="1500" err="1"/>
              <a:t>ago</a:t>
            </a:r>
            <a:r>
              <a:rPr lang="pt-BR" sz="1500"/>
              <a:t>/22, do contrato previsto no art. 9º-A da LC 159/17 e, em </a:t>
            </a:r>
            <a:r>
              <a:rPr lang="pt-BR" sz="1500" err="1"/>
              <a:t>fev</a:t>
            </a:r>
            <a:r>
              <a:rPr lang="pt-BR" sz="1500"/>
              <a:t>/23, do pagamento de 11,11% das dívidas sob Lei 9.496/97 e das garantidas pela União.  Permanecendo o percentual restante sendo honrado por ela, sem execução da contragarantia. </a:t>
            </a:r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>
                <a:cs typeface="Segoe UI"/>
              </a:rPr>
              <a:t>Do serviço com a União, R$ 785 milhões foram compensações das perdas do ICMS em razão da LC nº 194/2022.</a:t>
            </a:r>
            <a:endParaRPr lang="pt-BR"/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>
                <a:cs typeface="Segoe UI"/>
              </a:rPr>
              <a:t>Todos os valores honrados pela União são mensalmente transferidos para o contrato do art. 9º-A da LC 159/17.</a:t>
            </a:r>
          </a:p>
          <a:p>
            <a:pPr algn="just"/>
            <a:endParaRPr lang="pt-BR" sz="1500">
              <a:cs typeface="Segoe UI"/>
            </a:endParaRPr>
          </a:p>
          <a:p>
            <a:pPr algn="just"/>
            <a:r>
              <a:rPr lang="pt-BR" sz="1500"/>
              <a:t>O ERJ continua cumprindo o pagamento dos parcelamentos junto à RFB e da operação contratada com o BNDES.</a:t>
            </a:r>
            <a:endParaRPr lang="pt-BR" sz="1500">
              <a:cs typeface="Segoe UI"/>
            </a:endParaRPr>
          </a:p>
          <a:p>
            <a:pPr algn="just"/>
            <a:endParaRPr lang="pt-BR" sz="150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CC212114-7320-469A-8E7E-D7D3F5077A46}"/>
              </a:ext>
            </a:extLst>
          </p:cNvPr>
          <p:cNvSpPr txBox="1">
            <a:spLocks/>
          </p:cNvSpPr>
          <p:nvPr/>
        </p:nvSpPr>
        <p:spPr>
          <a:xfrm>
            <a:off x="334962" y="779896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/>
              <a:t>Homologação do Novo RRF e pagamento do contrato do artigo 9º-A da LC 159/17.</a:t>
            </a:r>
          </a:p>
        </p:txBody>
      </p:sp>
      <p:sp>
        <p:nvSpPr>
          <p:cNvPr id="11" name="Título 2">
            <a:extLst>
              <a:ext uri="{FF2B5EF4-FFF2-40B4-BE49-F238E27FC236}">
                <a16:creationId xmlns:a16="http://schemas.microsoft.com/office/drawing/2014/main" id="{AE01F790-50B9-7C05-2222-3999743323D1}"/>
              </a:ext>
            </a:extLst>
          </p:cNvPr>
          <p:cNvSpPr txBox="1">
            <a:spLocks/>
          </p:cNvSpPr>
          <p:nvPr/>
        </p:nvSpPr>
        <p:spPr>
          <a:xfrm>
            <a:off x="9673515" y="1568741"/>
            <a:ext cx="1909689" cy="385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/>
              </a:rPr>
              <a:t>(Em R$ milhões)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0B1849E-EF2A-5C3F-9872-9D0315209599}"/>
              </a:ext>
            </a:extLst>
          </p:cNvPr>
          <p:cNvSpPr txBox="1"/>
          <p:nvPr/>
        </p:nvSpPr>
        <p:spPr>
          <a:xfrm>
            <a:off x="483464" y="6530359"/>
            <a:ext cx="489990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SIAFE-RJ </a:t>
            </a: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4DF47878-8704-42C9-85D5-FFC04BDA2E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16037"/>
              </p:ext>
            </p:extLst>
          </p:nvPr>
        </p:nvGraphicFramePr>
        <p:xfrm>
          <a:off x="692728" y="2182058"/>
          <a:ext cx="5886718" cy="4221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28DEBB1-BDC3-4465-BD63-A657CF7792B5}"/>
              </a:ext>
            </a:extLst>
          </p:cNvPr>
          <p:cNvSpPr txBox="1"/>
          <p:nvPr/>
        </p:nvSpPr>
        <p:spPr>
          <a:xfrm>
            <a:off x="1996182" y="5030565"/>
            <a:ext cx="61470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515</a:t>
            </a:r>
            <a:endParaRPr lang="pt-BR" sz="1400" b="1">
              <a:cs typeface="Segoe U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3BCA20-5A82-4E56-AECD-52A7C98D936D}"/>
              </a:ext>
            </a:extLst>
          </p:cNvPr>
          <p:cNvSpPr txBox="1"/>
          <p:nvPr/>
        </p:nvSpPr>
        <p:spPr>
          <a:xfrm>
            <a:off x="4675541" y="2704224"/>
            <a:ext cx="83189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 b="1"/>
              <a:t>3.033</a:t>
            </a:r>
          </a:p>
        </p:txBody>
      </p:sp>
    </p:spTree>
    <p:extLst>
      <p:ext uri="{BB962C8B-B14F-4D97-AF65-F5344CB8AC3E}">
        <p14:creationId xmlns:p14="http://schemas.microsoft.com/office/powerpoint/2010/main" val="3697561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5">
            <a:extLst>
              <a:ext uri="{FF2B5EF4-FFF2-40B4-BE49-F238E27FC236}">
                <a16:creationId xmlns:a16="http://schemas.microsoft.com/office/drawing/2014/main" id="{17731620-7E49-3E56-99BB-800601AE1501}"/>
              </a:ext>
            </a:extLst>
          </p:cNvPr>
          <p:cNvSpPr txBox="1">
            <a:spLocks/>
          </p:cNvSpPr>
          <p:nvPr/>
        </p:nvSpPr>
        <p:spPr>
          <a:xfrm>
            <a:off x="334961" y="172759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2">
                    <a:lumMod val="25000"/>
                  </a:schemeClr>
                </a:solidFill>
                <a:latin typeface="Segoe UI"/>
                <a:ea typeface="+mj-ea"/>
                <a:cs typeface="Segoe UI"/>
              </a:defRPr>
            </a:lvl1pPr>
          </a:lstStyle>
          <a:p>
            <a:r>
              <a:rPr lang="pt-BR"/>
              <a:t>HISTÓRICO DE RESTOS A PAGAR (RP) </a:t>
            </a:r>
          </a:p>
          <a:p>
            <a:r>
              <a:rPr lang="pt-BR" sz="1800" b="0"/>
              <a:t>(Em R$ Milhões)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6E82394-EC33-4F2B-BAF3-577A7EF7671F}"/>
              </a:ext>
            </a:extLst>
          </p:cNvPr>
          <p:cNvSpPr/>
          <p:nvPr/>
        </p:nvSpPr>
        <p:spPr>
          <a:xfrm>
            <a:off x="5067302" y="1020561"/>
            <a:ext cx="2116446" cy="5105919"/>
          </a:xfrm>
          <a:prstGeom prst="rect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2017-2019</a:t>
            </a:r>
          </a:p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Estabilização</a:t>
            </a:r>
            <a:r>
              <a:rPr lang="pt-BR" sz="16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RRF ajudou a manter o nível do estoque. Paga-se um montante equivalente ao RP gerado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D1FB8DB-109E-4D50-8DAB-F256853CB263}"/>
              </a:ext>
            </a:extLst>
          </p:cNvPr>
          <p:cNvSpPr/>
          <p:nvPr/>
        </p:nvSpPr>
        <p:spPr>
          <a:xfrm>
            <a:off x="2522221" y="1020561"/>
            <a:ext cx="2545080" cy="510592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2015-2017</a:t>
            </a:r>
          </a:p>
          <a:p>
            <a:pPr algn="ctr"/>
            <a:r>
              <a:rPr lang="pt-BR" sz="2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Crescimento:</a:t>
            </a:r>
            <a:b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ERJ passou a se financiar com RP. Estoque passou de R$ 6,4 bi para R$ 20,3 bi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4025759-056B-411F-9CAC-5841AB0A9395}"/>
              </a:ext>
            </a:extLst>
          </p:cNvPr>
          <p:cNvSpPr/>
          <p:nvPr/>
        </p:nvSpPr>
        <p:spPr>
          <a:xfrm>
            <a:off x="7183749" y="1020561"/>
            <a:ext cx="4534775" cy="5105918"/>
          </a:xfrm>
          <a:prstGeom prst="rect">
            <a:avLst/>
          </a:prstGeom>
          <a:solidFill>
            <a:schemeClr val="accent6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pt-BR" sz="2000" b="1">
                <a:solidFill>
                  <a:schemeClr val="tx1"/>
                </a:solidFill>
                <a:latin typeface="Calibri"/>
                <a:cs typeface="Calibri"/>
              </a:rPr>
              <a:t>2019-2023</a:t>
            </a:r>
          </a:p>
          <a:p>
            <a:pPr algn="ctr"/>
            <a:r>
              <a:rPr lang="pt-BR" sz="2000" b="1">
                <a:solidFill>
                  <a:schemeClr val="accent6">
                    <a:lumMod val="50000"/>
                  </a:schemeClr>
                </a:solidFill>
                <a:latin typeface="Calibri"/>
                <a:cs typeface="Calibri"/>
              </a:rPr>
              <a:t>Redução:</a:t>
            </a:r>
            <a:b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600">
                <a:solidFill>
                  <a:schemeClr val="tx1"/>
                </a:solidFill>
                <a:latin typeface="Calibri"/>
                <a:cs typeface="Calibri"/>
              </a:rPr>
              <a:t>Esforço do Estado na redução do estoque. Do valor total em 31/08/2023, de R$ 3,4 bi, apenas R$ 294 mi são referentes a empenhos de 2022. </a:t>
            </a:r>
            <a:endParaRPr lang="pt-BR" sz="16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2471D15-047F-4B39-B89C-2DE8607D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2350" y="6379565"/>
            <a:ext cx="875529" cy="365125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C37766-CF6D-42B4-82F1-5F290FF1BF2B}"/>
              </a:ext>
            </a:extLst>
          </p:cNvPr>
          <p:cNvSpPr txBox="1"/>
          <p:nvPr/>
        </p:nvSpPr>
        <p:spPr>
          <a:xfrm>
            <a:off x="687279" y="6562130"/>
            <a:ext cx="489990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SIAFE-RJ </a:t>
            </a:r>
          </a:p>
        </p:txBody>
      </p:sp>
      <p:cxnSp>
        <p:nvCxnSpPr>
          <p:cNvPr id="15" name="Conector reto 10">
            <a:extLst>
              <a:ext uri="{FF2B5EF4-FFF2-40B4-BE49-F238E27FC236}">
                <a16:creationId xmlns:a16="http://schemas.microsoft.com/office/drawing/2014/main" id="{D418CDC6-7627-4F20-B08A-68BF4114B4DD}"/>
              </a:ext>
            </a:extLst>
          </p:cNvPr>
          <p:cNvCxnSpPr>
            <a:cxnSpLocks/>
          </p:cNvCxnSpPr>
          <p:nvPr/>
        </p:nvCxnSpPr>
        <p:spPr>
          <a:xfrm>
            <a:off x="334961" y="95622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9672706-3DE1-40C7-89B8-03F50500BE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404862"/>
              </p:ext>
            </p:extLst>
          </p:nvPr>
        </p:nvGraphicFramePr>
        <p:xfrm>
          <a:off x="334963" y="2476499"/>
          <a:ext cx="11522075" cy="4085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DDE1F00D-008F-C35F-2A8F-329B67F6BA1B}"/>
              </a:ext>
            </a:extLst>
          </p:cNvPr>
          <p:cNvCxnSpPr>
            <a:cxnSpLocks/>
          </p:cNvCxnSpPr>
          <p:nvPr/>
        </p:nvCxnSpPr>
        <p:spPr>
          <a:xfrm>
            <a:off x="8158579" y="3249227"/>
            <a:ext cx="3023771" cy="181104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474F5A4-E64B-46DF-A888-4D28D66C6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89896"/>
              </p:ext>
            </p:extLst>
          </p:nvPr>
        </p:nvGraphicFramePr>
        <p:xfrm>
          <a:off x="433743" y="2918692"/>
          <a:ext cx="11383563" cy="3643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651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5">
            <a:extLst>
              <a:ext uri="{FF2B5EF4-FFF2-40B4-BE49-F238E27FC236}">
                <a16:creationId xmlns:a16="http://schemas.microsoft.com/office/drawing/2014/main" id="{62103879-D573-AF33-8A57-3F095848C1FC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ATIVIDADE ECONÔMICA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2</a:t>
            </a:fld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696728BA-3110-127C-BCF3-5BA7F090D526}"/>
              </a:ext>
            </a:extLst>
          </p:cNvPr>
          <p:cNvCxnSpPr>
            <a:cxnSpLocks/>
          </p:cNvCxnSpPr>
          <p:nvPr/>
        </p:nvCxnSpPr>
        <p:spPr>
          <a:xfrm>
            <a:off x="343200" y="1346769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2">
            <a:extLst>
              <a:ext uri="{FF2B5EF4-FFF2-40B4-BE49-F238E27FC236}">
                <a16:creationId xmlns:a16="http://schemas.microsoft.com/office/drawing/2014/main" id="{93295553-5F98-A480-CB14-85950310B458}"/>
              </a:ext>
            </a:extLst>
          </p:cNvPr>
          <p:cNvSpPr txBox="1">
            <a:spLocks/>
          </p:cNvSpPr>
          <p:nvPr/>
        </p:nvSpPr>
        <p:spPr>
          <a:xfrm>
            <a:off x="343200" y="740364"/>
            <a:ext cx="10956794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>
                <a:latin typeface="Segoe UI" panose="020B0502040204020203" pitchFamily="34" charset="0"/>
                <a:cs typeface="Segoe UI" panose="020B0502040204020203" pitchFamily="34" charset="0"/>
              </a:rPr>
              <a:t>Indicadores previstos para 2023</a:t>
            </a:r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F3654464-F2EC-F95A-904F-A06F7E0A9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44094"/>
              </p:ext>
            </p:extLst>
          </p:nvPr>
        </p:nvGraphicFramePr>
        <p:xfrm>
          <a:off x="3164284" y="1451716"/>
          <a:ext cx="5314625" cy="4230435"/>
        </p:xfrm>
        <a:graphic>
          <a:graphicData uri="http://schemas.openxmlformats.org/drawingml/2006/table">
            <a:tbl>
              <a:tblPr/>
              <a:tblGrid>
                <a:gridCol w="1763999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108089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643466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1643466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  <a:gridCol w="155605">
                  <a:extLst>
                    <a:ext uri="{9D8B030D-6E8A-4147-A177-3AD203B41FA5}">
                      <a16:colId xmlns:a16="http://schemas.microsoft.com/office/drawing/2014/main" val="2403788127"/>
                    </a:ext>
                  </a:extLst>
                </a:gridCol>
              </a:tblGrid>
              <a:tr h="52883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INDICADORES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PLOA 2023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ATUALIZADO 2023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PIB Brasil</a:t>
                      </a:r>
                      <a:b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(% de crescimento)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2,92%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IPCA</a:t>
                      </a:r>
                      <a:b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pt-BR" sz="1800" b="0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5,09%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4,86%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223934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Taxa de Câmbio¹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5,10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4,95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Taxa Selic</a:t>
                      </a:r>
                      <a:b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10,50%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11,75%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314488"/>
                  </a:ext>
                </a:extLst>
              </a:tr>
              <a:tr h="648780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Brent médio²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93,75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84,46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j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A4B24E-0AD5-3E9F-7A7C-33BA552C68FA}"/>
              </a:ext>
            </a:extLst>
          </p:cNvPr>
          <p:cNvSpPr txBox="1"/>
          <p:nvPr/>
        </p:nvSpPr>
        <p:spPr>
          <a:xfrm>
            <a:off x="343200" y="6151430"/>
            <a:ext cx="9843754" cy="707886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b">
            <a:spAutoFit/>
          </a:bodyPr>
          <a:lstStyle/>
          <a:p>
            <a:r>
              <a:rPr lang="pt-BR" sz="1000" b="1">
                <a:latin typeface="Segoe UI"/>
                <a:cs typeface="Segoe UI"/>
              </a:rPr>
              <a:t>Fonte</a:t>
            </a:r>
            <a:r>
              <a:rPr lang="pt-BR" sz="1000">
                <a:latin typeface="Segoe UI"/>
                <a:cs typeface="Segoe UI"/>
              </a:rPr>
              <a:t>: PLOA 2023: Boletim Focus/BCB - 08 de julho de 2022.</a:t>
            </a:r>
          </a:p>
          <a:p>
            <a:r>
              <a:rPr lang="pt-BR" sz="1000">
                <a:latin typeface="Segoe UI"/>
                <a:cs typeface="Segoe UI"/>
              </a:rPr>
              <a:t>           Atualizado 2023: Boletim Focus/BCB – 22 de setembro de 2023. Brent: EIA 12 de setembro de 2023</a:t>
            </a:r>
          </a:p>
          <a:p>
            <a:r>
              <a:rPr lang="pt-BR" sz="1000">
                <a:latin typeface="Segoe UI"/>
                <a:cs typeface="Segoe UI"/>
              </a:rPr>
              <a:t>¹Valor médio anual</a:t>
            </a:r>
          </a:p>
          <a:p>
            <a:r>
              <a:rPr lang="pt-BR" sz="1000">
                <a:latin typeface="Segoe UI"/>
                <a:cs typeface="Segoe UI"/>
              </a:rPr>
              <a:t>²U.S. Energy </a:t>
            </a:r>
            <a:r>
              <a:rPr lang="pt-BR" sz="1000" err="1">
                <a:latin typeface="Segoe UI"/>
                <a:cs typeface="Segoe UI"/>
              </a:rPr>
              <a:t>Information</a:t>
            </a:r>
            <a:r>
              <a:rPr lang="pt-BR" sz="1000">
                <a:latin typeface="Segoe UI"/>
                <a:cs typeface="Segoe UI"/>
              </a:rPr>
              <a:t> </a:t>
            </a:r>
            <a:r>
              <a:rPr lang="pt-BR" sz="1000" err="1">
                <a:latin typeface="Segoe UI"/>
                <a:cs typeface="Segoe UI"/>
              </a:rPr>
              <a:t>Administration</a:t>
            </a:r>
            <a:endParaRPr lang="pt-BR" sz="1000" err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7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2">
              <a:lumMod val="75000"/>
            </a:schemeClr>
          </a:fgClr>
          <a:bgClr>
            <a:srgbClr val="2A498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BCDC-8130-4191-915B-02B421F4C501}"/>
              </a:ext>
            </a:extLst>
          </p:cNvPr>
          <p:cNvSpPr txBox="1"/>
          <p:nvPr/>
        </p:nvSpPr>
        <p:spPr>
          <a:xfrm>
            <a:off x="4704624" y="2709974"/>
            <a:ext cx="655095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pt-BR" sz="6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Obrigado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77DC494-D096-4BA8-B026-6065AC204804}"/>
              </a:ext>
            </a:extLst>
          </p:cNvPr>
          <p:cNvSpPr txBox="1"/>
          <p:nvPr/>
        </p:nvSpPr>
        <p:spPr>
          <a:xfrm>
            <a:off x="10212309" y="6032436"/>
            <a:ext cx="15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2D70515-C503-43CD-AE4D-A8D15CE43B2C}" type="datetime1">
              <a:rPr lang="pt-BR" smtClean="0">
                <a:solidFill>
                  <a:schemeClr val="bg1"/>
                </a:solidFill>
                <a:latin typeface="Segoe UI" panose="020B0502040204020203" pitchFamily="34" charset="0"/>
              </a:rPr>
              <a:pPr algn="ctr"/>
              <a:t>02/10/2023</a:t>
            </a:fld>
            <a:endParaRPr lang="pt-BR">
              <a:solidFill>
                <a:schemeClr val="bg1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A9F98F9-4EED-3A58-1FB6-26173F544D4B}"/>
              </a:ext>
            </a:extLst>
          </p:cNvPr>
          <p:cNvSpPr/>
          <p:nvPr/>
        </p:nvSpPr>
        <p:spPr>
          <a:xfrm>
            <a:off x="767120" y="4537817"/>
            <a:ext cx="2290273" cy="367469"/>
          </a:xfrm>
          <a:prstGeom prst="rect">
            <a:avLst/>
          </a:prstGeom>
          <a:pattFill prst="wdDnDiag">
            <a:fgClr>
              <a:schemeClr val="tx2">
                <a:lumMod val="75000"/>
              </a:schemeClr>
            </a:fgClr>
            <a:bgClr>
              <a:srgbClr val="2A498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8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5">
            <a:extLst>
              <a:ext uri="{FF2B5EF4-FFF2-40B4-BE49-F238E27FC236}">
                <a16:creationId xmlns:a16="http://schemas.microsoft.com/office/drawing/2014/main" id="{08940860-2E26-F5AD-9830-022F8E2C1B7B}"/>
              </a:ext>
            </a:extLst>
          </p:cNvPr>
          <p:cNvSpPr txBox="1">
            <a:spLocks/>
          </p:cNvSpPr>
          <p:nvPr/>
        </p:nvSpPr>
        <p:spPr>
          <a:xfrm>
            <a:off x="343200" y="199054"/>
            <a:ext cx="7180765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>
                <a:solidFill>
                  <a:schemeClr val="tx1"/>
                </a:solidFill>
              </a:rPr>
              <a:t>PARÂMETROS R&amp;PE ATÉ O 2º QUADRIMESTRE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F3E83A-53A8-4378-AA6B-97653367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31C7BB47-A284-4AD0-86BB-801CE51BF789}"/>
              </a:ext>
            </a:extLst>
          </p:cNvPr>
          <p:cNvSpPr txBox="1">
            <a:spLocks/>
          </p:cNvSpPr>
          <p:nvPr/>
        </p:nvSpPr>
        <p:spPr>
          <a:xfrm>
            <a:off x="326725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/>
          </a:p>
        </p:txBody>
      </p:sp>
      <p:graphicFrame>
        <p:nvGraphicFramePr>
          <p:cNvPr id="5" name="Tabela 4" hidden="1">
            <a:extLst>
              <a:ext uri="{FF2B5EF4-FFF2-40B4-BE49-F238E27FC236}">
                <a16:creationId xmlns:a16="http://schemas.microsoft.com/office/drawing/2014/main" id="{955A83F4-F3FD-4D8A-B9CA-6560833C0485}"/>
              </a:ext>
            </a:extLst>
          </p:cNvPr>
          <p:cNvGraphicFramePr>
            <a:graphicFrameLocks noGrp="1"/>
          </p:cNvGraphicFramePr>
          <p:nvPr/>
        </p:nvGraphicFramePr>
        <p:xfrm>
          <a:off x="3373283" y="1825625"/>
          <a:ext cx="5445434" cy="4351337"/>
        </p:xfrm>
        <a:graphic>
          <a:graphicData uri="http://schemas.openxmlformats.org/drawingml/2006/table">
            <a:tbl>
              <a:tblPr/>
              <a:tblGrid>
                <a:gridCol w="2238308">
                  <a:extLst>
                    <a:ext uri="{9D8B030D-6E8A-4147-A177-3AD203B41FA5}">
                      <a16:colId xmlns:a16="http://schemas.microsoft.com/office/drawing/2014/main" val="1916161345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12687554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2721998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380284190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2680098302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3477002807"/>
                    </a:ext>
                  </a:extLst>
                </a:gridCol>
                <a:gridCol w="534521">
                  <a:extLst>
                    <a:ext uri="{9D8B030D-6E8A-4147-A177-3AD203B41FA5}">
                      <a16:colId xmlns:a16="http://schemas.microsoft.com/office/drawing/2014/main" val="504548811"/>
                    </a:ext>
                  </a:extLst>
                </a:gridCol>
              </a:tblGrid>
              <a:tr h="70155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Inflação de grupos selecionados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2Q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1Q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Até 2Q 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915106"/>
                  </a:ext>
                </a:extLst>
              </a:tr>
              <a:tr h="46770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(IPCA - variação acumulada em 12 meses)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60794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Geral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995399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32799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IPCA  - Preços Monitorados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59420"/>
                  </a:ext>
                </a:extLst>
              </a:tr>
              <a:tr h="292316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145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Combustíveis de veículos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75202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4359348"/>
                  </a:ext>
                </a:extLst>
              </a:tr>
              <a:tr h="576281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Alimentação no domicílio (RJ)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595959"/>
                          </a:solidFill>
                          <a:effectLst/>
                          <a:latin typeface="Segoe UI" panose="020B0502040204020203" pitchFamily="34" charset="0"/>
                        </a:rPr>
                        <a:t>####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038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922"/>
                  </a:ext>
                </a:extLst>
              </a:tr>
            </a:tbl>
          </a:graphicData>
        </a:graphic>
      </p:graphicFrame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661413E-C82B-D5A4-852C-299FD0A242C8}"/>
              </a:ext>
            </a:extLst>
          </p:cNvPr>
          <p:cNvCxnSpPr>
            <a:cxnSpLocks/>
          </p:cNvCxnSpPr>
          <p:nvPr/>
        </p:nvCxnSpPr>
        <p:spPr>
          <a:xfrm>
            <a:off x="343200" y="1441338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934E8867-180A-4EE1-8222-D17B985FF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873110"/>
              </p:ext>
            </p:extLst>
          </p:nvPr>
        </p:nvGraphicFramePr>
        <p:xfrm>
          <a:off x="2360832" y="2154755"/>
          <a:ext cx="7470335" cy="3028078"/>
        </p:xfrm>
        <a:graphic>
          <a:graphicData uri="http://schemas.openxmlformats.org/drawingml/2006/table">
            <a:tbl>
              <a:tblPr/>
              <a:tblGrid>
                <a:gridCol w="237863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543388">
                  <a:extLst>
                    <a:ext uri="{9D8B030D-6E8A-4147-A177-3AD203B41FA5}">
                      <a16:colId xmlns:a16="http://schemas.microsoft.com/office/drawing/2014/main" val="4022231891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  <a:gridCol w="461639">
                  <a:extLst>
                    <a:ext uri="{9D8B030D-6E8A-4147-A177-3AD203B41FA5}">
                      <a16:colId xmlns:a16="http://schemas.microsoft.com/office/drawing/2014/main" val="1784305870"/>
                    </a:ext>
                  </a:extLst>
                </a:gridCol>
                <a:gridCol w="2195731">
                  <a:extLst>
                    <a:ext uri="{9D8B030D-6E8A-4147-A177-3AD203B41FA5}">
                      <a16:colId xmlns:a16="http://schemas.microsoft.com/office/drawing/2014/main" val="2787400505"/>
                    </a:ext>
                  </a:extLst>
                </a:gridCol>
              </a:tblGrid>
              <a:tr h="635735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2022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2023</a:t>
                      </a:r>
                      <a:r>
                        <a:rPr lang="pt-BR" sz="2000" b="1" i="0" u="none" strike="noStrike" kern="1200" baseline="300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*</a:t>
                      </a:r>
                      <a:endParaRPr lang="pt-BR" sz="2000" b="1" i="0" u="none" strike="noStrike" kern="1200">
                        <a:solidFill>
                          <a:schemeClr val="bg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 médio¹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(US$/b)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99,59</a:t>
                      </a:r>
                      <a:endParaRPr lang="en-US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81,36</a:t>
                      </a:r>
                      <a:endParaRPr lang="en-US"/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Taxa de Câmbio média²</a:t>
                      </a:r>
                    </a:p>
                    <a:p>
                      <a:pPr algn="r" fontAlgn="ctr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(R$/US$)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5,21</a:t>
                      </a:r>
                      <a:endParaRPr lang="en-US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5,12</a:t>
                      </a: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779929"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lang="pt-BR" sz="18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Produção³</a:t>
                      </a:r>
                    </a:p>
                    <a:p>
                      <a:pPr marL="0" algn="r" defTabSz="914400" rtl="0" eaLnBrk="1" fontAlgn="ctr" latinLnBrk="0" hangingPunct="1"/>
                      <a:r>
                        <a:rPr lang="pt-BR" sz="18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(milhões m³)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pt-BR" sz="1200" b="1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92,87</a:t>
                      </a: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0" i="0" u="none" strike="noStrike" kern="12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104,92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31AD3A7-981B-4553-94BF-7F58FB22A0BF}"/>
              </a:ext>
            </a:extLst>
          </p:cNvPr>
          <p:cNvSpPr txBox="1"/>
          <p:nvPr/>
        </p:nvSpPr>
        <p:spPr>
          <a:xfrm>
            <a:off x="624801" y="5653425"/>
            <a:ext cx="10610193" cy="10464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200">
                <a:latin typeface="Calibri"/>
                <a:cs typeface="Calibri"/>
              </a:rPr>
              <a:t>Fonte:</a:t>
            </a:r>
          </a:p>
          <a:p>
            <a:r>
              <a:rPr lang="pt-BR" sz="1200">
                <a:latin typeface="Calibri"/>
                <a:cs typeface="Calibri"/>
              </a:rPr>
              <a:t>¹ U.S. Energy </a:t>
            </a:r>
            <a:r>
              <a:rPr lang="pt-BR" sz="1200" err="1">
                <a:latin typeface="Calibri"/>
                <a:cs typeface="Calibri"/>
              </a:rPr>
              <a:t>Information</a:t>
            </a:r>
            <a:r>
              <a:rPr lang="pt-BR" sz="1200">
                <a:latin typeface="Calibri"/>
                <a:cs typeface="Calibri"/>
              </a:rPr>
              <a:t> </a:t>
            </a:r>
            <a:r>
              <a:rPr lang="pt-BR" sz="1200" err="1">
                <a:latin typeface="Calibri"/>
                <a:cs typeface="Calibri"/>
              </a:rPr>
              <a:t>Administration</a:t>
            </a:r>
            <a:r>
              <a:rPr lang="pt-BR" sz="1200">
                <a:latin typeface="Calibri"/>
                <a:cs typeface="Calibri"/>
              </a:rPr>
              <a:t>/EIA</a:t>
            </a:r>
            <a:endParaRPr lang="pt-BR" sz="1200">
              <a:latin typeface="Calibri"/>
              <a:ea typeface="Calibri"/>
              <a:cs typeface="Calibri"/>
            </a:endParaRPr>
          </a:p>
          <a:p>
            <a:r>
              <a:rPr lang="pt-BR" sz="1200">
                <a:latin typeface="Calibri"/>
                <a:cs typeface="Calibri"/>
              </a:rPr>
              <a:t>² Banco Central do Brasil/BCB</a:t>
            </a:r>
            <a:endParaRPr lang="pt-BR" sz="1200">
              <a:latin typeface="Calibri"/>
              <a:ea typeface="Calibri"/>
              <a:cs typeface="Calibri"/>
            </a:endParaRPr>
          </a:p>
          <a:p>
            <a:r>
              <a:rPr lang="pt-BR" sz="1200">
                <a:latin typeface="Calibri"/>
                <a:cs typeface="Calibri"/>
              </a:rPr>
              <a:t>³ Agência Nacional de Petróleo, Gás Natural e Biocombustíveis/ANP</a:t>
            </a:r>
            <a:endParaRPr lang="pt-BR" sz="1200">
              <a:latin typeface="Calibri"/>
              <a:ea typeface="Calibri"/>
              <a:cs typeface="Calibri"/>
            </a:endParaRPr>
          </a:p>
          <a:p>
            <a:r>
              <a:rPr lang="pt-BR" sz="1200" baseline="30000">
                <a:latin typeface="Calibri"/>
                <a:cs typeface="Calibri"/>
              </a:rPr>
              <a:t>* </a:t>
            </a:r>
            <a:r>
              <a:rPr lang="pt-BR" sz="1200">
                <a:latin typeface="Calibri"/>
                <a:cs typeface="Calibri"/>
              </a:rPr>
              <a:t>Dados considerados entre novembro e junho, referência para as receitas de participações governamentais</a:t>
            </a:r>
            <a:endParaRPr lang="pt-BR" sz="1600">
              <a:latin typeface="Calibri"/>
              <a:cs typeface="Calibri"/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849DB51E-649A-4D1F-84D9-019FE70CB1D1}"/>
              </a:ext>
            </a:extLst>
          </p:cNvPr>
          <p:cNvSpPr txBox="1">
            <a:spLocks/>
          </p:cNvSpPr>
          <p:nvPr/>
        </p:nvSpPr>
        <p:spPr>
          <a:xfrm>
            <a:off x="343200" y="774130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A receita de R&amp;PE é recebida pelos entes com </a:t>
            </a:r>
            <a:r>
              <a:rPr lang="pt-BR" sz="2200" i="1" err="1">
                <a:latin typeface="Segoe UI" panose="020B0502040204020203" pitchFamily="34" charset="0"/>
                <a:cs typeface="Segoe UI" panose="020B0502040204020203" pitchFamily="34" charset="0"/>
              </a:rPr>
              <a:t>delay</a:t>
            </a:r>
            <a:r>
              <a:rPr lang="pt-BR" sz="2200" i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>
                <a:latin typeface="Segoe UI" panose="020B0502040204020203" pitchFamily="34" charset="0"/>
                <a:cs typeface="Segoe UI" panose="020B0502040204020203" pitchFamily="34" charset="0"/>
              </a:rPr>
              <a:t>em relação ao momento da produção</a:t>
            </a:r>
          </a:p>
        </p:txBody>
      </p:sp>
    </p:spTree>
    <p:extLst>
      <p:ext uri="{BB962C8B-B14F-4D97-AF65-F5344CB8AC3E}">
        <p14:creationId xmlns:p14="http://schemas.microsoft.com/office/powerpoint/2010/main" val="184944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:a16="http://schemas.microsoft.com/office/drawing/2014/main" id="{4555EA22-E00D-8853-B956-62EC5652A23D}"/>
              </a:ext>
            </a:extLst>
          </p:cNvPr>
          <p:cNvSpPr txBox="1">
            <a:spLocks/>
          </p:cNvSpPr>
          <p:nvPr/>
        </p:nvSpPr>
        <p:spPr>
          <a:xfrm>
            <a:off x="334962" y="1174379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pt-BR" sz="2200">
              <a:latin typeface="Segoe UI" panose="020B05020402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6D52094-80F7-CABC-5FD9-244D578BC3F8}"/>
              </a:ext>
            </a:extLst>
          </p:cNvPr>
          <p:cNvSpPr/>
          <p:nvPr/>
        </p:nvSpPr>
        <p:spPr>
          <a:xfrm>
            <a:off x="398903" y="2622413"/>
            <a:ext cx="1073824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</a:rPr>
              <a:t>2º Quadrimestre de 2023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C28E8F1A-DFB6-15C4-3AC6-DC3C45B45318}"/>
              </a:ext>
            </a:extLst>
          </p:cNvPr>
          <p:cNvGrpSpPr/>
          <p:nvPr/>
        </p:nvGrpSpPr>
        <p:grpSpPr>
          <a:xfrm>
            <a:off x="334963" y="1893450"/>
            <a:ext cx="11857037" cy="548878"/>
            <a:chOff x="1333444" y="3932634"/>
            <a:chExt cx="10858556" cy="548878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E4B1314D-304D-528E-2AEE-53B3A364DB75}"/>
                </a:ext>
              </a:extLst>
            </p:cNvPr>
            <p:cNvGrpSpPr/>
            <p:nvPr/>
          </p:nvGrpSpPr>
          <p:grpSpPr>
            <a:xfrm>
              <a:off x="1392000" y="3932634"/>
              <a:ext cx="10800000" cy="546129"/>
              <a:chOff x="1392000" y="4093436"/>
              <a:chExt cx="10800000" cy="546129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D85C9608-B8C0-DCFB-04AC-665AFB087E13}"/>
                  </a:ext>
                </a:extLst>
              </p:cNvPr>
              <p:cNvSpPr/>
              <p:nvPr/>
            </p:nvSpPr>
            <p:spPr>
              <a:xfrm>
                <a:off x="1392000" y="4093436"/>
                <a:ext cx="1080000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21" name="Retângulo 20">
                <a:extLst>
                  <a:ext uri="{FF2B5EF4-FFF2-40B4-BE49-F238E27FC236}">
                    <a16:creationId xmlns:a16="http://schemas.microsoft.com/office/drawing/2014/main" id="{DE74F676-E6A2-465B-2301-0DFC5B765853}"/>
                  </a:ext>
                </a:extLst>
              </p:cNvPr>
              <p:cNvSpPr/>
              <p:nvPr/>
            </p:nvSpPr>
            <p:spPr>
              <a:xfrm>
                <a:off x="1392001" y="4459565"/>
                <a:ext cx="10049322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7597CF58-21EB-7D0A-C498-B6EDE81D6439}"/>
                </a:ext>
              </a:extLst>
            </p:cNvPr>
            <p:cNvGrpSpPr/>
            <p:nvPr/>
          </p:nvGrpSpPr>
          <p:grpSpPr>
            <a:xfrm>
              <a:off x="1333444" y="3932634"/>
              <a:ext cx="36000" cy="548878"/>
              <a:chOff x="16591191" y="4093436"/>
              <a:chExt cx="1795180" cy="548878"/>
            </a:xfrm>
          </p:grpSpPr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87F1C623-3365-1582-D6BF-7610DAC94043}"/>
                  </a:ext>
                </a:extLst>
              </p:cNvPr>
              <p:cNvSpPr/>
              <p:nvPr/>
            </p:nvSpPr>
            <p:spPr>
              <a:xfrm>
                <a:off x="16591191" y="4093436"/>
                <a:ext cx="1795180" cy="180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88330987-6200-0E3E-9735-FFF2007E90DD}"/>
                  </a:ext>
                </a:extLst>
              </p:cNvPr>
              <p:cNvSpPr/>
              <p:nvPr/>
            </p:nvSpPr>
            <p:spPr>
              <a:xfrm>
                <a:off x="16591191" y="4462314"/>
                <a:ext cx="1795180" cy="180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latin typeface="Segoe UI" panose="020B0502040204020203" pitchFamily="34" charset="0"/>
                </a:endParaRPr>
              </a:p>
            </p:txBody>
          </p:sp>
        </p:grpSp>
      </p:grpSp>
      <p:sp>
        <p:nvSpPr>
          <p:cNvPr id="22" name="Retângulo 21">
            <a:extLst>
              <a:ext uri="{FF2B5EF4-FFF2-40B4-BE49-F238E27FC236}">
                <a16:creationId xmlns:a16="http://schemas.microsoft.com/office/drawing/2014/main" id="{EFB16127-B6D6-6593-3B96-45A0CD44F86C}"/>
              </a:ext>
            </a:extLst>
          </p:cNvPr>
          <p:cNvSpPr/>
          <p:nvPr/>
        </p:nvSpPr>
        <p:spPr>
          <a:xfrm>
            <a:off x="11456054" y="2525479"/>
            <a:ext cx="185059" cy="433252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Segoe UI" panose="020B0502040204020203" pitchFamily="34" charset="0"/>
            </a:endParaRPr>
          </a:p>
        </p:txBody>
      </p:sp>
      <p:sp>
        <p:nvSpPr>
          <p:cNvPr id="24" name="Semicírculo 23">
            <a:extLst>
              <a:ext uri="{FF2B5EF4-FFF2-40B4-BE49-F238E27FC236}">
                <a16:creationId xmlns:a16="http://schemas.microsoft.com/office/drawing/2014/main" id="{6BB47033-9A31-295D-EAC7-53323A23B86B}"/>
              </a:ext>
            </a:extLst>
          </p:cNvPr>
          <p:cNvSpPr/>
          <p:nvPr/>
        </p:nvSpPr>
        <p:spPr>
          <a:xfrm rot="5400000">
            <a:off x="11092792" y="2260744"/>
            <a:ext cx="548321" cy="548321"/>
          </a:xfrm>
          <a:prstGeom prst="blockArc">
            <a:avLst>
              <a:gd name="adj1" fmla="val 10800000"/>
              <a:gd name="adj2" fmla="val 16227907"/>
              <a:gd name="adj3" fmla="val 3357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031BB4F-4502-4672-6995-5EEC703C62F2}"/>
              </a:ext>
            </a:extLst>
          </p:cNvPr>
          <p:cNvSpPr/>
          <p:nvPr/>
        </p:nvSpPr>
        <p:spPr>
          <a:xfrm>
            <a:off x="398903" y="807023"/>
            <a:ext cx="832277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6000" b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</a:rPr>
              <a:t>RESULTADOS FISCAIS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9E0067E0-E8AC-E69B-8314-953E597CE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569" y="5000316"/>
            <a:ext cx="6320863" cy="1583003"/>
          </a:xfrm>
          <a:prstGeom prst="rect">
            <a:avLst/>
          </a:prstGeom>
        </p:spPr>
      </p:pic>
      <p:sp>
        <p:nvSpPr>
          <p:cNvPr id="50" name="Retângulo 49">
            <a:extLst>
              <a:ext uri="{FF2B5EF4-FFF2-40B4-BE49-F238E27FC236}">
                <a16:creationId xmlns:a16="http://schemas.microsoft.com/office/drawing/2014/main" id="{D2C2695E-C727-AFA7-6E50-FD1542298718}"/>
              </a:ext>
            </a:extLst>
          </p:cNvPr>
          <p:cNvSpPr/>
          <p:nvPr/>
        </p:nvSpPr>
        <p:spPr>
          <a:xfrm>
            <a:off x="8202966" y="72354"/>
            <a:ext cx="3941115" cy="914400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94920F1F-B58C-B580-84D5-064FFA61BA12}"/>
              </a:ext>
            </a:extLst>
          </p:cNvPr>
          <p:cNvSpPr/>
          <p:nvPr/>
        </p:nvSpPr>
        <p:spPr>
          <a:xfrm>
            <a:off x="5688124" y="6050977"/>
            <a:ext cx="2958726" cy="391242"/>
          </a:xfrm>
          <a:prstGeom prst="rect">
            <a:avLst/>
          </a:prstGeom>
          <a:pattFill prst="wd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06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33870" y="1563223"/>
            <a:ext cx="10751682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pPr algn="l"/>
            <a:r>
              <a:rPr lang="pt-BR" sz="2000"/>
              <a:t>         COMPARATIVO DA RECEITA LÍQUIDA ACUMULADO ATÉ O 2° QUADRIMESTRE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726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Receita líquida* apresenta queda em relação ao mesmo período do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319793"/>
            <a:ext cx="71807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Relatório Resumido da Execução Orçamentária.</a:t>
            </a:r>
            <a:b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*Exclui Receitas </a:t>
            </a:r>
            <a:r>
              <a:rPr lang="pt-BR" sz="1000" err="1">
                <a:latin typeface="Calibri" panose="020F0502020204030204" pitchFamily="34" charset="0"/>
                <a:cs typeface="Calibri" panose="020F0502020204030204" pitchFamily="34" charset="0"/>
              </a:rPr>
              <a:t>Intra-orçamentárias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 / Receita Líquida, deduzidos Trans. Municípios e FUNDEB. Valores nominais.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63F726B-60D0-D93D-5729-A7515AD26BA6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10150764" y="1574051"/>
            <a:ext cx="1360684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F74D4B-CCEA-4AD7-2D18-548F1BBF8375}"/>
              </a:ext>
            </a:extLst>
          </p:cNvPr>
          <p:cNvSpPr txBox="1"/>
          <p:nvPr/>
        </p:nvSpPr>
        <p:spPr>
          <a:xfrm>
            <a:off x="1905475" y="3249943"/>
            <a:ext cx="135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 Destaques: CEDAE e ICMS </a:t>
            </a:r>
          </a:p>
        </p:txBody>
      </p:sp>
      <p:sp>
        <p:nvSpPr>
          <p:cNvPr id="8" name="Chave Esquerda 7">
            <a:extLst>
              <a:ext uri="{FF2B5EF4-FFF2-40B4-BE49-F238E27FC236}">
                <a16:creationId xmlns:a16="http://schemas.microsoft.com/office/drawing/2014/main" id="{CFD7F0BA-877B-5932-188B-A35C8A56210A}"/>
              </a:ext>
            </a:extLst>
          </p:cNvPr>
          <p:cNvSpPr/>
          <p:nvPr/>
        </p:nvSpPr>
        <p:spPr>
          <a:xfrm>
            <a:off x="3149600" y="2722061"/>
            <a:ext cx="224169" cy="1517430"/>
          </a:xfrm>
          <a:prstGeom prst="leftBrace">
            <a:avLst/>
          </a:prstGeom>
          <a:ln w="28575">
            <a:solidFill>
              <a:srgbClr val="8E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Direita 8">
            <a:extLst>
              <a:ext uri="{FF2B5EF4-FFF2-40B4-BE49-F238E27FC236}">
                <a16:creationId xmlns:a16="http://schemas.microsoft.com/office/drawing/2014/main" id="{D65C342D-5B21-D163-AF4E-6036547D817A}"/>
              </a:ext>
            </a:extLst>
          </p:cNvPr>
          <p:cNvSpPr/>
          <p:nvPr/>
        </p:nvSpPr>
        <p:spPr>
          <a:xfrm>
            <a:off x="6253018" y="4361980"/>
            <a:ext cx="211961" cy="932797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B9CC2FC-5067-7B19-C541-13452DC3B36D}"/>
              </a:ext>
            </a:extLst>
          </p:cNvPr>
          <p:cNvSpPr txBox="1"/>
          <p:nvPr/>
        </p:nvSpPr>
        <p:spPr>
          <a:xfrm>
            <a:off x="6358998" y="4602281"/>
            <a:ext cx="1182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/>
              <a:t> Destaques: IPVA E IRRF</a:t>
            </a:r>
          </a:p>
        </p:txBody>
      </p:sp>
      <p:sp>
        <p:nvSpPr>
          <p:cNvPr id="15" name="Título 15">
            <a:extLst>
              <a:ext uri="{FF2B5EF4-FFF2-40B4-BE49-F238E27FC236}">
                <a16:creationId xmlns:a16="http://schemas.microsoft.com/office/drawing/2014/main" id="{61199F7F-EA51-77F3-C431-437CD84627E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</a:rPr>
              <a:t>RECEITA POR QUADRIMESTRE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60ABD80-9A8B-0B89-1ACD-754688273443}"/>
              </a:ext>
            </a:extLst>
          </p:cNvPr>
          <p:cNvCxnSpPr>
            <a:cxnSpLocks/>
          </p:cNvCxnSpPr>
          <p:nvPr/>
        </p:nvCxnSpPr>
        <p:spPr>
          <a:xfrm>
            <a:off x="1448501" y="5663444"/>
            <a:ext cx="6243771" cy="0"/>
          </a:xfrm>
          <a:prstGeom prst="line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>
            <a:extLst>
              <a:ext uri="{FF2B5EF4-FFF2-40B4-BE49-F238E27FC236}">
                <a16:creationId xmlns:a16="http://schemas.microsoft.com/office/drawing/2014/main" id="{3B749664-6CCE-B51C-E570-1D10C1C18D5C}"/>
              </a:ext>
            </a:extLst>
          </p:cNvPr>
          <p:cNvSpPr/>
          <p:nvPr/>
        </p:nvSpPr>
        <p:spPr>
          <a:xfrm>
            <a:off x="733869" y="1963333"/>
            <a:ext cx="10751682" cy="42036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0B3033B-23D3-58C5-1B73-283ED5C84403}"/>
              </a:ext>
            </a:extLst>
          </p:cNvPr>
          <p:cNvSpPr txBox="1"/>
          <p:nvPr/>
        </p:nvSpPr>
        <p:spPr>
          <a:xfrm>
            <a:off x="7729613" y="2111425"/>
            <a:ext cx="3490195" cy="42165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tabLst>
                <a:tab pos="457200" algn="l"/>
              </a:tabLst>
            </a:pPr>
            <a:r>
              <a:rPr lang="pt-BR" sz="1600" b="1" u="sng">
                <a:latin typeface="+mj-lt"/>
                <a:cs typeface="Times New Roman"/>
              </a:rPr>
              <a:t>Principais Destaques</a:t>
            </a: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b="1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No acumulado até o 2° quadrimestre de 2022, destaca-se o ingresso de recursos de CEDAE, e a receita de ICMS, que ainda havia sofrido pouco impacto da LC nº 194/2022 (iniciados em julho). </a:t>
            </a:r>
            <a:endParaRPr lang="pt-BR" sz="1400">
              <a:latin typeface="+mj-lt"/>
              <a:cs typeface="Times New Roman" panose="02020603050405020304" pitchFamily="18" charset="0"/>
            </a:endParaRPr>
          </a:p>
          <a:p>
            <a:pPr lvl="0" algn="just">
              <a:tabLst>
                <a:tab pos="457200" algn="l"/>
              </a:tabLst>
            </a:pPr>
            <a:endParaRPr lang="pt-BR" sz="1400"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No acumulado até o 2° quadrimestre 2023 </a:t>
            </a:r>
            <a:r>
              <a:rPr lang="pt-BR" sz="1400" b="1">
                <a:latin typeface="+mj-lt"/>
                <a:cs typeface="Times New Roman"/>
              </a:rPr>
              <a:t>houve um bom desempenho de IPVA e IRRF</a:t>
            </a:r>
            <a:r>
              <a:rPr lang="pt-BR" sz="1400">
                <a:latin typeface="+mj-lt"/>
                <a:cs typeface="Times New Roman"/>
              </a:rPr>
              <a:t>, mas não foram suficientes para </a:t>
            </a:r>
            <a:r>
              <a:rPr lang="pt-BR" sz="1400" b="1">
                <a:latin typeface="+mj-lt"/>
                <a:cs typeface="Times New Roman"/>
              </a:rPr>
              <a:t>compensar as perdas líquidas do período atual</a:t>
            </a:r>
            <a:r>
              <a:rPr lang="pt-BR" sz="1400">
                <a:latin typeface="+mj-lt"/>
                <a:cs typeface="Times New Roman"/>
              </a:rPr>
              <a:t>.</a:t>
            </a: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>
              <a:latin typeface="+mj-l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400">
                <a:latin typeface="+mj-lt"/>
                <a:cs typeface="Times New Roman"/>
              </a:rPr>
              <a:t>R&amp;PE apresentaram queda, devido ao desempenho extraordinário do ano de 2022.</a:t>
            </a:r>
            <a:endParaRPr lang="pt-BR" sz="1400" b="1">
              <a:latin typeface="+mj-lt"/>
              <a:cs typeface="Times New Roman" panose="02020603050405020304" pitchFamily="18" charset="0"/>
            </a:endParaRPr>
          </a:p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400" kern="1200">
              <a:effectLst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1465FF-DD6C-961A-F55A-8A843306B85D}"/>
              </a:ext>
            </a:extLst>
          </p:cNvPr>
          <p:cNvSpPr txBox="1"/>
          <p:nvPr/>
        </p:nvSpPr>
        <p:spPr>
          <a:xfrm>
            <a:off x="3526066" y="5613548"/>
            <a:ext cx="19514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Até 2° </a:t>
            </a:r>
            <a:r>
              <a:rPr lang="pt-BR" sz="1200" b="1">
                <a:solidFill>
                  <a:schemeClr val="bg2">
                    <a:lumMod val="25000"/>
                  </a:schemeClr>
                </a:solidFill>
              </a:rPr>
              <a:t>Quadrimestre</a:t>
            </a:r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B027AB9-1F73-4E22-8807-7427DC61B872}"/>
              </a:ext>
            </a:extLst>
          </p:cNvPr>
          <p:cNvGraphicFramePr>
            <a:graphicFrameLocks/>
          </p:cNvGraphicFramePr>
          <p:nvPr/>
        </p:nvGraphicFramePr>
        <p:xfrm>
          <a:off x="1218322" y="2013233"/>
          <a:ext cx="6358826" cy="365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073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1501593" y="1645104"/>
            <a:ext cx="9400169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Calibri"/>
              </a:rPr>
              <a:t>ARRECADAÇÃO DE R&amp;</a:t>
            </a:r>
            <a:r>
              <a:rPr lang="pt-BR" sz="2000">
                <a:latin typeface="Segoe UI"/>
                <a:cs typeface="Calibri"/>
              </a:rPr>
              <a:t>PE¹</a:t>
            </a: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Calibri"/>
              </a:rPr>
              <a:t> REALIZADA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820E1-B849-4E67-A58E-B1081A7B80AE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34962" y="188913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1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RECEITA POR QUADRIMESTRE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2" y="78815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/>
                <a:ea typeface="+mj-ea"/>
                <a:cs typeface="+mj-cs"/>
              </a:rPr>
              <a:t>Receitas com R&amp;PE acumuladas até o 2° quadrimestre em 2022 e 2023 </a:t>
            </a:r>
            <a:r>
              <a:rPr lang="pt-BR" sz="2200">
                <a:latin typeface="Segoe UI"/>
              </a:rPr>
              <a:t>apresenta redução</a:t>
            </a:r>
            <a:endParaRPr lang="pt-BR" sz="2200" b="0" i="0" u="none" strike="noStrike" kern="1200" cap="none" spc="0" normalizeH="0" baseline="0" noProof="0">
              <a:ln>
                <a:noFill/>
              </a:ln>
              <a:effectLst/>
              <a:highlight>
                <a:srgbClr val="00FFFF"/>
              </a:highlight>
              <a:uLnTx/>
              <a:uFillTx/>
              <a:latin typeface="Segoe UI"/>
              <a:cs typeface="Segoe U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615258" y="6392710"/>
            <a:ext cx="10977960" cy="4231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Fonte: </a:t>
            </a:r>
            <a:r>
              <a:rPr kumimoji="0" lang="pt-BR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SIAFE-RJ</a:t>
            </a:r>
          </a:p>
          <a:p>
            <a:pPr>
              <a:defRPr/>
            </a:pPr>
            <a:r>
              <a:rPr lang="pt-BR" sz="1100">
                <a:latin typeface="Calibri"/>
                <a:cs typeface="Calibri"/>
              </a:rPr>
              <a:t>¹ Receita bruta (sem dedução das transferências aos municípios) </a:t>
            </a:r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71E8EE4-5CCA-8AA7-8300-8E810729BE85}"/>
              </a:ext>
            </a:extLst>
          </p:cNvPr>
          <p:cNvCxnSpPr>
            <a:cxnSpLocks/>
          </p:cNvCxnSpPr>
          <p:nvPr/>
        </p:nvCxnSpPr>
        <p:spPr>
          <a:xfrm>
            <a:off x="334962" y="1329496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197096" y="1685021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5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j-ea"/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99A2128-E8A4-9476-C0FB-80AA15B18E9C}"/>
              </a:ext>
            </a:extLst>
          </p:cNvPr>
          <p:cNvSpPr/>
          <p:nvPr/>
        </p:nvSpPr>
        <p:spPr>
          <a:xfrm>
            <a:off x="1501593" y="2045214"/>
            <a:ext cx="9400169" cy="41217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0D24B5E-DED8-4299-A5D7-96D054910247}"/>
              </a:ext>
            </a:extLst>
          </p:cNvPr>
          <p:cNvGraphicFramePr>
            <a:graphicFrameLocks/>
          </p:cNvGraphicFramePr>
          <p:nvPr/>
        </p:nvGraphicFramePr>
        <p:xfrm>
          <a:off x="1814838" y="2020837"/>
          <a:ext cx="8578800" cy="367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DF91C985-5348-F900-6FB9-9CF5A702CB83}"/>
              </a:ext>
            </a:extLst>
          </p:cNvPr>
          <p:cNvSpPr txBox="1"/>
          <p:nvPr/>
        </p:nvSpPr>
        <p:spPr>
          <a:xfrm>
            <a:off x="5097414" y="5613548"/>
            <a:ext cx="19514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Até 2° </a:t>
            </a:r>
            <a:r>
              <a:rPr lang="pt-BR" sz="1200" b="1">
                <a:solidFill>
                  <a:schemeClr val="bg2">
                    <a:lumMod val="25000"/>
                  </a:schemeClr>
                </a:solidFill>
              </a:rPr>
              <a:t>Quadrimestre</a:t>
            </a:r>
            <a:r>
              <a:rPr lang="pt-BR" sz="1400" b="1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E4C69E97-374A-B2AF-69C9-2C0990E5B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70645"/>
              </p:ext>
            </p:extLst>
          </p:nvPr>
        </p:nvGraphicFramePr>
        <p:xfrm>
          <a:off x="8621692" y="2120002"/>
          <a:ext cx="2280070" cy="1178751"/>
        </p:xfrm>
        <a:graphic>
          <a:graphicData uri="http://schemas.openxmlformats.org/drawingml/2006/table">
            <a:tbl>
              <a:tblPr/>
              <a:tblGrid>
                <a:gridCol w="1356793">
                  <a:extLst>
                    <a:ext uri="{9D8B030D-6E8A-4147-A177-3AD203B41FA5}">
                      <a16:colId xmlns:a16="http://schemas.microsoft.com/office/drawing/2014/main" val="939020775"/>
                    </a:ext>
                  </a:extLst>
                </a:gridCol>
                <a:gridCol w="923277">
                  <a:extLst>
                    <a:ext uri="{9D8B030D-6E8A-4147-A177-3AD203B41FA5}">
                      <a16:colId xmlns:a16="http://schemas.microsoft.com/office/drawing/2014/main" val="578782706"/>
                    </a:ext>
                  </a:extLst>
                </a:gridCol>
              </a:tblGrid>
              <a:tr h="21855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bg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PARÂMETROS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∆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17444"/>
                  </a:ext>
                </a:extLst>
              </a:tr>
              <a:tr h="26735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Brent</a:t>
                      </a: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020936"/>
                  </a:ext>
                </a:extLst>
              </a:tr>
              <a:tr h="2681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tx1"/>
                          </a:solidFill>
                          <a:effectLst/>
                          <a:latin typeface="Segoe UI"/>
                          <a:cs typeface="Segoe UI"/>
                        </a:rPr>
                        <a:t>Câmbio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/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0302949"/>
                  </a:ext>
                </a:extLst>
              </a:tr>
              <a:tr h="313476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Segoe UI"/>
                          <a:ea typeface="+mn-ea"/>
                          <a:cs typeface="Segoe UI"/>
                        </a:rPr>
                        <a:t>Produção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>
                        <a:solidFill>
                          <a:schemeClr val="tx1"/>
                        </a:solidFill>
                        <a:effectLst/>
                        <a:latin typeface="Segoe UI"/>
                        <a:ea typeface="+mn-ea"/>
                        <a:cs typeface="Segoe UI"/>
                      </a:endParaRPr>
                    </a:p>
                  </a:txBody>
                  <a:tcPr marL="137184" marR="137184" marT="68592" marB="6859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641220"/>
                  </a:ext>
                </a:extLst>
              </a:tr>
            </a:tbl>
          </a:graphicData>
        </a:graphic>
      </p:graphicFrame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DBD0A6A4-2FFB-47A3-FED5-4F17F883375B}"/>
              </a:ext>
            </a:extLst>
          </p:cNvPr>
          <p:cNvSpPr/>
          <p:nvPr/>
        </p:nvSpPr>
        <p:spPr>
          <a:xfrm>
            <a:off x="10351363" y="2387651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C5F58C45-F782-6EE4-F54C-6AAE8163E045}"/>
              </a:ext>
            </a:extLst>
          </p:cNvPr>
          <p:cNvSpPr/>
          <p:nvPr/>
        </p:nvSpPr>
        <p:spPr>
          <a:xfrm>
            <a:off x="10351363" y="2717605"/>
            <a:ext cx="184318" cy="20462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70147C9-3D3A-F2E7-7793-D16FE35649A0}"/>
              </a:ext>
            </a:extLst>
          </p:cNvPr>
          <p:cNvSpPr/>
          <p:nvPr/>
        </p:nvSpPr>
        <p:spPr>
          <a:xfrm rot="10800000">
            <a:off x="10351363" y="3046295"/>
            <a:ext cx="184318" cy="20462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884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9">
            <a:extLst>
              <a:ext uri="{FF2B5EF4-FFF2-40B4-BE49-F238E27FC236}">
                <a16:creationId xmlns:a16="http://schemas.microsoft.com/office/drawing/2014/main" id="{03B30984-3851-F24F-1E8B-0CD7959E4621}"/>
              </a:ext>
            </a:extLst>
          </p:cNvPr>
          <p:cNvSpPr txBox="1"/>
          <p:nvPr/>
        </p:nvSpPr>
        <p:spPr>
          <a:xfrm>
            <a:off x="743532" y="1645104"/>
            <a:ext cx="10704937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pt-BR" sz="2000">
                <a:latin typeface="+mj-lt"/>
                <a:ea typeface="+mj-ea"/>
                <a:cs typeface="Calibri"/>
              </a:rPr>
              <a:t>ARRECADAÇÃO DO ICMS¹ REALIZADA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CD03951-ECFD-6D67-C38F-08F2BACDF5E7}"/>
              </a:ext>
            </a:extLst>
          </p:cNvPr>
          <p:cNvSpPr/>
          <p:nvPr/>
        </p:nvSpPr>
        <p:spPr>
          <a:xfrm>
            <a:off x="743529" y="2045214"/>
            <a:ext cx="10704937" cy="38494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34960" y="734104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ICMS apresenta queda em relação ao mesmo período do exercício anterior devido a LC nº 194/2022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D8AD6AE-87D5-4520-9C51-E633E9D6A332}"/>
              </a:ext>
            </a:extLst>
          </p:cNvPr>
          <p:cNvSpPr txBox="1"/>
          <p:nvPr/>
        </p:nvSpPr>
        <p:spPr>
          <a:xfrm>
            <a:off x="743529" y="6123896"/>
            <a:ext cx="10977960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050" b="1">
                <a:latin typeface="Calibri"/>
                <a:cs typeface="Calibri"/>
              </a:rPr>
              <a:t>Fonte: </a:t>
            </a:r>
            <a:r>
              <a:rPr lang="pt-BR" sz="1050">
                <a:latin typeface="Calibri"/>
                <a:cs typeface="Calibri"/>
              </a:rPr>
              <a:t>SIAFE-RJ</a:t>
            </a:r>
          </a:p>
          <a:p>
            <a:r>
              <a:rPr lang="pt-BR" sz="1050">
                <a:latin typeface="Calibri"/>
                <a:cs typeface="Calibri"/>
              </a:rPr>
              <a:t>¹ Receita bruta (sem dedução das transferências aos municípios e FUNDEB). Desconsidera o FECP.</a:t>
            </a:r>
            <a:endParaRPr lang="pt-BR" sz="1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D71E8EE4-5CCA-8AA7-8300-8E810729BE85}"/>
              </a:ext>
            </a:extLst>
          </p:cNvPr>
          <p:cNvCxnSpPr>
            <a:cxnSpLocks/>
          </p:cNvCxnSpPr>
          <p:nvPr/>
        </p:nvCxnSpPr>
        <p:spPr>
          <a:xfrm>
            <a:off x="343200" y="129653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ítulo 2">
            <a:extLst>
              <a:ext uri="{FF2B5EF4-FFF2-40B4-BE49-F238E27FC236}">
                <a16:creationId xmlns:a16="http://schemas.microsoft.com/office/drawing/2014/main" id="{C575B866-8DDB-A7F4-F1F2-02A56ABD6797}"/>
              </a:ext>
            </a:extLst>
          </p:cNvPr>
          <p:cNvSpPr txBox="1">
            <a:spLocks/>
          </p:cNvSpPr>
          <p:nvPr/>
        </p:nvSpPr>
        <p:spPr>
          <a:xfrm>
            <a:off x="9743802" y="1685115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sp>
        <p:nvSpPr>
          <p:cNvPr id="6" name="Título 15">
            <a:extLst>
              <a:ext uri="{FF2B5EF4-FFF2-40B4-BE49-F238E27FC236}">
                <a16:creationId xmlns:a16="http://schemas.microsoft.com/office/drawing/2014/main" id="{6D70942C-0D53-FE95-E1C2-7B1106CBA8FB}"/>
              </a:ext>
            </a:extLst>
          </p:cNvPr>
          <p:cNvSpPr txBox="1">
            <a:spLocks/>
          </p:cNvSpPr>
          <p:nvPr/>
        </p:nvSpPr>
        <p:spPr>
          <a:xfrm>
            <a:off x="334960" y="168087"/>
            <a:ext cx="8125547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>
                <a:solidFill>
                  <a:schemeClr val="tx1"/>
                </a:solidFill>
                <a:latin typeface="Segoe UI"/>
                <a:cs typeface="Segoe UI"/>
              </a:rPr>
              <a:t>RECEITA POR </a:t>
            </a:r>
            <a:r>
              <a:rPr lang="pt-BR" sz="2800">
                <a:solidFill>
                  <a:schemeClr val="tx1"/>
                </a:solidFill>
                <a:latin typeface="Segoe UI"/>
                <a:cs typeface="Segoe UI"/>
              </a:rPr>
              <a:t>QUADRIMESTRE</a:t>
            </a:r>
            <a:endParaRPr lang="pt-BR" sz="2800" b="1">
              <a:solidFill>
                <a:schemeClr val="tx1"/>
              </a:solidFill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772B2E2E-AFAD-47BF-B79A-40223925BEAD}"/>
              </a:ext>
            </a:extLst>
          </p:cNvPr>
          <p:cNvGraphicFramePr>
            <a:graphicFrameLocks/>
          </p:cNvGraphicFramePr>
          <p:nvPr/>
        </p:nvGraphicFramePr>
        <p:xfrm>
          <a:off x="1145238" y="2199392"/>
          <a:ext cx="9918000" cy="369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38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0F0AD1D6-B7BF-04A9-893E-A33543E7080C}"/>
              </a:ext>
            </a:extLst>
          </p:cNvPr>
          <p:cNvSpPr/>
          <p:nvPr/>
        </p:nvSpPr>
        <p:spPr>
          <a:xfrm>
            <a:off x="8286245" y="1646533"/>
            <a:ext cx="3433473" cy="45651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E765CF-7EFB-4963-A398-305963039E9E}"/>
              </a:ext>
            </a:extLst>
          </p:cNvPr>
          <p:cNvSpPr txBox="1"/>
          <p:nvPr/>
        </p:nvSpPr>
        <p:spPr>
          <a:xfrm>
            <a:off x="8394229" y="1669043"/>
            <a:ext cx="3217503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200" b="1">
                <a:latin typeface="+mj-lt"/>
                <a:cs typeface="Times New Roman"/>
              </a:rPr>
              <a:t>Receitas Tributárias: </a:t>
            </a:r>
            <a:r>
              <a:rPr lang="pt-BR" sz="1200" kern="1200">
                <a:effectLst/>
                <a:latin typeface="+mj-lt"/>
                <a:ea typeface="+mn-ea"/>
                <a:cs typeface="Times New Roman"/>
              </a:rPr>
              <a:t>Queda de 1,2% na comparação com o mesmo período do ano anterior, visto que os impactos da LC nº 194/2022 </a:t>
            </a:r>
            <a:r>
              <a:rPr lang="pt-BR" sz="1200">
                <a:latin typeface="+mj-lt"/>
                <a:cs typeface="Times New Roman"/>
              </a:rPr>
              <a:t>se iniciam no 2º semestre de 2022</a:t>
            </a:r>
            <a:r>
              <a:rPr lang="pt-BR" sz="1200" kern="1200">
                <a:effectLst/>
                <a:latin typeface="+mj-lt"/>
                <a:ea typeface="+mn-ea"/>
                <a:cs typeface="Times New Roman"/>
              </a:rPr>
              <a:t>. O crescimento dos demais tributos no período compensou parcialmente esta perda.</a:t>
            </a:r>
            <a:endParaRPr lang="pt-BR" sz="1200" kern="1200">
              <a:effectLst/>
              <a:latin typeface="+mj-lt"/>
              <a:cs typeface="Times New Roman"/>
            </a:endParaRPr>
          </a:p>
          <a:p>
            <a:pPr lvl="0" algn="just">
              <a:tabLst>
                <a:tab pos="457200" algn="l"/>
              </a:tabLst>
            </a:pPr>
            <a:endParaRPr lang="pt-BR" sz="1200" kern="1200">
              <a:effectLst/>
              <a:latin typeface="+mj-lt"/>
              <a:cs typeface="Times New Roman" panose="02020603050405020304" pitchFamily="18" charset="0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200" b="1">
                <a:latin typeface="+mj-lt"/>
                <a:cs typeface="Times New Roman"/>
              </a:rPr>
              <a:t>Receita Patrimonial: </a:t>
            </a:r>
            <a:r>
              <a:rPr lang="pt-BR" sz="1200" kern="1200">
                <a:effectLst/>
                <a:latin typeface="+mj-lt"/>
                <a:ea typeface="+mn-ea"/>
                <a:cs typeface="Times New Roman"/>
              </a:rPr>
              <a:t>Queda nominal de 24,4% </a:t>
            </a:r>
            <a:r>
              <a:rPr lang="pt-BR" sz="1200">
                <a:latin typeface="+mj-lt"/>
                <a:cs typeface="Times New Roman"/>
              </a:rPr>
              <a:t>em relação ao mesmo período do ano anterior, devido à queda nas receitas de R&amp;PE (- R$4,7 bi) e das receitas registradas da concessão da CEDAE no período em 2022, não ocorridas no mesmo período de 2023 (-R$ 2,8 bi), parcialmente compensadas pelas receitas financeiras (+ R$ 715 mi).</a:t>
            </a: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endParaRPr lang="pt-BR" sz="1200">
              <a:latin typeface="+mj-lt"/>
              <a:cs typeface="Times New Roman"/>
            </a:endParaRPr>
          </a:p>
          <a:p>
            <a:pPr marL="342900" indent="-34290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>
                <a:tab pos="457200" algn="l"/>
              </a:tabLst>
            </a:pPr>
            <a:r>
              <a:rPr lang="pt-BR" sz="1200" b="1">
                <a:latin typeface="+mj-lt"/>
                <a:cs typeface="Times New Roman"/>
              </a:rPr>
              <a:t>Transferências Correntes</a:t>
            </a:r>
            <a:r>
              <a:rPr lang="pt-BR" sz="1200">
                <a:latin typeface="+mj-lt"/>
                <a:cs typeface="Times New Roman"/>
              </a:rPr>
              <a:t>: Crescimento em 2023 em virtude da compensação financeira pelas perdas de arrecadação do ICMS causadas pela LC nº 194/2022 (+ R$ 785 mi).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3888" y="6395246"/>
            <a:ext cx="896811" cy="318782"/>
          </a:xfrm>
        </p:spPr>
        <p:txBody>
          <a:bodyPr/>
          <a:lstStyle/>
          <a:p>
            <a:fld id="{95D820E1-B849-4E67-A58E-B1081A7B80A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188181" y="188913"/>
            <a:ext cx="8835671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defTabSz="914411">
              <a:lnSpc>
                <a:spcPct val="90000"/>
              </a:lnSpc>
              <a:spcBef>
                <a:spcPct val="0"/>
              </a:spcBef>
              <a:buNone/>
              <a:defRPr sz="2600" b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400">
                <a:solidFill>
                  <a:schemeClr val="tx1"/>
                </a:solidFill>
              </a:rPr>
              <a:t>RECEITA ACUMULADA ATÉ 2° QUADRIMESTRE </a:t>
            </a:r>
          </a:p>
          <a:p>
            <a:r>
              <a:rPr lang="pt-BR" sz="2400">
                <a:solidFill>
                  <a:schemeClr val="tx1"/>
                </a:solidFill>
              </a:rPr>
              <a:t>DE 2023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188181" y="806372"/>
            <a:ext cx="11996121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100"/>
              <a:t>A Receita Líquida* acumulada até o 2° quadrimestre de 2023 foi inferior ao mesmo período de 2022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7641FE6-0EF2-41CC-A655-77A433446F06}"/>
              </a:ext>
            </a:extLst>
          </p:cNvPr>
          <p:cNvCxnSpPr>
            <a:cxnSpLocks/>
          </p:cNvCxnSpPr>
          <p:nvPr/>
        </p:nvCxnSpPr>
        <p:spPr>
          <a:xfrm>
            <a:off x="343200" y="134092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E4007E-8300-7E03-2406-65C360423808}"/>
              </a:ext>
            </a:extLst>
          </p:cNvPr>
          <p:cNvSpPr txBox="1"/>
          <p:nvPr/>
        </p:nvSpPr>
        <p:spPr>
          <a:xfrm>
            <a:off x="231301" y="6318184"/>
            <a:ext cx="526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Calibri" panose="020F0502020204030204" pitchFamily="34" charset="0"/>
              </a:rPr>
              <a:t>Fonte: Relatório Resumido da Execução Orçamentária</a:t>
            </a:r>
            <a:endParaRPr lang="pt-BR" sz="900" b="0" i="0" u="none" strike="noStrike">
              <a:effectLst/>
              <a:latin typeface="+mj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pt-BR" sz="900" b="0" i="0" u="none" strike="noStrike" kern="1200">
                <a:effectLst/>
                <a:latin typeface="+mj-lt"/>
                <a:cs typeface="Calibri" panose="020F0502020204030204" pitchFamily="34" charset="0"/>
              </a:rPr>
              <a:t>*Exclui Receitas </a:t>
            </a:r>
            <a:r>
              <a:rPr lang="pt-BR" sz="900" b="0" i="0" u="none" strike="noStrike" kern="1200" err="1">
                <a:effectLst/>
                <a:latin typeface="+mj-lt"/>
                <a:cs typeface="Calibri" panose="020F0502020204030204" pitchFamily="34" charset="0"/>
              </a:rPr>
              <a:t>Intra-orçamentárias</a:t>
            </a:r>
            <a:endParaRPr lang="pt-BR" sz="900" b="0" i="0" u="none" strike="noStrike">
              <a:effectLst/>
              <a:latin typeface="+mj-lt"/>
            </a:endParaRPr>
          </a:p>
        </p:txBody>
      </p:sp>
      <p:sp>
        <p:nvSpPr>
          <p:cNvPr id="12" name="Título 2">
            <a:extLst>
              <a:ext uri="{FF2B5EF4-FFF2-40B4-BE49-F238E27FC236}">
                <a16:creationId xmlns:a16="http://schemas.microsoft.com/office/drawing/2014/main" id="{131F864B-36F1-2C78-390F-FF05509062A0}"/>
              </a:ext>
            </a:extLst>
          </p:cNvPr>
          <p:cNvSpPr txBox="1">
            <a:spLocks/>
          </p:cNvSpPr>
          <p:nvPr/>
        </p:nvSpPr>
        <p:spPr>
          <a:xfrm>
            <a:off x="6227788" y="1463970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200" i="1" spc="50">
                <a:cs typeface="Calibri" panose="020F0502020204030204" pitchFamily="34" charset="0"/>
              </a:rPr>
              <a:t>(Em R$ milhões)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EA39E2D-04F3-2DA6-45CA-AB195A6B68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646525"/>
              </p:ext>
            </p:extLst>
          </p:nvPr>
        </p:nvGraphicFramePr>
        <p:xfrm>
          <a:off x="334322" y="1873385"/>
          <a:ext cx="7598131" cy="4453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229600" imgH="4810072" progId="Excel.Sheet.12">
                  <p:embed/>
                </p:oleObj>
              </mc:Choice>
              <mc:Fallback>
                <p:oleObj name="Worksheet" r:id="rId5" imgW="8229600" imgH="4810072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EA39E2D-04F3-2DA6-45CA-AB195A6B68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322" y="1873385"/>
                        <a:ext cx="7598131" cy="44533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651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10C9780-27F0-4844-A7CB-099B007A4B3F}"/>
              </a:ext>
            </a:extLst>
          </p:cNvPr>
          <p:cNvSpPr txBox="1"/>
          <p:nvPr/>
        </p:nvSpPr>
        <p:spPr>
          <a:xfrm>
            <a:off x="753194" y="1563223"/>
            <a:ext cx="10704937" cy="40011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400"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sz="2000"/>
              <a:t>COMPARATIVO DA DESPESA ATÉ O 2º QUADRIMESTRE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6A02920-658C-CE9F-28E0-3A8D3DA70170}"/>
              </a:ext>
            </a:extLst>
          </p:cNvPr>
          <p:cNvSpPr/>
          <p:nvPr/>
        </p:nvSpPr>
        <p:spPr>
          <a:xfrm>
            <a:off x="743532" y="1963332"/>
            <a:ext cx="10715385" cy="40557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D8C670A-81A9-C7B2-3CCF-FC49DDF29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461978"/>
              </p:ext>
            </p:extLst>
          </p:nvPr>
        </p:nvGraphicFramePr>
        <p:xfrm>
          <a:off x="203200" y="2089163"/>
          <a:ext cx="11048773" cy="386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D440B0B-8DFA-4630-A07C-C5B93645C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20E1-B849-4E67-A58E-B1081A7B80AE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Título 15">
            <a:extLst>
              <a:ext uri="{FF2B5EF4-FFF2-40B4-BE49-F238E27FC236}">
                <a16:creationId xmlns:a16="http://schemas.microsoft.com/office/drawing/2014/main" id="{44D5B04B-C6E4-45CC-988D-E48A225F8170}"/>
              </a:ext>
            </a:extLst>
          </p:cNvPr>
          <p:cNvSpPr txBox="1">
            <a:spLocks/>
          </p:cNvSpPr>
          <p:nvPr/>
        </p:nvSpPr>
        <p:spPr>
          <a:xfrm>
            <a:off x="343200" y="158396"/>
            <a:ext cx="7940820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pt-BR" sz="2800" b="1"/>
              <a:t>COMPARATIVO DESPESA 2022 E 2023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id="{305E6227-C9F6-4EBA-B584-EA7100CF4F2D}"/>
              </a:ext>
            </a:extLst>
          </p:cNvPr>
          <p:cNvSpPr txBox="1">
            <a:spLocks/>
          </p:cNvSpPr>
          <p:nvPr/>
        </p:nvSpPr>
        <p:spPr>
          <a:xfrm>
            <a:off x="326724" y="693278"/>
            <a:ext cx="11522075" cy="54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/>
              <a:t>Despesa apresenta aumento em relação ao exercício anterior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039C2B2-8A5D-44F2-A832-09520FFC5B02}"/>
              </a:ext>
            </a:extLst>
          </p:cNvPr>
          <p:cNvSpPr txBox="1"/>
          <p:nvPr/>
        </p:nvSpPr>
        <p:spPr>
          <a:xfrm>
            <a:off x="753194" y="6178721"/>
            <a:ext cx="718076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Relatório Resumido da Execução orçamentária.</a:t>
            </a:r>
            <a:b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*Exclui Despesas </a:t>
            </a:r>
            <a:r>
              <a:rPr lang="pt-BR" sz="1050" err="1">
                <a:latin typeface="Calibri" panose="020F0502020204030204" pitchFamily="34" charset="0"/>
                <a:cs typeface="Calibri" panose="020F0502020204030204" pitchFamily="34" charset="0"/>
              </a:rPr>
              <a:t>Intra-orçamentárias</a:t>
            </a:r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BR" sz="1050">
                <a:latin typeface="Calibri" panose="020F0502020204030204" pitchFamily="34" charset="0"/>
                <a:cs typeface="Calibri" panose="020F0502020204030204" pitchFamily="34" charset="0"/>
              </a:rPr>
              <a:t>**Despesas Liquidadas.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063F726B-60D0-D93D-5729-A7515AD26BA6}"/>
              </a:ext>
            </a:extLst>
          </p:cNvPr>
          <p:cNvCxnSpPr>
            <a:cxnSpLocks/>
          </p:cNvCxnSpPr>
          <p:nvPr/>
        </p:nvCxnSpPr>
        <p:spPr>
          <a:xfrm>
            <a:off x="343200" y="1252145"/>
            <a:ext cx="115220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2">
            <a:extLst>
              <a:ext uri="{FF2B5EF4-FFF2-40B4-BE49-F238E27FC236}">
                <a16:creationId xmlns:a16="http://schemas.microsoft.com/office/drawing/2014/main" id="{379968AF-61CF-2F95-E55F-276F3407D4BC}"/>
              </a:ext>
            </a:extLst>
          </p:cNvPr>
          <p:cNvSpPr txBox="1">
            <a:spLocks/>
          </p:cNvSpPr>
          <p:nvPr/>
        </p:nvSpPr>
        <p:spPr>
          <a:xfrm>
            <a:off x="9780885" y="1653197"/>
            <a:ext cx="1704666" cy="365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pt-BR" sz="1400" i="1" spc="50">
                <a:cs typeface="Calibri" panose="020F0502020204030204" pitchFamily="34" charset="0"/>
              </a:rPr>
              <a:t>(Em R$ milhões)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B59F4414-3505-E691-AD8F-4941F6E59E4B}"/>
              </a:ext>
            </a:extLst>
          </p:cNvPr>
          <p:cNvCxnSpPr/>
          <p:nvPr/>
        </p:nvCxnSpPr>
        <p:spPr>
          <a:xfrm>
            <a:off x="1330036" y="5411294"/>
            <a:ext cx="6160655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F7BF0F0-274B-5CC4-FBEF-1AA05A4757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194455"/>
              </p:ext>
            </p:extLst>
          </p:nvPr>
        </p:nvGraphicFramePr>
        <p:xfrm>
          <a:off x="2623127" y="2586181"/>
          <a:ext cx="2854038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891453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FAZ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A91127AEC5984E9CBD002980B7ACB8" ma:contentTypeVersion="24" ma:contentTypeDescription="Crie um novo documento." ma:contentTypeScope="" ma:versionID="48796860b04be8197a9473ffe91dfdd4">
  <xsd:schema xmlns:xsd="http://www.w3.org/2001/XMLSchema" xmlns:xs="http://www.w3.org/2001/XMLSchema" xmlns:p="http://schemas.microsoft.com/office/2006/metadata/properties" xmlns:ns2="3787ae0c-a2f2-4ab0-991e-08818e462bd3" xmlns:ns3="a5c7d926-be96-426a-b7d8-3461508ce661" targetNamespace="http://schemas.microsoft.com/office/2006/metadata/properties" ma:root="true" ma:fieldsID="b8f1514d2048fc1803fe57b2684e99e0" ns2:_="" ns3:_="">
    <xsd:import namespace="3787ae0c-a2f2-4ab0-991e-08818e462bd3"/>
    <xsd:import namespace="a5c7d926-be96-426a-b7d8-3461508ce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GUIASREFERENTEDEPOSITOJUDICIAIS" minOccurs="0"/>
                <xsd:element ref="ns2:MediaServiceSearchProperties" minOccurs="0"/>
                <xsd:element ref="ns2:Info" minOccurs="0"/>
                <xsd:element ref="ns2:MediaServiceBillingMetadata" minOccurs="0"/>
                <xsd:element ref="ns2:TipoAtualiza_x00e7__x00e3_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7ae0c-a2f2-4ab0-991e-08818e462b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Marcações de imagem" ma:readOnly="false" ma:fieldId="{5cf76f15-5ced-4ddc-b409-7134ff3c332f}" ma:taxonomyMulti="true" ma:sspId="9f008325-463b-45ed-9e9b-5388e118c1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GUIASREFERENTEDEPOSITOJUDICIAIS" ma:index="26" nillable="true" ma:displayName="GUIAS REFERENTE DEPOSITO JUDICIAIS" ma:format="Dropdown" ma:internalName="GUIASREFERENTEDEPOSITOJUDICIAIS">
      <xsd:simpleType>
        <xsd:restriction base="dms:Text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nfo" ma:index="28" nillable="true" ma:displayName="Info" ma:format="Dropdown" ma:internalName="Info">
      <xsd:simpleType>
        <xsd:restriction base="dms:Text">
          <xsd:maxLength value="255"/>
        </xsd:restriction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TipoAtualiza_x00e7__x00e3_o" ma:index="30" nillable="true" ma:displayName="Tipo Atualização" ma:description="Como o painel deve ser atualizado." ma:format="Dropdown" ma:internalName="TipoAtualiza_x00e7__x00e3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7d926-be96-426a-b7d8-3461508ce661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a3a15d44-9365-4c31-8397-4a1fd3955c16}" ma:internalName="TaxCatchAll" ma:showField="CatchAllData" ma:web="a5c7d926-be96-426a-b7d8-3461508ce6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87ae0c-a2f2-4ab0-991e-08818e462bd3">
      <Terms xmlns="http://schemas.microsoft.com/office/infopath/2007/PartnerControls"/>
    </lcf76f155ced4ddcb4097134ff3c332f>
    <TaxCatchAll xmlns="a5c7d926-be96-426a-b7d8-3461508ce661" xsi:nil="true"/>
    <_Flow_SignoffStatus xmlns="3787ae0c-a2f2-4ab0-991e-08818e462bd3" xsi:nil="true"/>
    <SharedWithUsers xmlns="a5c7d926-be96-426a-b7d8-3461508ce661">
      <UserInfo>
        <DisplayName>Neusa Lourenco Silva</DisplayName>
        <AccountId>55</AccountId>
        <AccountType/>
      </UserInfo>
    </SharedWithUsers>
    <GUIASREFERENTEDEPOSITOJUDICIAIS xmlns="3787ae0c-a2f2-4ab0-991e-08818e462bd3" xsi:nil="true"/>
    <Info xmlns="3787ae0c-a2f2-4ab0-991e-08818e462bd3" xsi:nil="true"/>
    <TipoAtualiza_x00e7__x00e3_o xmlns="3787ae0c-a2f2-4ab0-991e-08818e462bd3" xsi:nil="true"/>
  </documentManagement>
</p:properties>
</file>

<file path=customXml/itemProps1.xml><?xml version="1.0" encoding="utf-8"?>
<ds:datastoreItem xmlns:ds="http://schemas.openxmlformats.org/officeDocument/2006/customXml" ds:itemID="{8CD29B21-338C-402E-9396-EB1AB4F3FB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D29EA5-A7E2-463D-A05D-BE48559494D5}"/>
</file>

<file path=customXml/itemProps3.xml><?xml version="1.0" encoding="utf-8"?>
<ds:datastoreItem xmlns:ds="http://schemas.openxmlformats.org/officeDocument/2006/customXml" ds:itemID="{30213142-0D70-4545-9FAF-14C400764B9E}">
  <ds:schemaRefs>
    <ds:schemaRef ds:uri="3787ae0c-a2f2-4ab0-991e-08818e462bd3"/>
    <ds:schemaRef ds:uri="a5c7d926-be96-426a-b7d8-3461508ce6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20</Slides>
  <Notes>17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1_Tema do Office</vt:lpstr>
      <vt:lpstr>2_Tema do Office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alessandro</dc:creator>
  <cp:revision>1</cp:revision>
  <cp:lastPrinted>2023-05-22T13:59:01Z</cp:lastPrinted>
  <dcterms:created xsi:type="dcterms:W3CDTF">2020-07-18T23:52:29Z</dcterms:created>
  <dcterms:modified xsi:type="dcterms:W3CDTF">2023-10-02T20:26:16Z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0x01010010A91127AEC5984E9CBD002980B7ACB8</vt:lpwstr>
  </property>
  <property fmtid="{D5CDD505-2E9C-101B-9397-08002B2CF9AE}" pid="3" name="MediaServiceImageTags">
    <vt:lpwstr/>
  </property>
</Properties>
</file>