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8"/>
  </p:notesMasterIdLst>
  <p:sldIdLst>
    <p:sldId id="1679" r:id="rId7"/>
    <p:sldId id="1723" r:id="rId8"/>
    <p:sldId id="1724" r:id="rId9"/>
    <p:sldId id="1744" r:id="rId10"/>
    <p:sldId id="1725" r:id="rId11"/>
    <p:sldId id="1726" r:id="rId12"/>
    <p:sldId id="1727" r:id="rId13"/>
    <p:sldId id="1728" r:id="rId14"/>
    <p:sldId id="1729" r:id="rId15"/>
    <p:sldId id="1745" r:id="rId16"/>
    <p:sldId id="1731" r:id="rId17"/>
    <p:sldId id="1733" r:id="rId18"/>
    <p:sldId id="1682" r:id="rId19"/>
    <p:sldId id="1677" r:id="rId20"/>
    <p:sldId id="1678" r:id="rId21"/>
    <p:sldId id="1684" r:id="rId22"/>
    <p:sldId id="1719" r:id="rId23"/>
    <p:sldId id="1721" r:id="rId24"/>
    <p:sldId id="1720" r:id="rId25"/>
    <p:sldId id="1746" r:id="rId26"/>
    <p:sldId id="1734" r:id="rId2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D7E913-E9D4-32C5-7758-CF952776842D}" name="Diana Cabral Siqueira" initials="DC" userId="S::dcsiqueira@fazenda.rj.gov.br::ced6879b-62a0-4142-bcef-7e5fda0b1d29" providerId="AD"/>
  <p188:author id="{A7F8031E-94E7-5110-90BF-F659014042FE}" name="Leticia Patino Borges" initials="LP" userId="S::Leticia.Borges@fazenda.rj.gov.br::57ad1a2c-d7a9-42c7-9fb1-529b00cc7347" providerId="AD"/>
  <p188:author id="{0134852A-3402-FAFB-6A41-AD83EC5977EA}" name="Larissa Silva Carvalho" initials="LS" userId="S::Larissa.Carvalho@fazenda.rj.gov.br::e6ace0a9-1f63-4dba-8bba-708368cb7770" providerId="AD"/>
  <p188:author id="{F15280B7-2268-01F6-95A6-7B4D34A6261C}" name="Rossana De Souza Albuquerque" initials="Rd" userId="S::rossanaa@fazenda.rj.gov.br::492f1278-cb6e-43fc-ba1f-7a59f64c7236" providerId="AD"/>
  <p188:author id="{2FB762EF-F0CE-8DCE-85EB-2D28AD7C7D0B}" name="Fabio Souza Pontes" initials="FS" userId="S::Fabio.Pontes@fazenda.rj.gov.br::69027ae9-9eae-44b8-8bb4-099357caf8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002060"/>
    <a:srgbClr val="203864"/>
    <a:srgbClr val="E7E6E6"/>
    <a:srgbClr val="D6DCE5"/>
    <a:srgbClr val="06508C"/>
    <a:srgbClr val="1E6496"/>
    <a:srgbClr val="006666"/>
    <a:srgbClr val="0D898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9670F-BF66-6B30-C26E-72539D4361D4}" v="28" dt="2025-07-31T18:44:39.606"/>
    <p1510:client id="{E6F771B6-2E0B-4E5F-9E90-633189F3B8D8}" v="15" dt="2025-07-31T11:10:04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Brandao de Andrade" userId="S::ebandrade@fazenda.rj.gov.br::61632ef8-aad2-4654-a71b-1f82b9c6fa25" providerId="AD" clId="Web-{6C09528A-613A-8731-017C-BA94D741C8B6}"/>
    <pc:docChg chg="modSld">
      <pc:chgData name="Eduardo Brandao de Andrade" userId="S::ebandrade@fazenda.rj.gov.br::61632ef8-aad2-4654-a71b-1f82b9c6fa25" providerId="AD" clId="Web-{6C09528A-613A-8731-017C-BA94D741C8B6}" dt="2024-05-27T14:55:22.453" v="6" actId="20577"/>
      <pc:docMkLst>
        <pc:docMk/>
      </pc:docMkLst>
      <pc:sldChg chg="modSp">
        <pc:chgData name="Eduardo Brandao de Andrade" userId="S::ebandrade@fazenda.rj.gov.br::61632ef8-aad2-4654-a71b-1f82b9c6fa25" providerId="AD" clId="Web-{6C09528A-613A-8731-017C-BA94D741C8B6}" dt="2024-05-27T14:55:22.453" v="6" actId="20577"/>
        <pc:sldMkLst>
          <pc:docMk/>
          <pc:sldMk cId="1922615882" sldId="1726"/>
        </pc:sldMkLst>
      </pc:sldChg>
      <pc:sldChg chg="modSp">
        <pc:chgData name="Eduardo Brandao de Andrade" userId="S::ebandrade@fazenda.rj.gov.br::61632ef8-aad2-4654-a71b-1f82b9c6fa25" providerId="AD" clId="Web-{6C09528A-613A-8731-017C-BA94D741C8B6}" dt="2024-05-27T14:55:16.172" v="5" actId="20577"/>
        <pc:sldMkLst>
          <pc:docMk/>
          <pc:sldMk cId="1814976613" sldId="1729"/>
        </pc:sldMkLst>
      </pc:sldChg>
    </pc:docChg>
  </pc:docChgLst>
  <pc:docChgLst>
    <pc:chgData name="Liliane Figueiredo da Silva" userId="S::lfigueiredos@fazenda.rj.gov.br::f10f2e6b-1ac0-48fa-8c74-458c8e81f8a6" providerId="AD" clId="Web-{5631D544-D62A-782A-6F20-86B3E67A3FD6}"/>
    <pc:docChg chg="modSld">
      <pc:chgData name="Liliane Figueiredo da Silva" userId="S::lfigueiredos@fazenda.rj.gov.br::f10f2e6b-1ac0-48fa-8c74-458c8e81f8a6" providerId="AD" clId="Web-{5631D544-D62A-782A-6F20-86B3E67A3FD6}" dt="2024-06-10T18:54:50.976" v="14" actId="1076"/>
      <pc:docMkLst>
        <pc:docMk/>
      </pc:docMkLst>
      <pc:sldChg chg="delSp">
        <pc:chgData name="Liliane Figueiredo da Silva" userId="S::lfigueiredos@fazenda.rj.gov.br::f10f2e6b-1ac0-48fa-8c74-458c8e81f8a6" providerId="AD" clId="Web-{5631D544-D62A-782A-6F20-86B3E67A3FD6}" dt="2024-06-10T18:50:31.247" v="0"/>
        <pc:sldMkLst>
          <pc:docMk/>
          <pc:sldMk cId="896517572" sldId="1649"/>
        </pc:sldMkLst>
      </pc:sldChg>
      <pc:sldChg chg="addSp delSp modSp">
        <pc:chgData name="Liliane Figueiredo da Silva" userId="S::lfigueiredos@fazenda.rj.gov.br::f10f2e6b-1ac0-48fa-8c74-458c8e81f8a6" providerId="AD" clId="Web-{5631D544-D62A-782A-6F20-86B3E67A3FD6}" dt="2024-06-10T18:54:50.976" v="14" actId="1076"/>
        <pc:sldMkLst>
          <pc:docMk/>
          <pc:sldMk cId="496429616" sldId="1728"/>
        </pc:sldMkLst>
      </pc:sldChg>
    </pc:docChg>
  </pc:docChgLst>
  <pc:docChgLst>
    <pc:chgData name="Eduardo Alfradique de Oliveira" userId="4548f309-48ea-4f49-8ee3-9b5af420c807" providerId="ADAL" clId="{4BCD30A3-141B-4D58-A164-C0585268CEE8}"/>
    <pc:docChg chg="undo custSel modSld">
      <pc:chgData name="Eduardo Alfradique de Oliveira" userId="4548f309-48ea-4f49-8ee3-9b5af420c807" providerId="ADAL" clId="{4BCD30A3-141B-4D58-A164-C0585268CEE8}" dt="2025-05-23T15:12:59.869" v="39" actId="1076"/>
      <pc:docMkLst>
        <pc:docMk/>
      </pc:docMkLst>
      <pc:sldChg chg="addSp modSp mod">
        <pc:chgData name="Eduardo Alfradique de Oliveira" userId="4548f309-48ea-4f49-8ee3-9b5af420c807" providerId="ADAL" clId="{4BCD30A3-141B-4D58-A164-C0585268CEE8}" dt="2025-05-23T14:59:25.640" v="30" actId="1036"/>
        <pc:sldMkLst>
          <pc:docMk/>
          <pc:sldMk cId="2344238669" sldId="1727"/>
        </pc:sldMkLst>
      </pc:sldChg>
      <pc:sldChg chg="addSp delSp modSp mod">
        <pc:chgData name="Eduardo Alfradique de Oliveira" userId="4548f309-48ea-4f49-8ee3-9b5af420c807" providerId="ADAL" clId="{4BCD30A3-141B-4D58-A164-C0585268CEE8}" dt="2025-05-23T15:12:59.869" v="39" actId="1076"/>
        <pc:sldMkLst>
          <pc:docMk/>
          <pc:sldMk cId="1814976613" sldId="1729"/>
        </pc:sldMkLst>
      </pc:sldChg>
    </pc:docChg>
  </pc:docChgLst>
  <pc:docChgLst>
    <pc:chgData name="Neusa Lourenco Silva" userId="S::nlourenco@fazenda.rj.gov.br::aae90cf0-4570-482f-9a17-f6c811b67bf3" providerId="AD" clId="Web-{30B67136-E89F-DDF1-2D30-82BAC1A0BEDD}"/>
    <pc:docChg chg="modSld">
      <pc:chgData name="Neusa Lourenco Silva" userId="S::nlourenco@fazenda.rj.gov.br::aae90cf0-4570-482f-9a17-f6c811b67bf3" providerId="AD" clId="Web-{30B67136-E89F-DDF1-2D30-82BAC1A0BEDD}" dt="2024-06-10T18:28:31.540" v="38" actId="20577"/>
      <pc:docMkLst>
        <pc:docMk/>
      </pc:docMkLst>
      <pc:sldChg chg="modSp">
        <pc:chgData name="Neusa Lourenco Silva" userId="S::nlourenco@fazenda.rj.gov.br::aae90cf0-4570-482f-9a17-f6c811b67bf3" providerId="AD" clId="Web-{30B67136-E89F-DDF1-2D30-82BAC1A0BEDD}" dt="2024-06-10T18:28:31.540" v="38" actId="20577"/>
        <pc:sldMkLst>
          <pc:docMk/>
          <pc:sldMk cId="3039841087" sldId="1731"/>
        </pc:sldMkLst>
      </pc:sldChg>
    </pc:docChg>
  </pc:docChgLst>
  <pc:docChgLst>
    <pc:chgData name="Allan Cristiano dos Santos" userId="S::acdsantos@fazenda.rj.gov.br::d31e4ff2-23af-4f3b-bbd8-dc4179b912ad" providerId="AD" clId="Web-{4AD56C64-FED2-ED6F-6267-753032555F55}"/>
    <pc:docChg chg="modSld">
      <pc:chgData name="Allan Cristiano dos Santos" userId="S::acdsantos@fazenda.rj.gov.br::d31e4ff2-23af-4f3b-bbd8-dc4179b912ad" providerId="AD" clId="Web-{4AD56C64-FED2-ED6F-6267-753032555F55}" dt="2024-05-16T19:34:47.280" v="8" actId="20577"/>
      <pc:docMkLst>
        <pc:docMk/>
      </pc:docMkLst>
      <pc:sldChg chg="modSp">
        <pc:chgData name="Allan Cristiano dos Santos" userId="S::acdsantos@fazenda.rj.gov.br::d31e4ff2-23af-4f3b-bbd8-dc4179b912ad" providerId="AD" clId="Web-{4AD56C64-FED2-ED6F-6267-753032555F55}" dt="2024-05-16T19:34:12.388" v="4" actId="20577"/>
        <pc:sldMkLst>
          <pc:docMk/>
          <pc:sldMk cId="1196487639" sldId="1679"/>
        </pc:sldMkLst>
      </pc:sldChg>
      <pc:sldChg chg="modSp">
        <pc:chgData name="Allan Cristiano dos Santos" userId="S::acdsantos@fazenda.rj.gov.br::d31e4ff2-23af-4f3b-bbd8-dc4179b912ad" providerId="AD" clId="Web-{4AD56C64-FED2-ED6F-6267-753032555F55}" dt="2024-05-16T19:34:41.327" v="6" actId="20577"/>
        <pc:sldMkLst>
          <pc:docMk/>
          <pc:sldMk cId="789097331" sldId="1723"/>
        </pc:sldMkLst>
      </pc:sldChg>
      <pc:sldChg chg="modSp">
        <pc:chgData name="Allan Cristiano dos Santos" userId="S::acdsantos@fazenda.rj.gov.br::d31e4ff2-23af-4f3b-bbd8-dc4179b912ad" providerId="AD" clId="Web-{4AD56C64-FED2-ED6F-6267-753032555F55}" dt="2024-05-16T19:34:47.280" v="8" actId="20577"/>
        <pc:sldMkLst>
          <pc:docMk/>
          <pc:sldMk cId="2172947587" sldId="1724"/>
        </pc:sldMkLst>
      </pc:sldChg>
      <pc:sldChg chg="modSp">
        <pc:chgData name="Allan Cristiano dos Santos" userId="S::acdsantos@fazenda.rj.gov.br::d31e4ff2-23af-4f3b-bbd8-dc4179b912ad" providerId="AD" clId="Web-{4AD56C64-FED2-ED6F-6267-753032555F55}" dt="2024-05-16T19:34:19.717" v="5" actId="20577"/>
        <pc:sldMkLst>
          <pc:docMk/>
          <pc:sldMk cId="551206558" sldId="1725"/>
        </pc:sldMkLst>
      </pc:sldChg>
    </pc:docChg>
  </pc:docChgLst>
  <pc:docChgLst>
    <pc:chgData name="Rossana De Souza Albuquerque" userId="492f1278-cb6e-43fc-ba1f-7a59f64c7236" providerId="ADAL" clId="{273C575D-ECF1-45F8-B2CB-4F117DE3A035}"/>
    <pc:docChg chg="undo custSel modSld">
      <pc:chgData name="Rossana De Souza Albuquerque" userId="492f1278-cb6e-43fc-ba1f-7a59f64c7236" providerId="ADAL" clId="{273C575D-ECF1-45F8-B2CB-4F117DE3A035}" dt="2025-05-27T17:59:39.746" v="236" actId="1076"/>
      <pc:docMkLst>
        <pc:docMk/>
      </pc:docMkLst>
      <pc:sldChg chg="modSp mod">
        <pc:chgData name="Rossana De Souza Albuquerque" userId="492f1278-cb6e-43fc-ba1f-7a59f64c7236" providerId="ADAL" clId="{273C575D-ECF1-45F8-B2CB-4F117DE3A035}" dt="2025-05-27T17:57:22.279" v="233" actId="1036"/>
        <pc:sldMkLst>
          <pc:docMk/>
          <pc:sldMk cId="892823559" sldId="1721"/>
        </pc:sldMkLst>
      </pc:sldChg>
      <pc:sldChg chg="modSp mod">
        <pc:chgData name="Rossana De Souza Albuquerque" userId="492f1278-cb6e-43fc-ba1f-7a59f64c7236" providerId="ADAL" clId="{273C575D-ECF1-45F8-B2CB-4F117DE3A035}" dt="2025-05-27T15:06:59.970" v="0" actId="20577"/>
        <pc:sldMkLst>
          <pc:docMk/>
          <pc:sldMk cId="1922615882" sldId="1726"/>
        </pc:sldMkLst>
      </pc:sldChg>
      <pc:sldChg chg="modSp mod">
        <pc:chgData name="Rossana De Souza Albuquerque" userId="492f1278-cb6e-43fc-ba1f-7a59f64c7236" providerId="ADAL" clId="{273C575D-ECF1-45F8-B2CB-4F117DE3A035}" dt="2025-05-27T17:19:55.742" v="56" actId="20577"/>
        <pc:sldMkLst>
          <pc:docMk/>
          <pc:sldMk cId="3039841087" sldId="1731"/>
        </pc:sldMkLst>
      </pc:sldChg>
      <pc:sldChg chg="modSp mod">
        <pc:chgData name="Rossana De Souza Albuquerque" userId="492f1278-cb6e-43fc-ba1f-7a59f64c7236" providerId="ADAL" clId="{273C575D-ECF1-45F8-B2CB-4F117DE3A035}" dt="2025-05-27T17:53:59.576" v="213" actId="20577"/>
        <pc:sldMkLst>
          <pc:docMk/>
          <pc:sldMk cId="994347761" sldId="1733"/>
        </pc:sldMkLst>
      </pc:sldChg>
      <pc:sldChg chg="modSp mod">
        <pc:chgData name="Rossana De Souza Albuquerque" userId="492f1278-cb6e-43fc-ba1f-7a59f64c7236" providerId="ADAL" clId="{273C575D-ECF1-45F8-B2CB-4F117DE3A035}" dt="2025-05-27T17:59:39.746" v="236" actId="1076"/>
        <pc:sldMkLst>
          <pc:docMk/>
          <pc:sldMk cId="3539811725" sldId="1746"/>
        </pc:sldMkLst>
      </pc:sldChg>
    </pc:docChg>
  </pc:docChgLst>
  <pc:docChgLst>
    <pc:chgData name="Allan Cristiano dos Santos" userId="d31e4ff2-23af-4f3b-bbd8-dc4179b912ad" providerId="ADAL" clId="{D621B975-CEFA-490B-8B64-0E45C2B60F0E}"/>
    <pc:docChg chg="custSel modSld">
      <pc:chgData name="Allan Cristiano dos Santos" userId="d31e4ff2-23af-4f3b-bbd8-dc4179b912ad" providerId="ADAL" clId="{D621B975-CEFA-490B-8B64-0E45C2B60F0E}" dt="2024-02-19T18:43:21.195" v="84" actId="27918"/>
      <pc:docMkLst>
        <pc:docMk/>
      </pc:docMkLst>
      <pc:sldChg chg="mod">
        <pc:chgData name="Allan Cristiano dos Santos" userId="d31e4ff2-23af-4f3b-bbd8-dc4179b912ad" providerId="ADAL" clId="{D621B975-CEFA-490B-8B64-0E45C2B60F0E}" dt="2024-02-19T18:43:21.195" v="84" actId="27918"/>
        <pc:sldMkLst>
          <pc:docMk/>
          <pc:sldMk cId="896517572" sldId="1649"/>
        </pc:sldMkLst>
      </pc:sldChg>
      <pc:sldChg chg="modSp mod">
        <pc:chgData name="Allan Cristiano dos Santos" userId="d31e4ff2-23af-4f3b-bbd8-dc4179b912ad" providerId="ADAL" clId="{D621B975-CEFA-490B-8B64-0E45C2B60F0E}" dt="2024-02-19T18:41:55.606" v="82" actId="20577"/>
        <pc:sldMkLst>
          <pc:docMk/>
          <pc:sldMk cId="751185172" sldId="1677"/>
        </pc:sldMkLst>
      </pc:sldChg>
      <pc:sldChg chg="modSp mod">
        <pc:chgData name="Allan Cristiano dos Santos" userId="d31e4ff2-23af-4f3b-bbd8-dc4179b912ad" providerId="ADAL" clId="{D621B975-CEFA-490B-8B64-0E45C2B60F0E}" dt="2024-02-19T18:41:37.711" v="79" actId="20577"/>
        <pc:sldMkLst>
          <pc:docMk/>
          <pc:sldMk cId="2425828303" sldId="1682"/>
        </pc:sldMkLst>
      </pc:sldChg>
      <pc:sldChg chg="mod">
        <pc:chgData name="Allan Cristiano dos Santos" userId="d31e4ff2-23af-4f3b-bbd8-dc4179b912ad" providerId="ADAL" clId="{D621B975-CEFA-490B-8B64-0E45C2B60F0E}" dt="2024-02-19T13:12:17.479" v="43" actId="27918"/>
        <pc:sldMkLst>
          <pc:docMk/>
          <pc:sldMk cId="265082340" sldId="1719"/>
        </pc:sldMkLst>
      </pc:sldChg>
      <pc:sldChg chg="modSp mod">
        <pc:chgData name="Allan Cristiano dos Santos" userId="d31e4ff2-23af-4f3b-bbd8-dc4179b912ad" providerId="ADAL" clId="{D621B975-CEFA-490B-8B64-0E45C2B60F0E}" dt="2024-02-19T18:24:07.760" v="51" actId="1076"/>
        <pc:sldMkLst>
          <pc:docMk/>
          <pc:sldMk cId="789097331" sldId="1723"/>
        </pc:sldMkLst>
      </pc:sldChg>
      <pc:sldChg chg="modSp mod">
        <pc:chgData name="Allan Cristiano dos Santos" userId="d31e4ff2-23af-4f3b-bbd8-dc4179b912ad" providerId="ADAL" clId="{D621B975-CEFA-490B-8B64-0E45C2B60F0E}" dt="2024-02-19T18:26:20.888" v="55" actId="20577"/>
        <pc:sldMkLst>
          <pc:docMk/>
          <pc:sldMk cId="2344238669" sldId="1727"/>
        </pc:sldMkLst>
      </pc:sldChg>
      <pc:sldChg chg="modSp mod">
        <pc:chgData name="Allan Cristiano dos Santos" userId="d31e4ff2-23af-4f3b-bbd8-dc4179b912ad" providerId="ADAL" clId="{D621B975-CEFA-490B-8B64-0E45C2B60F0E}" dt="2024-02-19T13:10:01.813" v="40" actId="1035"/>
        <pc:sldMkLst>
          <pc:docMk/>
          <pc:sldMk cId="3039841087" sldId="1731"/>
        </pc:sldMkLst>
      </pc:sldChg>
      <pc:sldChg chg="modSp mod">
        <pc:chgData name="Allan Cristiano dos Santos" userId="d31e4ff2-23af-4f3b-bbd8-dc4179b912ad" providerId="ADAL" clId="{D621B975-CEFA-490B-8B64-0E45C2B60F0E}" dt="2024-02-19T18:40:53.483" v="59" actId="6549"/>
        <pc:sldMkLst>
          <pc:docMk/>
          <pc:sldMk cId="2935199316" sldId="1732"/>
        </pc:sldMkLst>
      </pc:sldChg>
    </pc:docChg>
  </pc:docChgLst>
  <pc:docChgLst>
    <pc:chgData name="Eduardo Alfradique de Oliveira" userId="4548f309-48ea-4f49-8ee3-9b5af420c807" providerId="ADAL" clId="{8D7E5879-860F-4268-80A1-B8990593C82D}"/>
    <pc:docChg chg="undo custSel modSld">
      <pc:chgData name="Eduardo Alfradique de Oliveira" userId="4548f309-48ea-4f49-8ee3-9b5af420c807" providerId="ADAL" clId="{8D7E5879-860F-4268-80A1-B8990593C82D}" dt="2025-05-21T14:47:10.624" v="745" actId="1035"/>
      <pc:docMkLst>
        <pc:docMk/>
      </pc:docMkLst>
      <pc:sldChg chg="modSp mod">
        <pc:chgData name="Eduardo Alfradique de Oliveira" userId="4548f309-48ea-4f49-8ee3-9b5af420c807" providerId="ADAL" clId="{8D7E5879-860F-4268-80A1-B8990593C82D}" dt="2025-05-21T14:37:09.845" v="241" actId="113"/>
        <pc:sldMkLst>
          <pc:docMk/>
          <pc:sldMk cId="1922615882" sldId="1726"/>
        </pc:sldMkLst>
      </pc:sldChg>
      <pc:sldChg chg="modSp mod">
        <pc:chgData name="Eduardo Alfradique de Oliveira" userId="4548f309-48ea-4f49-8ee3-9b5af420c807" providerId="ADAL" clId="{8D7E5879-860F-4268-80A1-B8990593C82D}" dt="2025-05-21T14:47:10.624" v="745" actId="1035"/>
        <pc:sldMkLst>
          <pc:docMk/>
          <pc:sldMk cId="1814976613" sldId="1729"/>
        </pc:sldMkLst>
      </pc:sldChg>
    </pc:docChg>
  </pc:docChgLst>
  <pc:docChgLst>
    <pc:chgData name="Leticia Patino Borges" userId="57ad1a2c-d7a9-42c7-9fb1-529b00cc7347" providerId="ADAL" clId="{73F8B4D2-E175-40C2-BDC5-904DD74D09CB}"/>
    <pc:docChg chg="undo custSel modSld">
      <pc:chgData name="Leticia Patino Borges" userId="57ad1a2c-d7a9-42c7-9fb1-529b00cc7347" providerId="ADAL" clId="{73F8B4D2-E175-40C2-BDC5-904DD74D09CB}" dt="2025-05-30T14:13:07.033" v="500" actId="478"/>
      <pc:docMkLst>
        <pc:docMk/>
      </pc:docMkLst>
      <pc:sldChg chg="delSp modSp mod">
        <pc:chgData name="Leticia Patino Borges" userId="57ad1a2c-d7a9-42c7-9fb1-529b00cc7347" providerId="ADAL" clId="{73F8B4D2-E175-40C2-BDC5-904DD74D09CB}" dt="2025-05-23T16:06:08.775" v="138" actId="1036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73F8B4D2-E175-40C2-BDC5-904DD74D09CB}" dt="2025-05-23T19:46:43.141" v="449" actId="13926"/>
        <pc:sldMkLst>
          <pc:docMk/>
          <pc:sldMk cId="3039841087" sldId="1731"/>
        </pc:sldMkLst>
      </pc:sldChg>
      <pc:sldChg chg="delSp modSp mod">
        <pc:chgData name="Leticia Patino Borges" userId="57ad1a2c-d7a9-42c7-9fb1-529b00cc7347" providerId="ADAL" clId="{73F8B4D2-E175-40C2-BDC5-904DD74D09CB}" dt="2025-05-30T14:13:07.033" v="500" actId="478"/>
        <pc:sldMkLst>
          <pc:docMk/>
          <pc:sldMk cId="3539811725" sldId="1746"/>
        </pc:sldMkLst>
      </pc:sldChg>
    </pc:docChg>
  </pc:docChgLst>
  <pc:docChgLst>
    <pc:chgData name="Fabio Souza Pontes" userId="69027ae9-9eae-44b8-8bb4-099357caf8d5" providerId="ADAL" clId="{9D295701-3C60-41FC-8AA6-747B5D244FBB}"/>
    <pc:docChg chg="custSel modSld">
      <pc:chgData name="Fabio Souza Pontes" userId="69027ae9-9eae-44b8-8bb4-099357caf8d5" providerId="ADAL" clId="{9D295701-3C60-41FC-8AA6-747B5D244FBB}" dt="2024-02-19T21:24:10.311" v="47" actId="478"/>
      <pc:docMkLst>
        <pc:docMk/>
      </pc:docMkLst>
      <pc:sldChg chg="modSp mod">
        <pc:chgData name="Fabio Souza Pontes" userId="69027ae9-9eae-44b8-8bb4-099357caf8d5" providerId="ADAL" clId="{9D295701-3C60-41FC-8AA6-747B5D244FBB}" dt="2024-02-19T21:15:42.221" v="39" actId="20577"/>
        <pc:sldMkLst>
          <pc:docMk/>
          <pc:sldMk cId="1922615882" sldId="1726"/>
        </pc:sldMkLst>
      </pc:sldChg>
      <pc:sldChg chg="delSp mod">
        <pc:chgData name="Fabio Souza Pontes" userId="69027ae9-9eae-44b8-8bb4-099357caf8d5" providerId="ADAL" clId="{9D295701-3C60-41FC-8AA6-747B5D244FBB}" dt="2024-02-19T21:24:10.311" v="47" actId="478"/>
        <pc:sldMkLst>
          <pc:docMk/>
          <pc:sldMk cId="2344238669" sldId="1727"/>
        </pc:sldMkLst>
      </pc:sldChg>
      <pc:sldChg chg="addSp delSp modSp mod">
        <pc:chgData name="Fabio Souza Pontes" userId="69027ae9-9eae-44b8-8bb4-099357caf8d5" providerId="ADAL" clId="{9D295701-3C60-41FC-8AA6-747B5D244FBB}" dt="2024-02-19T21:20:57.146" v="46" actId="1076"/>
        <pc:sldMkLst>
          <pc:docMk/>
          <pc:sldMk cId="1814976613" sldId="1729"/>
        </pc:sldMkLst>
      </pc:sldChg>
    </pc:docChg>
  </pc:docChgLst>
  <pc:docChgLst>
    <pc:chgData name="Leticia Patino Borges" userId="57ad1a2c-d7a9-42c7-9fb1-529b00cc7347" providerId="ADAL" clId="{D503334C-4060-464F-AF61-E1541122B356}"/>
    <pc:docChg chg="undo custSel addSld delSld modSld">
      <pc:chgData name="Leticia Patino Borges" userId="57ad1a2c-d7a9-42c7-9fb1-529b00cc7347" providerId="ADAL" clId="{D503334C-4060-464F-AF61-E1541122B356}" dt="2025-05-21T21:25:06.366" v="1776" actId="1076"/>
      <pc:docMkLst>
        <pc:docMk/>
      </pc:docMkLst>
      <pc:sldChg chg="modSp mod">
        <pc:chgData name="Leticia Patino Borges" userId="57ad1a2c-d7a9-42c7-9fb1-529b00cc7347" providerId="ADAL" clId="{D503334C-4060-464F-AF61-E1541122B356}" dt="2025-05-21T21:25:06.366" v="1776" actId="1076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D503334C-4060-464F-AF61-E1541122B356}" dt="2025-05-21T21:24:41.031" v="1775" actId="13926"/>
        <pc:sldMkLst>
          <pc:docMk/>
          <pc:sldMk cId="2425828303" sldId="1682"/>
        </pc:sldMkLst>
      </pc:sldChg>
      <pc:sldChg chg="del">
        <pc:chgData name="Leticia Patino Borges" userId="57ad1a2c-d7a9-42c7-9fb1-529b00cc7347" providerId="ADAL" clId="{D503334C-4060-464F-AF61-E1541122B356}" dt="2025-05-21T16:09:07.237" v="2" actId="47"/>
        <pc:sldMkLst>
          <pc:docMk/>
          <pc:sldMk cId="3135549556" sldId="1730"/>
        </pc:sldMkLst>
      </pc:sldChg>
      <pc:sldChg chg="modSp mod">
        <pc:chgData name="Leticia Patino Borges" userId="57ad1a2c-d7a9-42c7-9fb1-529b00cc7347" providerId="ADAL" clId="{D503334C-4060-464F-AF61-E1541122B356}" dt="2025-05-21T21:13:11.607" v="1752" actId="1076"/>
        <pc:sldMkLst>
          <pc:docMk/>
          <pc:sldMk cId="994347761" sldId="1733"/>
        </pc:sldMkLst>
      </pc:sldChg>
      <pc:sldChg chg="modSp add mod">
        <pc:chgData name="Leticia Patino Borges" userId="57ad1a2c-d7a9-42c7-9fb1-529b00cc7347" providerId="ADAL" clId="{D503334C-4060-464F-AF61-E1541122B356}" dt="2025-05-21T20:57:09.062" v="741" actId="1076"/>
        <pc:sldMkLst>
          <pc:docMk/>
          <pc:sldMk cId="2182658216" sldId="1745"/>
        </pc:sldMkLst>
      </pc:sldChg>
    </pc:docChg>
  </pc:docChgLst>
  <pc:docChgLst>
    <pc:chgData name="Caroline de Morais Rocha" userId="7e75e681-9559-43c9-a21c-f0722126cc1d" providerId="ADAL" clId="{329D0AA9-339F-4A89-93B4-F460600D18F8}"/>
    <pc:docChg chg="modSld">
      <pc:chgData name="Caroline de Morais Rocha" userId="7e75e681-9559-43c9-a21c-f0722126cc1d" providerId="ADAL" clId="{329D0AA9-339F-4A89-93B4-F460600D18F8}" dt="2024-02-19T14:10:18.118" v="18" actId="27918"/>
      <pc:docMkLst>
        <pc:docMk/>
      </pc:docMkLst>
      <pc:sldChg chg="modSp mod">
        <pc:chgData name="Caroline de Morais Rocha" userId="7e75e681-9559-43c9-a21c-f0722126cc1d" providerId="ADAL" clId="{329D0AA9-339F-4A89-93B4-F460600D18F8}" dt="2024-02-19T14:10:18.118" v="18" actId="27918"/>
        <pc:sldMkLst>
          <pc:docMk/>
          <pc:sldMk cId="3697561492" sldId="1720"/>
        </pc:sldMkLst>
      </pc:sldChg>
    </pc:docChg>
  </pc:docChgLst>
  <pc:docChgLst>
    <pc:chgData name="Rossana De Souza Albuquerque" userId="S::rossanaa@fazenda.rj.gov.br::492f1278-cb6e-43fc-ba1f-7a59f64c7236" providerId="AD" clId="Web-{A7A1EBC3-8F6E-66A6-0FF1-BB81C4BD079A}"/>
    <pc:docChg chg="modSld">
      <pc:chgData name="Rossana De Souza Albuquerque" userId="S::rossanaa@fazenda.rj.gov.br::492f1278-cb6e-43fc-ba1f-7a59f64c7236" providerId="AD" clId="Web-{A7A1EBC3-8F6E-66A6-0FF1-BB81C4BD079A}" dt="2025-05-27T14:38:12.696" v="7" actId="14100"/>
      <pc:docMkLst>
        <pc:docMk/>
      </pc:docMkLst>
      <pc:sldChg chg="modSp">
        <pc:chgData name="Rossana De Souza Albuquerque" userId="S::rossanaa@fazenda.rj.gov.br::492f1278-cb6e-43fc-ba1f-7a59f64c7236" providerId="AD" clId="Web-{A7A1EBC3-8F6E-66A6-0FF1-BB81C4BD079A}" dt="2025-05-27T14:29:40.145" v="5" actId="20577"/>
        <pc:sldMkLst>
          <pc:docMk/>
          <pc:sldMk cId="1814976613" sldId="1729"/>
        </pc:sldMkLst>
      </pc:sldChg>
      <pc:sldChg chg="modSp">
        <pc:chgData name="Rossana De Souza Albuquerque" userId="S::rossanaa@fazenda.rj.gov.br::492f1278-cb6e-43fc-ba1f-7a59f64c7236" providerId="AD" clId="Web-{A7A1EBC3-8F6E-66A6-0FF1-BB81C4BD079A}" dt="2025-05-27T14:38:12.696" v="7" actId="14100"/>
        <pc:sldMkLst>
          <pc:docMk/>
          <pc:sldMk cId="2182658216" sldId="1745"/>
        </pc:sldMkLst>
      </pc:sldChg>
    </pc:docChg>
  </pc:docChgLst>
  <pc:docChgLst>
    <pc:chgData name="Eduardo Alfradique de Oliveira" userId="S::eduardo.oliveira@fazenda.rj.gov.br::4548f309-48ea-4f49-8ee3-9b5af420c807" providerId="AD" clId="Web-{B9B9B516-C0A1-7C89-1A5B-3347FD119CB7}"/>
    <pc:docChg chg="modSld">
      <pc:chgData name="Eduardo Alfradique de Oliveira" userId="S::eduardo.oliveira@fazenda.rj.gov.br::4548f309-48ea-4f49-8ee3-9b5af420c807" providerId="AD" clId="Web-{B9B9B516-C0A1-7C89-1A5B-3347FD119CB7}" dt="2024-02-15T20:39:38.638" v="1"/>
      <pc:docMkLst>
        <pc:docMk/>
      </pc:docMkLst>
      <pc:sldChg chg="modSp">
        <pc:chgData name="Eduardo Alfradique de Oliveira" userId="S::eduardo.oliveira@fazenda.rj.gov.br::4548f309-48ea-4f49-8ee3-9b5af420c807" providerId="AD" clId="Web-{B9B9B516-C0A1-7C89-1A5B-3347FD119CB7}" dt="2024-02-15T20:39:38.638" v="1"/>
        <pc:sldMkLst>
          <pc:docMk/>
          <pc:sldMk cId="789097331" sldId="1723"/>
        </pc:sldMkLst>
      </pc:sldChg>
    </pc:docChg>
  </pc:docChgLst>
  <pc:docChgLst>
    <pc:chgData name="Allan Cristiano dos Santos" userId="d31e4ff2-23af-4f3b-bbd8-dc4179b912ad" providerId="ADAL" clId="{DDFE0FE0-32D5-4478-AE81-F387CD5B056A}"/>
    <pc:docChg chg="modSld">
      <pc:chgData name="Allan Cristiano dos Santos" userId="d31e4ff2-23af-4f3b-bbd8-dc4179b912ad" providerId="ADAL" clId="{DDFE0FE0-32D5-4478-AE81-F387CD5B056A}" dt="2024-05-29T14:15:56.105" v="30" actId="1076"/>
      <pc:docMkLst>
        <pc:docMk/>
      </pc:docMkLst>
      <pc:sldChg chg="addSp modSp mod">
        <pc:chgData name="Allan Cristiano dos Santos" userId="d31e4ff2-23af-4f3b-bbd8-dc4179b912ad" providerId="ADAL" clId="{DDFE0FE0-32D5-4478-AE81-F387CD5B056A}" dt="2024-05-29T14:15:56.105" v="30" actId="1076"/>
        <pc:sldMkLst>
          <pc:docMk/>
          <pc:sldMk cId="896517572" sldId="1649"/>
        </pc:sldMkLst>
      </pc:sldChg>
    </pc:docChg>
  </pc:docChgLst>
  <pc:docChgLst>
    <pc:chgData name="Bruno Schettini Goncalves" userId="S::bruno.schettini@fazenda.rj.gov.br::7e285673-2e33-4df4-829e-dcac70d98504" providerId="AD" clId="Web-{6F8BE426-98FD-38F6-DA50-729FF7AAA560}"/>
    <pc:docChg chg="modSld">
      <pc:chgData name="Bruno Schettini Goncalves" userId="S::bruno.schettini@fazenda.rj.gov.br::7e285673-2e33-4df4-829e-dcac70d98504" providerId="AD" clId="Web-{6F8BE426-98FD-38F6-DA50-729FF7AAA560}" dt="2025-05-28T15:25:59.434" v="6" actId="20577"/>
      <pc:docMkLst>
        <pc:docMk/>
      </pc:docMkLst>
      <pc:sldChg chg="modSp">
        <pc:chgData name="Bruno Schettini Goncalves" userId="S::bruno.schettini@fazenda.rj.gov.br::7e285673-2e33-4df4-829e-dcac70d98504" providerId="AD" clId="Web-{6F8BE426-98FD-38F6-DA50-729FF7AAA560}" dt="2025-05-28T15:25:59.434" v="6" actId="20577"/>
        <pc:sldMkLst>
          <pc:docMk/>
          <pc:sldMk cId="2344238669" sldId="1727"/>
        </pc:sldMkLst>
      </pc:sldChg>
    </pc:docChg>
  </pc:docChgLst>
  <pc:docChgLst>
    <pc:chgData name="Liliane Figueiredo da Silva" userId="S::lfigueiredos@fazenda.rj.gov.br::f10f2e6b-1ac0-48fa-8c74-458c8e81f8a6" providerId="AD" clId="Web-{C1DD4B49-531D-31AB-C3FE-02B946ED1587}"/>
    <pc:docChg chg="modSld sldOrd">
      <pc:chgData name="Liliane Figueiredo da Silva" userId="S::lfigueiredos@fazenda.rj.gov.br::f10f2e6b-1ac0-48fa-8c74-458c8e81f8a6" providerId="AD" clId="Web-{C1DD4B49-531D-31AB-C3FE-02B946ED1587}" dt="2024-05-23T14:17:38.662" v="34"/>
      <pc:docMkLst>
        <pc:docMk/>
      </pc:docMkLst>
      <pc:sldChg chg="ord">
        <pc:chgData name="Liliane Figueiredo da Silva" userId="S::lfigueiredos@fazenda.rj.gov.br::f10f2e6b-1ac0-48fa-8c74-458c8e81f8a6" providerId="AD" clId="Web-{C1DD4B49-531D-31AB-C3FE-02B946ED1587}" dt="2024-05-23T14:17:38.662" v="34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28:07.732" v="15" actId="20577"/>
        <pc:sldMkLst>
          <pc:docMk/>
          <pc:sldMk cId="1922615882" sldId="1726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33:55.173" v="33" actId="20577"/>
        <pc:sldMkLst>
          <pc:docMk/>
          <pc:sldMk cId="1814976613" sldId="1729"/>
        </pc:sldMkLst>
      </pc:sldChg>
    </pc:docChg>
  </pc:docChgLst>
  <pc:docChgLst>
    <pc:chgData name="Liliane Figueiredo da Silva" userId="S::lfigueiredos@fazenda.rj.gov.br::f10f2e6b-1ac0-48fa-8c74-458c8e81f8a6" providerId="AD" clId="Web-{5017DD4B-F87A-1893-6BEF-1DB99B9A138B}"/>
    <pc:docChg chg="modSld">
      <pc:chgData name="Liliane Figueiredo da Silva" userId="S::lfigueiredos@fazenda.rj.gov.br::f10f2e6b-1ac0-48fa-8c74-458c8e81f8a6" providerId="AD" clId="Web-{5017DD4B-F87A-1893-6BEF-1DB99B9A138B}" dt="2024-02-19T19:03:17.806" v="3"/>
      <pc:docMkLst>
        <pc:docMk/>
      </pc:docMkLst>
      <pc:sldChg chg="modSp">
        <pc:chgData name="Liliane Figueiredo da Silva" userId="S::lfigueiredos@fazenda.rj.gov.br::f10f2e6b-1ac0-48fa-8c74-458c8e81f8a6" providerId="AD" clId="Web-{5017DD4B-F87A-1893-6BEF-1DB99B9A138B}" dt="2024-02-19T19:03:17.806" v="3"/>
        <pc:sldMkLst>
          <pc:docMk/>
          <pc:sldMk cId="789097331" sldId="1723"/>
        </pc:sldMkLst>
      </pc:sldChg>
    </pc:docChg>
  </pc:docChgLst>
  <pc:docChgLst>
    <pc:chgData name="Liliane Figueiredo Da Silva" userId="S::lfigueiredos@fazenda.rj.gov.br::f10f2e6b-1ac0-48fa-8c74-458c8e81f8a6" providerId="AD" clId="Web-{97770179-7DCA-FF94-F57E-41E1CD0A1424}"/>
    <pc:docChg chg="modSld">
      <pc:chgData name="Liliane Figueiredo Da Silva" userId="S::lfigueiredos@fazenda.rj.gov.br::f10f2e6b-1ac0-48fa-8c74-458c8e81f8a6" providerId="AD" clId="Web-{97770179-7DCA-FF94-F57E-41E1CD0A1424}" dt="2025-05-30T13:58:11.258" v="89" actId="20577"/>
      <pc:docMkLst>
        <pc:docMk/>
      </pc:docMkLst>
      <pc:sldChg chg="modSp">
        <pc:chgData name="Liliane Figueiredo Da Silva" userId="S::lfigueiredos@fazenda.rj.gov.br::f10f2e6b-1ac0-48fa-8c74-458c8e81f8a6" providerId="AD" clId="Web-{97770179-7DCA-FF94-F57E-41E1CD0A1424}" dt="2025-05-30T13:52:16.123" v="45" actId="14100"/>
        <pc:sldMkLst>
          <pc:docMk/>
          <pc:sldMk cId="1922615882" sldId="1726"/>
        </pc:sldMkLst>
      </pc:sldChg>
      <pc:sldChg chg="modSp">
        <pc:chgData name="Liliane Figueiredo Da Silva" userId="S::lfigueiredos@fazenda.rj.gov.br::f10f2e6b-1ac0-48fa-8c74-458c8e81f8a6" providerId="AD" clId="Web-{97770179-7DCA-FF94-F57E-41E1CD0A1424}" dt="2025-05-30T13:52:55.780" v="58" actId="20577"/>
        <pc:sldMkLst>
          <pc:docMk/>
          <pc:sldMk cId="2344238669" sldId="1727"/>
        </pc:sldMkLst>
      </pc:sldChg>
      <pc:sldChg chg="addSp modSp">
        <pc:chgData name="Liliane Figueiredo Da Silva" userId="S::lfigueiredos@fazenda.rj.gov.br::f10f2e6b-1ac0-48fa-8c74-458c8e81f8a6" providerId="AD" clId="Web-{97770179-7DCA-FF94-F57E-41E1CD0A1424}" dt="2025-05-30T13:58:11.258" v="89" actId="20577"/>
        <pc:sldMkLst>
          <pc:docMk/>
          <pc:sldMk cId="496429616" sldId="1728"/>
        </pc:sldMkLst>
      </pc:sldChg>
    </pc:docChg>
  </pc:docChgLst>
  <pc:docChgLst>
    <pc:chgData name="Fabio Souza Pontes" userId="S::fabio.pontes@fazenda.rj.gov.br::69027ae9-9eae-44b8-8bb4-099357caf8d5" providerId="AD" clId="Web-{9269670F-BF66-6B30-C26E-72539D4361D4}"/>
    <pc:docChg chg="modSld">
      <pc:chgData name="Fabio Souza Pontes" userId="S::fabio.pontes@fazenda.rj.gov.br::69027ae9-9eae-44b8-8bb4-099357caf8d5" providerId="AD" clId="Web-{9269670F-BF66-6B30-C26E-72539D4361D4}" dt="2025-07-31T18:43:27.272" v="11"/>
      <pc:docMkLst>
        <pc:docMk/>
      </pc:docMkLst>
      <pc:sldChg chg="modSp">
        <pc:chgData name="Fabio Souza Pontes" userId="S::fabio.pontes@fazenda.rj.gov.br::69027ae9-9eae-44b8-8bb4-099357caf8d5" providerId="AD" clId="Web-{9269670F-BF66-6B30-C26E-72539D4361D4}" dt="2025-07-31T18:43:27.272" v="11"/>
        <pc:sldMkLst>
          <pc:docMk/>
          <pc:sldMk cId="1451531794" sldId="1684"/>
        </pc:sldMkLst>
        <pc:graphicFrameChg chg="mod modGraphic">
          <ac:chgData name="Fabio Souza Pontes" userId="S::fabio.pontes@fazenda.rj.gov.br::69027ae9-9eae-44b8-8bb4-099357caf8d5" providerId="AD" clId="Web-{9269670F-BF66-6B30-C26E-72539D4361D4}" dt="2025-07-31T18:43:27.272" v="11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9CB64923-8DBA-903F-4C46-18AECC660791}"/>
    <pc:docChg chg="modSld">
      <pc:chgData name="Allan Cristiano dos Santos" userId="S::acdsantos@fazenda.rj.gov.br::d31e4ff2-23af-4f3b-bbd8-dc4179b912ad" providerId="AD" clId="Web-{9CB64923-8DBA-903F-4C46-18AECC660791}" dt="2024-02-19T18:23:08.018" v="66" actId="20577"/>
      <pc:docMkLst>
        <pc:docMk/>
      </pc:docMkLst>
      <pc:sldChg chg="modSp">
        <pc:chgData name="Allan Cristiano dos Santos" userId="S::acdsantos@fazenda.rj.gov.br::d31e4ff2-23af-4f3b-bbd8-dc4179b912ad" providerId="AD" clId="Web-{9CB64923-8DBA-903F-4C46-18AECC660791}" dt="2024-02-19T18:19:44.199" v="26" actId="20577"/>
        <pc:sldMkLst>
          <pc:docMk/>
          <pc:sldMk cId="1196487639" sldId="1679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19:58.060" v="31" actId="20577"/>
        <pc:sldMkLst>
          <pc:docMk/>
          <pc:sldMk cId="2172947587" sldId="1724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0:12.263" v="36" actId="20577"/>
        <pc:sldMkLst>
          <pc:docMk/>
          <pc:sldMk cId="551206558" sldId="1725"/>
        </pc:sldMkLst>
      </pc:sldChg>
      <pc:sldChg chg="delSp modSp">
        <pc:chgData name="Allan Cristiano dos Santos" userId="S::acdsantos@fazenda.rj.gov.br::d31e4ff2-23af-4f3b-bbd8-dc4179b912ad" providerId="AD" clId="Web-{9CB64923-8DBA-903F-4C46-18AECC660791}" dt="2024-02-19T18:21:01.514" v="48"/>
        <pc:sldMkLst>
          <pc:docMk/>
          <pc:sldMk cId="1922615882" sldId="1726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1:57.781" v="64" actId="20577"/>
        <pc:sldMkLst>
          <pc:docMk/>
          <pc:sldMk cId="2344238669" sldId="1727"/>
        </pc:sldMkLst>
      </pc:sldChg>
      <pc:sldChg chg="modSp">
        <pc:chgData name="Allan Cristiano dos Santos" userId="S::acdsantos@fazenda.rj.gov.br::d31e4ff2-23af-4f3b-bbd8-dc4179b912ad" providerId="AD" clId="Web-{9CB64923-8DBA-903F-4C46-18AECC660791}" dt="2024-02-19T18:23:08.018" v="66" actId="20577"/>
        <pc:sldMkLst>
          <pc:docMk/>
          <pc:sldMk cId="1814976613" sldId="1729"/>
        </pc:sldMkLst>
      </pc:sldChg>
    </pc:docChg>
  </pc:docChgLst>
  <pc:docChgLst>
    <pc:chgData name="Sarah Ferreira" userId="S::sarahf@fazenda.rj.gov.br::a779f3ab-6700-4877-b1fd-04b6cdd3112c" providerId="AD" clId="Web-{67B03721-A0A9-570C-99E0-D60FFB6C4FF0}"/>
    <pc:docChg chg="modSld">
      <pc:chgData name="Sarah Ferreira" userId="S::sarahf@fazenda.rj.gov.br::a779f3ab-6700-4877-b1fd-04b6cdd3112c" providerId="AD" clId="Web-{67B03721-A0A9-570C-99E0-D60FFB6C4FF0}" dt="2025-05-20T19:46:35.354" v="86"/>
      <pc:docMkLst>
        <pc:docMk/>
      </pc:docMkLst>
      <pc:sldChg chg="delSp modSp">
        <pc:chgData name="Sarah Ferreira" userId="S::sarahf@fazenda.rj.gov.br::a779f3ab-6700-4877-b1fd-04b6cdd3112c" providerId="AD" clId="Web-{67B03721-A0A9-570C-99E0-D60FFB6C4FF0}" dt="2025-05-20T19:46:35.354" v="86"/>
        <pc:sldMkLst>
          <pc:docMk/>
          <pc:sldMk cId="789097331" sldId="1723"/>
        </pc:sldMkLst>
      </pc:sldChg>
      <pc:sldChg chg="delSp modSp">
        <pc:chgData name="Sarah Ferreira" userId="S::sarahf@fazenda.rj.gov.br::a779f3ab-6700-4877-b1fd-04b6cdd3112c" providerId="AD" clId="Web-{67B03721-A0A9-570C-99E0-D60FFB6C4FF0}" dt="2025-05-20T17:48:13.422" v="57" actId="20577"/>
        <pc:sldMkLst>
          <pc:docMk/>
          <pc:sldMk cId="2172947587" sldId="1724"/>
        </pc:sldMkLst>
      </pc:sldChg>
      <pc:sldChg chg="addSp modSp">
        <pc:chgData name="Sarah Ferreira" userId="S::sarahf@fazenda.rj.gov.br::a779f3ab-6700-4877-b1fd-04b6cdd3112c" providerId="AD" clId="Web-{67B03721-A0A9-570C-99E0-D60FFB6C4FF0}" dt="2025-05-20T17:59:51.185" v="60" actId="1076"/>
        <pc:sldMkLst>
          <pc:docMk/>
          <pc:sldMk cId="2344238669" sldId="1727"/>
        </pc:sldMkLst>
      </pc:sldChg>
    </pc:docChg>
  </pc:docChgLst>
  <pc:docChgLst>
    <pc:chgData name="Fabio Souza Pontes" userId="69027ae9-9eae-44b8-8bb4-099357caf8d5" providerId="ADAL" clId="{BE734B40-AFA8-47DA-AD4D-90475C0B8E61}"/>
    <pc:docChg chg="undo custSel modSld">
      <pc:chgData name="Fabio Souza Pontes" userId="69027ae9-9eae-44b8-8bb4-099357caf8d5" providerId="ADAL" clId="{BE734B40-AFA8-47DA-AD4D-90475C0B8E61}" dt="2025-05-29T17:08:46.293" v="700" actId="20577"/>
      <pc:docMkLst>
        <pc:docMk/>
      </pc:docMkLst>
      <pc:sldChg chg="modSp mod">
        <pc:chgData name="Fabio Souza Pontes" userId="69027ae9-9eae-44b8-8bb4-099357caf8d5" providerId="ADAL" clId="{BE734B40-AFA8-47DA-AD4D-90475C0B8E61}" dt="2025-05-26T14:46:12.828" v="11" actId="20577"/>
        <pc:sldMkLst>
          <pc:docMk/>
          <pc:sldMk cId="751185172" sldId="1677"/>
        </pc:sldMkLst>
      </pc:sldChg>
      <pc:sldChg chg="modSp mod">
        <pc:chgData name="Fabio Souza Pontes" userId="69027ae9-9eae-44b8-8bb4-099357caf8d5" providerId="ADAL" clId="{BE734B40-AFA8-47DA-AD4D-90475C0B8E61}" dt="2025-05-29T17:08:46.293" v="700" actId="20577"/>
        <pc:sldMkLst>
          <pc:docMk/>
          <pc:sldMk cId="2425828303" sldId="1682"/>
        </pc:sldMkLst>
      </pc:sldChg>
      <pc:sldChg chg="modSp mod">
        <pc:chgData name="Fabio Souza Pontes" userId="69027ae9-9eae-44b8-8bb4-099357caf8d5" providerId="ADAL" clId="{BE734B40-AFA8-47DA-AD4D-90475C0B8E61}" dt="2025-05-26T18:54:20.643" v="662" actId="20577"/>
        <pc:sldMkLst>
          <pc:docMk/>
          <pc:sldMk cId="1922615882" sldId="1726"/>
        </pc:sldMkLst>
      </pc:sldChg>
      <pc:sldChg chg="modSp mod">
        <pc:chgData name="Fabio Souza Pontes" userId="69027ae9-9eae-44b8-8bb4-099357caf8d5" providerId="ADAL" clId="{BE734B40-AFA8-47DA-AD4D-90475C0B8E61}" dt="2025-05-26T18:54:34.787" v="663" actId="20577"/>
        <pc:sldMkLst>
          <pc:docMk/>
          <pc:sldMk cId="1814976613" sldId="1729"/>
        </pc:sldMkLst>
      </pc:sldChg>
      <pc:sldChg chg="modSp mod modNotesTx">
        <pc:chgData name="Fabio Souza Pontes" userId="69027ae9-9eae-44b8-8bb4-099357caf8d5" providerId="ADAL" clId="{BE734B40-AFA8-47DA-AD4D-90475C0B8E61}" dt="2025-05-26T18:18:52.746" v="603" actId="20577"/>
        <pc:sldMkLst>
          <pc:docMk/>
          <pc:sldMk cId="3039841087" sldId="1731"/>
        </pc:sldMkLst>
      </pc:sldChg>
      <pc:sldChg chg="modSp mod">
        <pc:chgData name="Fabio Souza Pontes" userId="69027ae9-9eae-44b8-8bb4-099357caf8d5" providerId="ADAL" clId="{BE734B40-AFA8-47DA-AD4D-90475C0B8E61}" dt="2025-05-26T18:46:21.910" v="660" actId="13926"/>
        <pc:sldMkLst>
          <pc:docMk/>
          <pc:sldMk cId="994347761" sldId="1733"/>
        </pc:sldMkLst>
      </pc:sldChg>
      <pc:sldChg chg="modNotesTx">
        <pc:chgData name="Fabio Souza Pontes" userId="69027ae9-9eae-44b8-8bb4-099357caf8d5" providerId="ADAL" clId="{BE734B40-AFA8-47DA-AD4D-90475C0B8E61}" dt="2025-05-26T18:19:43.875" v="638" actId="20577"/>
        <pc:sldMkLst>
          <pc:docMk/>
          <pc:sldMk cId="2182658216" sldId="1745"/>
        </pc:sldMkLst>
      </pc:sldChg>
    </pc:docChg>
  </pc:docChgLst>
  <pc:docChgLst>
    <pc:chgData name="Leticia Patino Borges" userId="S::leticia.borges@fazenda.rj.gov.br::57ad1a2c-d7a9-42c7-9fb1-529b00cc7347" providerId="AD" clId="Web-{FB5BAFEE-CABD-F434-231B-C14B3810AA0D}"/>
    <pc:docChg chg="modSld">
      <pc:chgData name="Leticia Patino Borges" userId="S::leticia.borges@fazenda.rj.gov.br::57ad1a2c-d7a9-42c7-9fb1-529b00cc7347" providerId="AD" clId="Web-{FB5BAFEE-CABD-F434-231B-C14B3810AA0D}" dt="2024-07-24T11:07:24.965" v="0"/>
      <pc:docMkLst>
        <pc:docMk/>
      </pc:docMkLst>
      <pc:sldChg chg="mod setBg">
        <pc:chgData name="Leticia Patino Borges" userId="S::leticia.borges@fazenda.rj.gov.br::57ad1a2c-d7a9-42c7-9fb1-529b00cc7347" providerId="AD" clId="Web-{FB5BAFEE-CABD-F434-231B-C14B3810AA0D}" dt="2024-07-24T11:07:24.965" v="0"/>
        <pc:sldMkLst>
          <pc:docMk/>
          <pc:sldMk cId="896517572" sldId="1649"/>
        </pc:sldMkLst>
      </pc:sldChg>
    </pc:docChg>
  </pc:docChgLst>
  <pc:docChgLst>
    <pc:chgData name="Luiz Gustavo Veloso Castello" userId="6ccfdbba-54cd-4675-8640-8752d33d31c8" providerId="ADAL" clId="{D24562B3-487D-4C61-8C46-310343B3A4A1}"/>
    <pc:docChg chg="modSld">
      <pc:chgData name="Luiz Gustavo Veloso Castello" userId="6ccfdbba-54cd-4675-8640-8752d33d31c8" providerId="ADAL" clId="{D24562B3-487D-4C61-8C46-310343B3A4A1}" dt="2024-06-10T18:37:58.194" v="7" actId="20577"/>
      <pc:docMkLst>
        <pc:docMk/>
      </pc:docMkLst>
      <pc:sldChg chg="modSp mod">
        <pc:chgData name="Luiz Gustavo Veloso Castello" userId="6ccfdbba-54cd-4675-8640-8752d33d31c8" providerId="ADAL" clId="{D24562B3-487D-4C61-8C46-310343B3A4A1}" dt="2024-06-10T18:37:58.194" v="7" actId="20577"/>
        <pc:sldMkLst>
          <pc:docMk/>
          <pc:sldMk cId="1922615882" sldId="1726"/>
        </pc:sldMkLst>
      </pc:sldChg>
      <pc:sldChg chg="mod">
        <pc:chgData name="Luiz Gustavo Veloso Castello" userId="6ccfdbba-54cd-4675-8640-8752d33d31c8" providerId="ADAL" clId="{D24562B3-487D-4C61-8C46-310343B3A4A1}" dt="2024-06-10T18:36:14.194" v="3" actId="27918"/>
        <pc:sldMkLst>
          <pc:docMk/>
          <pc:sldMk cId="496429616" sldId="1728"/>
        </pc:sldMkLst>
      </pc:sldChg>
    </pc:docChg>
  </pc:docChgLst>
  <pc:docChgLst>
    <pc:chgData name="Larissa Silva Carvalho" userId="e6ace0a9-1f63-4dba-8bba-708368cb7770" providerId="ADAL" clId="{297C089B-175E-49F8-A8AF-89D467804CCE}"/>
    <pc:docChg chg="undo custSel modSld">
      <pc:chgData name="Larissa Silva Carvalho" userId="e6ace0a9-1f63-4dba-8bba-708368cb7770" providerId="ADAL" clId="{297C089B-175E-49F8-A8AF-89D467804CCE}" dt="2025-05-26T23:28:51.897" v="1170" actId="20577"/>
      <pc:docMkLst>
        <pc:docMk/>
      </pc:docMkLst>
      <pc:sldChg chg="modSp mod">
        <pc:chgData name="Larissa Silva Carvalho" userId="e6ace0a9-1f63-4dba-8bba-708368cb7770" providerId="ADAL" clId="{297C089B-175E-49F8-A8AF-89D467804CCE}" dt="2025-05-26T22:52:24.870" v="1125" actId="20577"/>
        <pc:sldMkLst>
          <pc:docMk/>
          <pc:sldMk cId="1579751529" sldId="1678"/>
        </pc:sldMkLst>
      </pc:sldChg>
      <pc:sldChg chg="addSp delSp modSp mod">
        <pc:chgData name="Larissa Silva Carvalho" userId="e6ace0a9-1f63-4dba-8bba-708368cb7770" providerId="ADAL" clId="{297C089B-175E-49F8-A8AF-89D467804CCE}" dt="2025-05-26T17:34:34.787" v="310" actId="478"/>
        <pc:sldMkLst>
          <pc:docMk/>
          <pc:sldMk cId="1451531794" sldId="1684"/>
        </pc:sldMkLst>
      </pc:sldChg>
      <pc:sldChg chg="addSp delSp modSp mod">
        <pc:chgData name="Larissa Silva Carvalho" userId="e6ace0a9-1f63-4dba-8bba-708368cb7770" providerId="ADAL" clId="{297C089B-175E-49F8-A8AF-89D467804CCE}" dt="2025-05-26T22:53:08.594" v="1130" actId="20577"/>
        <pc:sldMkLst>
          <pc:docMk/>
          <pc:sldMk cId="265082340" sldId="1719"/>
        </pc:sldMkLst>
      </pc:sldChg>
      <pc:sldChg chg="delSp modSp mod">
        <pc:chgData name="Larissa Silva Carvalho" userId="e6ace0a9-1f63-4dba-8bba-708368cb7770" providerId="ADAL" clId="{297C089B-175E-49F8-A8AF-89D467804CCE}" dt="2025-05-26T23:28:51.897" v="1170" actId="20577"/>
        <pc:sldMkLst>
          <pc:docMk/>
          <pc:sldMk cId="3697561492" sldId="1720"/>
        </pc:sldMkLst>
      </pc:sldChg>
      <pc:sldChg chg="addSp delSp modSp mod">
        <pc:chgData name="Larissa Silva Carvalho" userId="e6ace0a9-1f63-4dba-8bba-708368cb7770" providerId="ADAL" clId="{297C089B-175E-49F8-A8AF-89D467804CCE}" dt="2025-05-26T22:55:47.882" v="1144" actId="1076"/>
        <pc:sldMkLst>
          <pc:docMk/>
          <pc:sldMk cId="892823559" sldId="1721"/>
        </pc:sldMkLst>
      </pc:sldChg>
    </pc:docChg>
  </pc:docChgLst>
  <pc:docChgLst>
    <pc:chgData name="Luiz Gustavo Veloso Castello" userId="6ccfdbba-54cd-4675-8640-8752d33d31c8" providerId="ADAL" clId="{07FDBB06-6E76-4173-B9E2-4CC7297938FC}"/>
    <pc:docChg chg="undo custSel modSld">
      <pc:chgData name="Luiz Gustavo Veloso Castello" userId="6ccfdbba-54cd-4675-8640-8752d33d31c8" providerId="ADAL" clId="{07FDBB06-6E76-4173-B9E2-4CC7297938FC}" dt="2025-05-29T20:08:43.057" v="412" actId="207"/>
      <pc:docMkLst>
        <pc:docMk/>
      </pc:docMkLst>
      <pc:sldChg chg="modSp mod">
        <pc:chgData name="Luiz Gustavo Veloso Castello" userId="6ccfdbba-54cd-4675-8640-8752d33d31c8" providerId="ADAL" clId="{07FDBB06-6E76-4173-B9E2-4CC7297938FC}" dt="2025-05-26T17:22:51.784" v="5" actId="20577"/>
        <pc:sldMkLst>
          <pc:docMk/>
          <pc:sldMk cId="789097331" sldId="1723"/>
        </pc:sldMkLst>
      </pc:sldChg>
      <pc:sldChg chg="addSp modSp mod">
        <pc:chgData name="Luiz Gustavo Veloso Castello" userId="6ccfdbba-54cd-4675-8640-8752d33d31c8" providerId="ADAL" clId="{07FDBB06-6E76-4173-B9E2-4CC7297938FC}" dt="2025-05-29T20:08:43.057" v="412" actId="207"/>
        <pc:sldMkLst>
          <pc:docMk/>
          <pc:sldMk cId="2344238669" sldId="1727"/>
        </pc:sldMkLst>
      </pc:sldChg>
    </pc:docChg>
  </pc:docChgLst>
  <pc:docChgLst>
    <pc:chgData name="Luiz Gustavo Veloso Castello" userId="S::lgvcastello@fazenda.rj.gov.br::6ccfdbba-54cd-4675-8640-8752d33d31c8" providerId="AD" clId="Web-{8C489964-4EFB-348C-1B49-6229BB9F563B}"/>
    <pc:docChg chg="modSld">
      <pc:chgData name="Luiz Gustavo Veloso Castello" userId="S::lgvcastello@fazenda.rj.gov.br::6ccfdbba-54cd-4675-8640-8752d33d31c8" providerId="AD" clId="Web-{8C489964-4EFB-348C-1B49-6229BB9F563B}" dt="2024-06-10T18:35:15.272" v="1" actId="1076"/>
      <pc:docMkLst>
        <pc:docMk/>
      </pc:docMkLst>
      <pc:sldChg chg="modSp">
        <pc:chgData name="Luiz Gustavo Veloso Castello" userId="S::lgvcastello@fazenda.rj.gov.br::6ccfdbba-54cd-4675-8640-8752d33d31c8" providerId="AD" clId="Web-{8C489964-4EFB-348C-1B49-6229BB9F563B}" dt="2024-06-10T18:35:15.272" v="1" actId="1076"/>
        <pc:sldMkLst>
          <pc:docMk/>
          <pc:sldMk cId="496429616" sldId="1728"/>
        </pc:sldMkLst>
      </pc:sldChg>
    </pc:docChg>
  </pc:docChgLst>
  <pc:docChgLst>
    <pc:chgData name="Hugo Bertha Bastos" userId="74d56c9b-61a2-4cec-b04e-e29fba831d5e" providerId="ADAL" clId="{B3F4AE01-F70B-4C17-8262-5CA25A0DDFE7}"/>
    <pc:docChg chg="undo custSel modSld">
      <pc:chgData name="Hugo Bertha Bastos" userId="74d56c9b-61a2-4cec-b04e-e29fba831d5e" providerId="ADAL" clId="{B3F4AE01-F70B-4C17-8262-5CA25A0DDFE7}" dt="2024-05-23T15:16:41.378" v="3301" actId="14734"/>
      <pc:docMkLst>
        <pc:docMk/>
      </pc:docMkLst>
      <pc:sldChg chg="modSp mod">
        <pc:chgData name="Hugo Bertha Bastos" userId="74d56c9b-61a2-4cec-b04e-e29fba831d5e" providerId="ADAL" clId="{B3F4AE01-F70B-4C17-8262-5CA25A0DDFE7}" dt="2024-05-17T19:39:21.018" v="3284" actId="20577"/>
        <pc:sldMkLst>
          <pc:docMk/>
          <pc:sldMk cId="896517572" sldId="1649"/>
        </pc:sldMkLst>
      </pc:sldChg>
      <pc:sldChg chg="modSp mod">
        <pc:chgData name="Hugo Bertha Bastos" userId="74d56c9b-61a2-4cec-b04e-e29fba831d5e" providerId="ADAL" clId="{B3F4AE01-F70B-4C17-8262-5CA25A0DDFE7}" dt="2024-05-17T18:17:59.003" v="2475" actId="14734"/>
        <pc:sldMkLst>
          <pc:docMk/>
          <pc:sldMk cId="2425828303" sldId="1682"/>
        </pc:sldMkLst>
      </pc:sldChg>
      <pc:sldChg chg="modNotesTx">
        <pc:chgData name="Hugo Bertha Bastos" userId="74d56c9b-61a2-4cec-b04e-e29fba831d5e" providerId="ADAL" clId="{B3F4AE01-F70B-4C17-8262-5CA25A0DDFE7}" dt="2024-05-17T19:13:32.911" v="2934" actId="20577"/>
        <pc:sldMkLst>
          <pc:docMk/>
          <pc:sldMk cId="3135549556" sldId="1730"/>
        </pc:sldMkLst>
      </pc:sldChg>
      <pc:sldChg chg="modSp mod modNotesTx">
        <pc:chgData name="Hugo Bertha Bastos" userId="74d56c9b-61a2-4cec-b04e-e29fba831d5e" providerId="ADAL" clId="{B3F4AE01-F70B-4C17-8262-5CA25A0DDFE7}" dt="2024-05-17T20:22:11.512" v="3299" actId="20577"/>
        <pc:sldMkLst>
          <pc:docMk/>
          <pc:sldMk cId="3039841087" sldId="1731"/>
        </pc:sldMkLst>
      </pc:sldChg>
      <pc:sldChg chg="modSp mod modNotesTx">
        <pc:chgData name="Hugo Bertha Bastos" userId="74d56c9b-61a2-4cec-b04e-e29fba831d5e" providerId="ADAL" clId="{B3F4AE01-F70B-4C17-8262-5CA25A0DDFE7}" dt="2024-05-23T15:16:41.378" v="3301" actId="14734"/>
        <pc:sldMkLst>
          <pc:docMk/>
          <pc:sldMk cId="994347761" sldId="1733"/>
        </pc:sldMkLst>
      </pc:sldChg>
    </pc:docChg>
  </pc:docChgLst>
  <pc:docChgLst>
    <pc:chgData name="Leticia Patino Borges" userId="57ad1a2c-d7a9-42c7-9fb1-529b00cc7347" providerId="ADAL" clId="{BAC3EC0C-70AB-45F7-8EA0-39DA93904823}"/>
    <pc:docChg chg="undo custSel addSld delSld modSld">
      <pc:chgData name="Leticia Patino Borges" userId="57ad1a2c-d7a9-42c7-9fb1-529b00cc7347" providerId="ADAL" clId="{BAC3EC0C-70AB-45F7-8EA0-39DA93904823}" dt="2025-05-26T19:08:57.262" v="943" actId="20577"/>
      <pc:docMkLst>
        <pc:docMk/>
      </pc:docMkLst>
      <pc:sldChg chg="addSp delSp modSp del mod">
        <pc:chgData name="Leticia Patino Borges" userId="57ad1a2c-d7a9-42c7-9fb1-529b00cc7347" providerId="ADAL" clId="{BAC3EC0C-70AB-45F7-8EA0-39DA93904823}" dt="2025-05-26T15:00:39.811" v="448" actId="47"/>
        <pc:sldMkLst>
          <pc:docMk/>
          <pc:sldMk cId="896517572" sldId="1649"/>
        </pc:sldMkLst>
      </pc:sldChg>
      <pc:sldChg chg="modSp mod">
        <pc:chgData name="Leticia Patino Borges" userId="57ad1a2c-d7a9-42c7-9fb1-529b00cc7347" providerId="ADAL" clId="{BAC3EC0C-70AB-45F7-8EA0-39DA93904823}" dt="2025-05-26T19:07:08.745" v="931" actId="6549"/>
        <pc:sldMkLst>
          <pc:docMk/>
          <pc:sldMk cId="751185172" sldId="1677"/>
        </pc:sldMkLst>
      </pc:sldChg>
      <pc:sldChg chg="modSp mod">
        <pc:chgData name="Leticia Patino Borges" userId="57ad1a2c-d7a9-42c7-9fb1-529b00cc7347" providerId="ADAL" clId="{BAC3EC0C-70AB-45F7-8EA0-39DA93904823}" dt="2025-05-26T19:06:12.143" v="930" actId="13926"/>
        <pc:sldMkLst>
          <pc:docMk/>
          <pc:sldMk cId="2425828303" sldId="1682"/>
        </pc:sldMkLst>
      </pc:sldChg>
      <pc:sldChg chg="addSp delSp modSp mod">
        <pc:chgData name="Leticia Patino Borges" userId="57ad1a2c-d7a9-42c7-9fb1-529b00cc7347" providerId="ADAL" clId="{BAC3EC0C-70AB-45F7-8EA0-39DA93904823}" dt="2025-05-26T19:03:38.605" v="859" actId="1035"/>
        <pc:sldMkLst>
          <pc:docMk/>
          <pc:sldMk cId="3039841087" sldId="1731"/>
        </pc:sldMkLst>
      </pc:sldChg>
      <pc:sldChg chg="modSp mod">
        <pc:chgData name="Leticia Patino Borges" userId="57ad1a2c-d7a9-42c7-9fb1-529b00cc7347" providerId="ADAL" clId="{BAC3EC0C-70AB-45F7-8EA0-39DA93904823}" dt="2025-05-26T19:08:57.262" v="943" actId="20577"/>
        <pc:sldMkLst>
          <pc:docMk/>
          <pc:sldMk cId="994347761" sldId="1733"/>
        </pc:sldMkLst>
      </pc:sldChg>
      <pc:sldChg chg="modSp mod">
        <pc:chgData name="Leticia Patino Borges" userId="57ad1a2c-d7a9-42c7-9fb1-529b00cc7347" providerId="ADAL" clId="{BAC3EC0C-70AB-45F7-8EA0-39DA93904823}" dt="2025-05-26T18:52:32.835" v="781" actId="20577"/>
        <pc:sldMkLst>
          <pc:docMk/>
          <pc:sldMk cId="2182658216" sldId="1745"/>
        </pc:sldMkLst>
      </pc:sldChg>
      <pc:sldChg chg="delSp modSp add mod">
        <pc:chgData name="Leticia Patino Borges" userId="57ad1a2c-d7a9-42c7-9fb1-529b00cc7347" providerId="ADAL" clId="{BAC3EC0C-70AB-45F7-8EA0-39DA93904823}" dt="2025-05-26T18:54:42.420" v="790" actId="1076"/>
        <pc:sldMkLst>
          <pc:docMk/>
          <pc:sldMk cId="3539811725" sldId="1746"/>
        </pc:sldMkLst>
      </pc:sldChg>
    </pc:docChg>
  </pc:docChgLst>
  <pc:docChgLst>
    <pc:chgData name="Allan Cristiano dos Santos" userId="S::acdsantos@fazenda.rj.gov.br::d31e4ff2-23af-4f3b-bbd8-dc4179b912ad" providerId="AD" clId="Web-{B8E4C966-6280-66A7-1E35-54F301A6FD8F}"/>
    <pc:docChg chg="modSld">
      <pc:chgData name="Allan Cristiano dos Santos" userId="S::acdsantos@fazenda.rj.gov.br::d31e4ff2-23af-4f3b-bbd8-dc4179b912ad" providerId="AD" clId="Web-{B8E4C966-6280-66A7-1E35-54F301A6FD8F}" dt="2024-05-28T21:44:26.892" v="90" actId="20577"/>
      <pc:docMkLst>
        <pc:docMk/>
      </pc:docMkLst>
      <pc:sldChg chg="modSp">
        <pc:chgData name="Allan Cristiano dos Santos" userId="S::acdsantos@fazenda.rj.gov.br::d31e4ff2-23af-4f3b-bbd8-dc4179b912ad" providerId="AD" clId="Web-{B8E4C966-6280-66A7-1E35-54F301A6FD8F}" dt="2024-05-28T21:44:26.892" v="90" actId="20577"/>
        <pc:sldMkLst>
          <pc:docMk/>
          <pc:sldMk cId="751185172" sldId="1677"/>
        </pc:sldMkLst>
      </pc:sldChg>
    </pc:docChg>
  </pc:docChgLst>
  <pc:docChgLst>
    <pc:chgData name="Liliane Figueiredo da Silva" userId="S::lfigueiredos@fazenda.rj.gov.br::f10f2e6b-1ac0-48fa-8c74-458c8e81f8a6" providerId="AD" clId="Web-{D875F19B-EBDB-65BF-A467-339A2C0C24AB}"/>
    <pc:docChg chg="modSld">
      <pc:chgData name="Liliane Figueiredo da Silva" userId="S::lfigueiredos@fazenda.rj.gov.br::f10f2e6b-1ac0-48fa-8c74-458c8e81f8a6" providerId="AD" clId="Web-{D875F19B-EBDB-65BF-A467-339A2C0C24AB}" dt="2024-02-19T19:27:46.644" v="68" actId="20577"/>
      <pc:docMkLst>
        <pc:docMk/>
      </pc:docMkLst>
      <pc:sldChg chg="modSp">
        <pc:chgData name="Liliane Figueiredo da Silva" userId="S::lfigueiredos@fazenda.rj.gov.br::f10f2e6b-1ac0-48fa-8c74-458c8e81f8a6" providerId="AD" clId="Web-{D875F19B-EBDB-65BF-A467-339A2C0C24AB}" dt="2024-02-19T19:17:09.036" v="55"/>
        <pc:sldMkLst>
          <pc:docMk/>
          <pc:sldMk cId="2425828303" sldId="1682"/>
        </pc:sldMkLst>
      </pc:sldChg>
      <pc:sldChg chg="modSp">
        <pc:chgData name="Liliane Figueiredo da Silva" userId="S::lfigueiredos@fazenda.rj.gov.br::f10f2e6b-1ac0-48fa-8c74-458c8e81f8a6" providerId="AD" clId="Web-{D875F19B-EBDB-65BF-A467-339A2C0C24AB}" dt="2024-02-19T19:07:43.897" v="17"/>
        <pc:sldMkLst>
          <pc:docMk/>
          <pc:sldMk cId="789097331" sldId="1723"/>
        </pc:sldMkLst>
      </pc:sldChg>
      <pc:sldChg chg="modSp">
        <pc:chgData name="Liliane Figueiredo da Silva" userId="S::lfigueiredos@fazenda.rj.gov.br::f10f2e6b-1ac0-48fa-8c74-458c8e81f8a6" providerId="AD" clId="Web-{D875F19B-EBDB-65BF-A467-339A2C0C24AB}" dt="2024-02-19T19:14:56.736" v="39" actId="1076"/>
        <pc:sldMkLst>
          <pc:docMk/>
          <pc:sldMk cId="3135549556" sldId="1730"/>
        </pc:sldMkLst>
      </pc:sldChg>
      <pc:sldChg chg="modSp">
        <pc:chgData name="Liliane Figueiredo da Silva" userId="S::lfigueiredos@fazenda.rj.gov.br::f10f2e6b-1ac0-48fa-8c74-458c8e81f8a6" providerId="AD" clId="Web-{D875F19B-EBDB-65BF-A467-339A2C0C24AB}" dt="2024-02-19T19:27:46.644" v="68" actId="20577"/>
        <pc:sldMkLst>
          <pc:docMk/>
          <pc:sldMk cId="3039841087" sldId="1731"/>
        </pc:sldMkLst>
      </pc:sldChg>
    </pc:docChg>
  </pc:docChgLst>
  <pc:docChgLst>
    <pc:chgData name="Leticia Patino Borges" userId="57ad1a2c-d7a9-42c7-9fb1-529b00cc7347" providerId="ADAL" clId="{C79075F2-1E97-4255-9AB7-9E50F9CA78BC}"/>
    <pc:docChg chg="undo custSel addSld delSld modSld modMainMaster">
      <pc:chgData name="Leticia Patino Borges" userId="57ad1a2c-d7a9-42c7-9fb1-529b00cc7347" providerId="ADAL" clId="{C79075F2-1E97-4255-9AB7-9E50F9CA78BC}" dt="2024-05-21T17:07:02.967" v="1168" actId="13926"/>
      <pc:docMkLst>
        <pc:docMk/>
      </pc:docMkLst>
      <pc:sldChg chg="delSp modSp mod">
        <pc:chgData name="Leticia Patino Borges" userId="57ad1a2c-d7a9-42c7-9fb1-529b00cc7347" providerId="ADAL" clId="{C79075F2-1E97-4255-9AB7-9E50F9CA78BC}" dt="2024-05-20T15:04:43.098" v="1049" actId="478"/>
        <pc:sldMkLst>
          <pc:docMk/>
          <pc:sldMk cId="896517572" sldId="1649"/>
        </pc:sldMkLst>
      </pc:sldChg>
      <pc:sldChg chg="delSp modSp mod setBg">
        <pc:chgData name="Leticia Patino Borges" userId="57ad1a2c-d7a9-42c7-9fb1-529b00cc7347" providerId="ADAL" clId="{C79075F2-1E97-4255-9AB7-9E50F9CA78BC}" dt="2024-05-20T15:06:08.700" v="1087" actId="1035"/>
        <pc:sldMkLst>
          <pc:docMk/>
          <pc:sldMk cId="751185172" sldId="1677"/>
        </pc:sldMkLst>
      </pc:sldChg>
      <pc:sldChg chg="addSp delSp modSp mod">
        <pc:chgData name="Leticia Patino Borges" userId="57ad1a2c-d7a9-42c7-9fb1-529b00cc7347" providerId="ADAL" clId="{C79075F2-1E97-4255-9AB7-9E50F9CA78BC}" dt="2024-05-20T14:56:28.547" v="979" actId="478"/>
        <pc:sldMkLst>
          <pc:docMk/>
          <pc:sldMk cId="1579751529" sldId="1678"/>
        </pc:sldMkLst>
      </pc:sldChg>
      <pc:sldChg chg="modSp mod setBg">
        <pc:chgData name="Leticia Patino Borges" userId="57ad1a2c-d7a9-42c7-9fb1-529b00cc7347" providerId="ADAL" clId="{C79075F2-1E97-4255-9AB7-9E50F9CA78BC}" dt="2024-05-20T15:24:25.755" v="1139" actId="207"/>
        <pc:sldMkLst>
          <pc:docMk/>
          <pc:sldMk cId="1196487639" sldId="1679"/>
        </pc:sldMkLst>
      </pc:sldChg>
      <pc:sldChg chg="delSp del mod">
        <pc:chgData name="Leticia Patino Borges" userId="57ad1a2c-d7a9-42c7-9fb1-529b00cc7347" providerId="ADAL" clId="{C79075F2-1E97-4255-9AB7-9E50F9CA78BC}" dt="2024-05-20T14:37:08.445" v="860" actId="47"/>
        <pc:sldMkLst>
          <pc:docMk/>
          <pc:sldMk cId="325982336" sldId="1680"/>
        </pc:sldMkLst>
      </pc:sldChg>
      <pc:sldChg chg="delSp modSp mod setBg">
        <pc:chgData name="Leticia Patino Borges" userId="57ad1a2c-d7a9-42c7-9fb1-529b00cc7347" providerId="ADAL" clId="{C79075F2-1E97-4255-9AB7-9E50F9CA78BC}" dt="2024-05-20T15:24:03.700" v="1136" actId="20577"/>
        <pc:sldMkLst>
          <pc:docMk/>
          <pc:sldMk cId="2425828303" sldId="1682"/>
        </pc:sldMkLst>
      </pc:sldChg>
      <pc:sldChg chg="addSp delSp modSp mod">
        <pc:chgData name="Leticia Patino Borges" userId="57ad1a2c-d7a9-42c7-9fb1-529b00cc7347" providerId="ADAL" clId="{C79075F2-1E97-4255-9AB7-9E50F9CA78BC}" dt="2024-05-21T17:07:02.967" v="1168" actId="13926"/>
        <pc:sldMkLst>
          <pc:docMk/>
          <pc:sldMk cId="1451531794" sldId="1684"/>
        </pc:sldMkLst>
      </pc:sldChg>
      <pc:sldChg chg="addSp delSp modSp mod setBg">
        <pc:chgData name="Leticia Patino Borges" userId="57ad1a2c-d7a9-42c7-9fb1-529b00cc7347" providerId="ADAL" clId="{C79075F2-1E97-4255-9AB7-9E50F9CA78BC}" dt="2024-05-20T15:06:54.952" v="1093" actId="403"/>
        <pc:sldMkLst>
          <pc:docMk/>
          <pc:sldMk cId="265082340" sldId="1719"/>
        </pc:sldMkLst>
      </pc:sldChg>
      <pc:sldChg chg="addSp delSp modSp mod setBg">
        <pc:chgData name="Leticia Patino Borges" userId="57ad1a2c-d7a9-42c7-9fb1-529b00cc7347" providerId="ADAL" clId="{C79075F2-1E97-4255-9AB7-9E50F9CA78BC}" dt="2024-05-20T15:07:02.444" v="1095" actId="403"/>
        <pc:sldMkLst>
          <pc:docMk/>
          <pc:sldMk cId="3697561492" sldId="1720"/>
        </pc:sldMkLst>
      </pc:sldChg>
      <pc:sldChg chg="addSp delSp modSp mod setBg">
        <pc:chgData name="Leticia Patino Borges" userId="57ad1a2c-d7a9-42c7-9fb1-529b00cc7347" providerId="ADAL" clId="{C79075F2-1E97-4255-9AB7-9E50F9CA78BC}" dt="2024-05-20T15:06:50.723" v="1091" actId="6549"/>
        <pc:sldMkLst>
          <pc:docMk/>
          <pc:sldMk cId="892823559" sldId="1721"/>
        </pc:sldMkLst>
      </pc:sldChg>
      <pc:sldChg chg="delSp modSp mod setBg">
        <pc:chgData name="Leticia Patino Borges" userId="57ad1a2c-d7a9-42c7-9fb1-529b00cc7347" providerId="ADAL" clId="{C79075F2-1E97-4255-9AB7-9E50F9CA78BC}" dt="2024-05-20T14:55:09.805" v="954" actId="478"/>
        <pc:sldMkLst>
          <pc:docMk/>
          <pc:sldMk cId="789097331" sldId="1723"/>
        </pc:sldMkLst>
      </pc:sldChg>
      <pc:sldChg chg="delSp modSp mod">
        <pc:chgData name="Leticia Patino Borges" userId="57ad1a2c-d7a9-42c7-9fb1-529b00cc7347" providerId="ADAL" clId="{C79075F2-1E97-4255-9AB7-9E50F9CA78BC}" dt="2024-05-20T14:55:22.345" v="958" actId="1076"/>
        <pc:sldMkLst>
          <pc:docMk/>
          <pc:sldMk cId="2172947587" sldId="1724"/>
        </pc:sldMkLst>
      </pc:sldChg>
      <pc:sldChg chg="modSp mod">
        <pc:chgData name="Leticia Patino Borges" userId="57ad1a2c-d7a9-42c7-9fb1-529b00cc7347" providerId="ADAL" clId="{C79075F2-1E97-4255-9AB7-9E50F9CA78BC}" dt="2024-05-20T14:42:55.171" v="889" actId="207"/>
        <pc:sldMkLst>
          <pc:docMk/>
          <pc:sldMk cId="551206558" sldId="1725"/>
        </pc:sldMkLst>
      </pc:sldChg>
      <pc:sldChg chg="delSp modSp mod">
        <pc:chgData name="Leticia Patino Borges" userId="57ad1a2c-d7a9-42c7-9fb1-529b00cc7347" providerId="ADAL" clId="{C79075F2-1E97-4255-9AB7-9E50F9CA78BC}" dt="2024-05-20T15:05:12.231" v="1059" actId="27636"/>
        <pc:sldMkLst>
          <pc:docMk/>
          <pc:sldMk cId="2344238669" sldId="1727"/>
        </pc:sldMkLst>
      </pc:sldChg>
      <pc:sldChg chg="delSp modSp mod">
        <pc:chgData name="Leticia Patino Borges" userId="57ad1a2c-d7a9-42c7-9fb1-529b00cc7347" providerId="ADAL" clId="{C79075F2-1E97-4255-9AB7-9E50F9CA78BC}" dt="2024-05-20T15:05:15.216" v="1061" actId="27636"/>
        <pc:sldMkLst>
          <pc:docMk/>
          <pc:sldMk cId="496429616" sldId="1728"/>
        </pc:sldMkLst>
      </pc:sldChg>
      <pc:sldChg chg="addSp delSp modSp mod">
        <pc:chgData name="Leticia Patino Borges" userId="57ad1a2c-d7a9-42c7-9fb1-529b00cc7347" providerId="ADAL" clId="{C79075F2-1E97-4255-9AB7-9E50F9CA78BC}" dt="2024-05-20T15:05:41.664" v="1077" actId="255"/>
        <pc:sldMkLst>
          <pc:docMk/>
          <pc:sldMk cId="1814976613" sldId="1729"/>
        </pc:sldMkLst>
      </pc:sldChg>
      <pc:sldChg chg="addSp delSp modSp mod setBg">
        <pc:chgData name="Leticia Patino Borges" userId="57ad1a2c-d7a9-42c7-9fb1-529b00cc7347" providerId="ADAL" clId="{C79075F2-1E97-4255-9AB7-9E50F9CA78BC}" dt="2024-05-20T15:05:19.872" v="1063" actId="108"/>
        <pc:sldMkLst>
          <pc:docMk/>
          <pc:sldMk cId="3135549556" sldId="1730"/>
        </pc:sldMkLst>
      </pc:sldChg>
      <pc:sldChg chg="addSp delSp modSp mod setBg">
        <pc:chgData name="Leticia Patino Borges" userId="57ad1a2c-d7a9-42c7-9fb1-529b00cc7347" providerId="ADAL" clId="{C79075F2-1E97-4255-9AB7-9E50F9CA78BC}" dt="2024-05-20T15:08:51.113" v="1116"/>
        <pc:sldMkLst>
          <pc:docMk/>
          <pc:sldMk cId="3039841087" sldId="1731"/>
        </pc:sldMkLst>
      </pc:sldChg>
      <pc:sldChg chg="modSp del mod">
        <pc:chgData name="Leticia Patino Borges" userId="57ad1a2c-d7a9-42c7-9fb1-529b00cc7347" providerId="ADAL" clId="{C79075F2-1E97-4255-9AB7-9E50F9CA78BC}" dt="2024-05-16T19:10:35.778" v="162" actId="47"/>
        <pc:sldMkLst>
          <pc:docMk/>
          <pc:sldMk cId="2935199316" sldId="1732"/>
        </pc:sldMkLst>
      </pc:sldChg>
      <pc:sldChg chg="addSp delSp modSp add mod setBg">
        <pc:chgData name="Leticia Patino Borges" userId="57ad1a2c-d7a9-42c7-9fb1-529b00cc7347" providerId="ADAL" clId="{C79075F2-1E97-4255-9AB7-9E50F9CA78BC}" dt="2024-05-20T15:06:01.199" v="1080" actId="255"/>
        <pc:sldMkLst>
          <pc:docMk/>
          <pc:sldMk cId="994347761" sldId="1733"/>
        </pc:sldMkLst>
      </pc:sldChg>
      <pc:sldChg chg="addSp delSp modSp new mod setBg">
        <pc:chgData name="Leticia Patino Borges" userId="57ad1a2c-d7a9-42c7-9fb1-529b00cc7347" providerId="ADAL" clId="{C79075F2-1E97-4255-9AB7-9E50F9CA78BC}" dt="2024-05-20T15:24:44.971" v="1142" actId="1076"/>
        <pc:sldMkLst>
          <pc:docMk/>
          <pc:sldMk cId="3269498193" sldId="1734"/>
        </pc:sldMkLst>
      </pc:sldChg>
      <pc:sldChg chg="new del">
        <pc:chgData name="Leticia Patino Borges" userId="57ad1a2c-d7a9-42c7-9fb1-529b00cc7347" providerId="ADAL" clId="{C79075F2-1E97-4255-9AB7-9E50F9CA78BC}" dt="2024-05-21T16:41:19.418" v="1144" actId="680"/>
        <pc:sldMkLst>
          <pc:docMk/>
          <pc:sldMk cId="3599385926" sldId="1735"/>
        </pc:sldMkLst>
      </pc:sldChg>
      <pc:sldMasterChg chg="modSldLayout">
        <pc:chgData name="Leticia Patino Borges" userId="57ad1a2c-d7a9-42c7-9fb1-529b00cc7347" providerId="ADAL" clId="{C79075F2-1E97-4255-9AB7-9E50F9CA78BC}" dt="2024-05-20T14:39:04.360" v="884"/>
        <pc:sldMasterMkLst>
          <pc:docMk/>
          <pc:sldMasterMk cId="2177236899" sldId="2147483648"/>
        </pc:sldMasterMkLst>
        <pc:sldLayoutChg chg="addSp delSp modSp mod setBg">
          <pc:chgData name="Leticia Patino Borges" userId="57ad1a2c-d7a9-42c7-9fb1-529b00cc7347" providerId="ADAL" clId="{C79075F2-1E97-4255-9AB7-9E50F9CA78BC}" dt="2024-05-20T14:39:04.360" v="884"/>
          <pc:sldLayoutMkLst>
            <pc:docMk/>
            <pc:sldMasterMk cId="2177236899" sldId="2147483648"/>
            <pc:sldLayoutMk cId="3901006010" sldId="2147483716"/>
          </pc:sldLayoutMkLst>
        </pc:sldLayoutChg>
      </pc:sldMasterChg>
      <pc:sldMasterChg chg="modSldLayout">
        <pc:chgData name="Leticia Patino Borges" userId="57ad1a2c-d7a9-42c7-9fb1-529b00cc7347" providerId="ADAL" clId="{C79075F2-1E97-4255-9AB7-9E50F9CA78BC}" dt="2024-05-20T14:50:28.993" v="913" actId="207"/>
        <pc:sldMasterMkLst>
          <pc:docMk/>
          <pc:sldMasterMk cId="4155346858" sldId="2147483675"/>
        </pc:sldMasterMkLst>
        <pc:sldLayoutChg chg="addSp modSp mod setBg">
          <pc:chgData name="Leticia Patino Borges" userId="57ad1a2c-d7a9-42c7-9fb1-529b00cc7347" providerId="ADAL" clId="{C79075F2-1E97-4255-9AB7-9E50F9CA78BC}" dt="2024-05-20T14:50:28.993" v="913" actId="207"/>
          <pc:sldLayoutMkLst>
            <pc:docMk/>
            <pc:sldMasterMk cId="4155346858" sldId="2147483675"/>
            <pc:sldLayoutMk cId="3519977950" sldId="2147483680"/>
          </pc:sldLayoutMkLst>
        </pc:sldLayoutChg>
        <pc:sldLayoutChg chg="addSp delSp modSp mod">
          <pc:chgData name="Leticia Patino Borges" userId="57ad1a2c-d7a9-42c7-9fb1-529b00cc7347" providerId="ADAL" clId="{C79075F2-1E97-4255-9AB7-9E50F9CA78BC}" dt="2024-05-20T14:46:54.538" v="909" actId="478"/>
          <pc:sldLayoutMkLst>
            <pc:docMk/>
            <pc:sldMasterMk cId="4155346858" sldId="2147483675"/>
            <pc:sldLayoutMk cId="3519977950" sldId="2147483717"/>
          </pc:sldLayoutMkLst>
        </pc:sldLayoutChg>
      </pc:sldMasterChg>
    </pc:docChg>
  </pc:docChgLst>
  <pc:docChgLst>
    <pc:chgData name="Rossana De Souza Albuquerque" userId="S::rossanaa@fazenda.rj.gov.br::492f1278-cb6e-43fc-ba1f-7a59f64c7236" providerId="AD" clId="Web-{CD06F4BD-A302-0ED5-3811-A95665722CBD}"/>
    <pc:docChg chg="modSld">
      <pc:chgData name="Rossana De Souza Albuquerque" userId="S::rossanaa@fazenda.rj.gov.br::492f1278-cb6e-43fc-ba1f-7a59f64c7236" providerId="AD" clId="Web-{CD06F4BD-A302-0ED5-3811-A95665722CBD}" dt="2025-05-27T17:17:35.827" v="200" actId="1076"/>
      <pc:docMkLst>
        <pc:docMk/>
      </pc:docMkLst>
      <pc:sldChg chg="modSp">
        <pc:chgData name="Rossana De Souza Albuquerque" userId="S::rossanaa@fazenda.rj.gov.br::492f1278-cb6e-43fc-ba1f-7a59f64c7236" providerId="AD" clId="Web-{CD06F4BD-A302-0ED5-3811-A95665722CBD}" dt="2025-05-27T15:55:31.734" v="162" actId="20577"/>
        <pc:sldMkLst>
          <pc:docMk/>
          <pc:sldMk cId="2425828303" sldId="1682"/>
        </pc:sldMkLst>
      </pc:sldChg>
      <pc:sldChg chg="modSp">
        <pc:chgData name="Rossana De Souza Albuquerque" userId="S::rossanaa@fazenda.rj.gov.br::492f1278-cb6e-43fc-ba1f-7a59f64c7236" providerId="AD" clId="Web-{CD06F4BD-A302-0ED5-3811-A95665722CBD}" dt="2025-05-27T16:21:26.767" v="183" actId="20577"/>
        <pc:sldMkLst>
          <pc:docMk/>
          <pc:sldMk cId="892823559" sldId="1721"/>
        </pc:sldMkLst>
      </pc:sldChg>
      <pc:sldChg chg="modSp">
        <pc:chgData name="Rossana De Souza Albuquerque" userId="S::rossanaa@fazenda.rj.gov.br::492f1278-cb6e-43fc-ba1f-7a59f64c7236" providerId="AD" clId="Web-{CD06F4BD-A302-0ED5-3811-A95665722CBD}" dt="2025-05-27T16:03:01.176" v="178" actId="1076"/>
        <pc:sldMkLst>
          <pc:docMk/>
          <pc:sldMk cId="994347761" sldId="1733"/>
        </pc:sldMkLst>
      </pc:sldChg>
      <pc:sldChg chg="modSp">
        <pc:chgData name="Rossana De Souza Albuquerque" userId="S::rossanaa@fazenda.rj.gov.br::492f1278-cb6e-43fc-ba1f-7a59f64c7236" providerId="AD" clId="Web-{CD06F4BD-A302-0ED5-3811-A95665722CBD}" dt="2025-05-27T16:24:12.789" v="197" actId="20577"/>
        <pc:sldMkLst>
          <pc:docMk/>
          <pc:sldMk cId="3539811725" sldId="1746"/>
        </pc:sldMkLst>
      </pc:sldChg>
    </pc:docChg>
  </pc:docChgLst>
  <pc:docChgLst>
    <pc:chgData name="Eduardo Alfradique de Oliveira" userId="S::eduardo.oliveira@fazenda.rj.gov.br::4548f309-48ea-4f49-8ee3-9b5af420c807" providerId="AD" clId="Web-{6309CC1C-23EC-B0F6-A1AF-85AB6C78F5BA}"/>
    <pc:docChg chg="modSld">
      <pc:chgData name="Eduardo Alfradique de Oliveira" userId="S::eduardo.oliveira@fazenda.rj.gov.br::4548f309-48ea-4f49-8ee3-9b5af420c807" providerId="AD" clId="Web-{6309CC1C-23EC-B0F6-A1AF-85AB6C78F5BA}" dt="2024-05-27T16:39:24.790" v="4" actId="1076"/>
      <pc:docMkLst>
        <pc:docMk/>
      </pc:docMkLst>
    </pc:docChg>
  </pc:docChgLst>
  <pc:docChgLst>
    <pc:chgData name="Larissa Silva Carvalho" userId="S::larissa.carvalho@fazenda.rj.gov.br::e6ace0a9-1f63-4dba-8bba-708368cb7770" providerId="AD" clId="Web-{8F93670B-4FFE-1D12-75F0-F79E840915F0}"/>
    <pc:docChg chg="modSld">
      <pc:chgData name="Larissa Silva Carvalho" userId="S::larissa.carvalho@fazenda.rj.gov.br::e6ace0a9-1f63-4dba-8bba-708368cb7770" providerId="AD" clId="Web-{8F93670B-4FFE-1D12-75F0-F79E840915F0}" dt="2025-05-27T14:54:43.401" v="17"/>
      <pc:docMkLst>
        <pc:docMk/>
      </pc:docMkLst>
      <pc:sldChg chg="modSp">
        <pc:chgData name="Larissa Silva Carvalho" userId="S::larissa.carvalho@fazenda.rj.gov.br::e6ace0a9-1f63-4dba-8bba-708368cb7770" providerId="AD" clId="Web-{8F93670B-4FFE-1D12-75F0-F79E840915F0}" dt="2025-05-27T14:54:43.401" v="17"/>
        <pc:sldMkLst>
          <pc:docMk/>
          <pc:sldMk cId="1579751529" sldId="1678"/>
        </pc:sldMkLst>
      </pc:sldChg>
    </pc:docChg>
  </pc:docChgLst>
  <pc:docChgLst>
    <pc:chgData name="Neusa Lourenco Silva" userId="S::nlourenco@fazenda.rj.gov.br::aae90cf0-4570-482f-9a17-f6c811b67bf3" providerId="AD" clId="Web-{B084BB1F-E287-0B11-5736-9DDB21CAD397}"/>
    <pc:docChg chg="modSld">
      <pc:chgData name="Neusa Lourenco Silva" userId="S::nlourenco@fazenda.rj.gov.br::aae90cf0-4570-482f-9a17-f6c811b67bf3" providerId="AD" clId="Web-{B084BB1F-E287-0B11-5736-9DDB21CAD397}" dt="2024-02-16T19:42:24.025" v="8" actId="20577"/>
      <pc:docMkLst>
        <pc:docMk/>
      </pc:docMkLst>
      <pc:sldChg chg="modSp">
        <pc:chgData name="Neusa Lourenco Silva" userId="S::nlourenco@fazenda.rj.gov.br::aae90cf0-4570-482f-9a17-f6c811b67bf3" providerId="AD" clId="Web-{B084BB1F-E287-0B11-5736-9DDB21CAD397}" dt="2024-02-16T19:42:24.025" v="8" actId="20577"/>
        <pc:sldMkLst>
          <pc:docMk/>
          <pc:sldMk cId="892823559" sldId="1721"/>
        </pc:sldMkLst>
      </pc:sldChg>
    </pc:docChg>
  </pc:docChgLst>
  <pc:docChgLst>
    <pc:chgData name="Caroline de Morais Rocha" userId="S::caroliner@fazenda.rj.gov.br::7e75e681-9559-43c9-a21c-f0722126cc1d" providerId="AD" clId="Web-{A14DF85E-6516-4C54-9B6D-F2D0E8A8E5CB}"/>
    <pc:docChg chg="modSld">
      <pc:chgData name="Caroline de Morais Rocha" userId="S::caroliner@fazenda.rj.gov.br::7e75e681-9559-43c9-a21c-f0722126cc1d" providerId="AD" clId="Web-{A14DF85E-6516-4C54-9B6D-F2D0E8A8E5CB}" dt="2024-02-15T20:37:41.689" v="1" actId="20577"/>
      <pc:docMkLst>
        <pc:docMk/>
      </pc:docMkLst>
      <pc:sldChg chg="modSp">
        <pc:chgData name="Caroline de Morais Rocha" userId="S::caroliner@fazenda.rj.gov.br::7e75e681-9559-43c9-a21c-f0722126cc1d" providerId="AD" clId="Web-{A14DF85E-6516-4C54-9B6D-F2D0E8A8E5CB}" dt="2024-02-15T20:37:41.689" v="1" actId="20577"/>
        <pc:sldMkLst>
          <pc:docMk/>
          <pc:sldMk cId="892823559" sldId="1721"/>
        </pc:sldMkLst>
      </pc:sldChg>
    </pc:docChg>
  </pc:docChgLst>
  <pc:docChgLst>
    <pc:chgData name="Leticia Patino Borges" userId="57ad1a2c-d7a9-42c7-9fb1-529b00cc7347" providerId="ADAL" clId="{9E5AC22B-2BE1-4E11-9BE5-8A7DA337409A}"/>
    <pc:docChg chg="undo custSel modSld">
      <pc:chgData name="Leticia Patino Borges" userId="57ad1a2c-d7a9-42c7-9fb1-529b00cc7347" providerId="ADAL" clId="{9E5AC22B-2BE1-4E11-9BE5-8A7DA337409A}" dt="2024-05-23T16:25:34.732" v="8" actId="13926"/>
      <pc:docMkLst>
        <pc:docMk/>
      </pc:docMkLst>
      <pc:sldChg chg="modSp">
        <pc:chgData name="Leticia Patino Borges" userId="57ad1a2c-d7a9-42c7-9fb1-529b00cc7347" providerId="ADAL" clId="{9E5AC22B-2BE1-4E11-9BE5-8A7DA337409A}" dt="2024-05-23T15:40:50.949" v="3"/>
        <pc:sldMkLst>
          <pc:docMk/>
          <pc:sldMk cId="2425828303" sldId="1682"/>
        </pc:sldMkLst>
      </pc:sldChg>
      <pc:sldChg chg="modSp mod">
        <pc:chgData name="Leticia Patino Borges" userId="57ad1a2c-d7a9-42c7-9fb1-529b00cc7347" providerId="ADAL" clId="{9E5AC22B-2BE1-4E11-9BE5-8A7DA337409A}" dt="2024-05-23T15:34:30.660" v="1" actId="20577"/>
        <pc:sldMkLst>
          <pc:docMk/>
          <pc:sldMk cId="1451531794" sldId="1684"/>
        </pc:sldMkLst>
      </pc:sldChg>
      <pc:sldChg chg="modSp mod">
        <pc:chgData name="Leticia Patino Borges" userId="57ad1a2c-d7a9-42c7-9fb1-529b00cc7347" providerId="ADAL" clId="{9E5AC22B-2BE1-4E11-9BE5-8A7DA337409A}" dt="2024-05-23T16:25:34.732" v="8" actId="13926"/>
        <pc:sldMkLst>
          <pc:docMk/>
          <pc:sldMk cId="994347761" sldId="1733"/>
        </pc:sldMkLst>
      </pc:sldChg>
    </pc:docChg>
  </pc:docChgLst>
  <pc:docChgLst>
    <pc:chgData name="Eduardo Alfradique de Oliveira" userId="S::eduardo.oliveira@fazenda.rj.gov.br::4548f309-48ea-4f49-8ee3-9b5af420c807" providerId="AD" clId="Web-{2D6E6A36-B07D-B77A-44C8-71CBE89BA9D9}"/>
    <pc:docChg chg="modSld">
      <pc:chgData name="Eduardo Alfradique de Oliveira" userId="S::eduardo.oliveira@fazenda.rj.gov.br::4548f309-48ea-4f49-8ee3-9b5af420c807" providerId="AD" clId="Web-{2D6E6A36-B07D-B77A-44C8-71CBE89BA9D9}" dt="2024-05-28T14:08:10.601" v="1" actId="20577"/>
      <pc:docMkLst>
        <pc:docMk/>
      </pc:docMkLst>
    </pc:docChg>
  </pc:docChgLst>
  <pc:docChgLst>
    <pc:chgData name="Allan Cristiano dos Santos" userId="S::acdsantos@fazenda.rj.gov.br::d31e4ff2-23af-4f3b-bbd8-dc4179b912ad" providerId="AD" clId="Web-{3020B05A-8997-2DCF-FD74-20221667BDE5}"/>
    <pc:docChg chg="modSld">
      <pc:chgData name="Allan Cristiano dos Santos" userId="S::acdsantos@fazenda.rj.gov.br::d31e4ff2-23af-4f3b-bbd8-dc4179b912ad" providerId="AD" clId="Web-{3020B05A-8997-2DCF-FD74-20221667BDE5}" dt="2024-05-23T14:48:37.456" v="53" actId="20577"/>
      <pc:docMkLst>
        <pc:docMk/>
      </pc:docMkLst>
      <pc:sldChg chg="modSp">
        <pc:chgData name="Allan Cristiano dos Santos" userId="S::acdsantos@fazenda.rj.gov.br::d31e4ff2-23af-4f3b-bbd8-dc4179b912ad" providerId="AD" clId="Web-{3020B05A-8997-2DCF-FD74-20221667BDE5}" dt="2024-05-23T14:48:37.456" v="53" actId="20577"/>
        <pc:sldMkLst>
          <pc:docMk/>
          <pc:sldMk cId="896517572" sldId="1649"/>
        </pc:sldMkLst>
      </pc:sldChg>
      <pc:sldChg chg="addSp modSp">
        <pc:chgData name="Allan Cristiano dos Santos" userId="S::acdsantos@fazenda.rj.gov.br::d31e4ff2-23af-4f3b-bbd8-dc4179b912ad" providerId="AD" clId="Web-{3020B05A-8997-2DCF-FD74-20221667BDE5}" dt="2024-05-23T14:46:10.577" v="50" actId="20577"/>
        <pc:sldMkLst>
          <pc:docMk/>
          <pc:sldMk cId="1579751529" sldId="1678"/>
        </pc:sldMkLst>
      </pc:sldChg>
    </pc:docChg>
  </pc:docChgLst>
  <pc:docChgLst>
    <pc:chgData name="Allan Cristiano dos Santos" userId="d31e4ff2-23af-4f3b-bbd8-dc4179b912ad" providerId="ADAL" clId="{319C7878-1125-4955-9CA7-AE9AEF31E36A}"/>
    <pc:docChg chg="modSld">
      <pc:chgData name="Allan Cristiano dos Santos" userId="d31e4ff2-23af-4f3b-bbd8-dc4179b912ad" providerId="ADAL" clId="{319C7878-1125-4955-9CA7-AE9AEF31E36A}" dt="2024-06-10T18:52:56.899" v="112" actId="122"/>
      <pc:docMkLst>
        <pc:docMk/>
      </pc:docMkLst>
      <pc:sldChg chg="addSp modSp mod">
        <pc:chgData name="Allan Cristiano dos Santos" userId="d31e4ff2-23af-4f3b-bbd8-dc4179b912ad" providerId="ADAL" clId="{319C7878-1125-4955-9CA7-AE9AEF31E36A}" dt="2024-06-10T18:52:56.899" v="112" actId="122"/>
        <pc:sldMkLst>
          <pc:docMk/>
          <pc:sldMk cId="896517572" sldId="1649"/>
        </pc:sldMkLst>
      </pc:sldChg>
    </pc:docChg>
  </pc:docChgLst>
  <pc:docChgLst>
    <pc:chgData name="Leticia Patino Borges" userId="57ad1a2c-d7a9-42c7-9fb1-529b00cc7347" providerId="ADAL" clId="{F221FE9F-692D-4A09-8456-2C3B3E6B535E}"/>
    <pc:docChg chg="custSel modSld">
      <pc:chgData name="Leticia Patino Borges" userId="57ad1a2c-d7a9-42c7-9fb1-529b00cc7347" providerId="ADAL" clId="{F221FE9F-692D-4A09-8456-2C3B3E6B535E}" dt="2025-05-20T15:53:56.103" v="312" actId="20577"/>
      <pc:docMkLst>
        <pc:docMk/>
      </pc:docMkLst>
      <pc:sldChg chg="addSp delSp modSp mod">
        <pc:chgData name="Leticia Patino Borges" userId="57ad1a2c-d7a9-42c7-9fb1-529b00cc7347" providerId="ADAL" clId="{F221FE9F-692D-4A09-8456-2C3B3E6B535E}" dt="2025-05-20T15:53:56.103" v="312" actId="20577"/>
        <pc:sldMkLst>
          <pc:docMk/>
          <pc:sldMk cId="751185172" sldId="1677"/>
        </pc:sldMkLst>
      </pc:sldChg>
      <pc:sldChg chg="addSp delSp modSp mod">
        <pc:chgData name="Leticia Patino Borges" userId="57ad1a2c-d7a9-42c7-9fb1-529b00cc7347" providerId="ADAL" clId="{F221FE9F-692D-4A09-8456-2C3B3E6B535E}" dt="2025-05-20T15:40:17.228" v="256" actId="1076"/>
        <pc:sldMkLst>
          <pc:docMk/>
          <pc:sldMk cId="1579751529" sldId="1678"/>
        </pc:sldMkLst>
      </pc:sldChg>
      <pc:sldChg chg="modSp mod">
        <pc:chgData name="Leticia Patino Borges" userId="57ad1a2c-d7a9-42c7-9fb1-529b00cc7347" providerId="ADAL" clId="{F221FE9F-692D-4A09-8456-2C3B3E6B535E}" dt="2025-05-20T14:38:05.832" v="14" actId="20577"/>
        <pc:sldMkLst>
          <pc:docMk/>
          <pc:sldMk cId="1196487639" sldId="1679"/>
        </pc:sldMkLst>
      </pc:sldChg>
      <pc:sldChg chg="addSp modSp mod modNotesTx">
        <pc:chgData name="Leticia Patino Borges" userId="57ad1a2c-d7a9-42c7-9fb1-529b00cc7347" providerId="ADAL" clId="{F221FE9F-692D-4A09-8456-2C3B3E6B535E}" dt="2025-05-20T15:46:01.650" v="294" actId="1076"/>
        <pc:sldMkLst>
          <pc:docMk/>
          <pc:sldMk cId="1451531794" sldId="1684"/>
        </pc:sldMkLst>
      </pc:sldChg>
      <pc:sldChg chg="addSp modSp">
        <pc:chgData name="Leticia Patino Borges" userId="57ad1a2c-d7a9-42c7-9fb1-529b00cc7347" providerId="ADAL" clId="{F221FE9F-692D-4A09-8456-2C3B3E6B535E}" dt="2025-05-20T14:39:38.348" v="77"/>
        <pc:sldMkLst>
          <pc:docMk/>
          <pc:sldMk cId="265082340" sldId="1719"/>
        </pc:sldMkLst>
      </pc:sldChg>
      <pc:sldChg chg="addSp modSp">
        <pc:chgData name="Leticia Patino Borges" userId="57ad1a2c-d7a9-42c7-9fb1-529b00cc7347" providerId="ADAL" clId="{F221FE9F-692D-4A09-8456-2C3B3E6B535E}" dt="2025-05-20T14:39:41.308" v="79"/>
        <pc:sldMkLst>
          <pc:docMk/>
          <pc:sldMk cId="3697561492" sldId="1720"/>
        </pc:sldMkLst>
      </pc:sldChg>
      <pc:sldChg chg="addSp modSp">
        <pc:chgData name="Leticia Patino Borges" userId="57ad1a2c-d7a9-42c7-9fb1-529b00cc7347" providerId="ADAL" clId="{F221FE9F-692D-4A09-8456-2C3B3E6B535E}" dt="2025-05-20T14:39:39.867" v="78"/>
        <pc:sldMkLst>
          <pc:docMk/>
          <pc:sldMk cId="892823559" sldId="1721"/>
        </pc:sldMkLst>
      </pc:sldChg>
      <pc:sldChg chg="addSp modSp mod">
        <pc:chgData name="Leticia Patino Borges" userId="57ad1a2c-d7a9-42c7-9fb1-529b00cc7347" providerId="ADAL" clId="{F221FE9F-692D-4A09-8456-2C3B3E6B535E}" dt="2025-05-20T14:39:00.888" v="44" actId="2711"/>
        <pc:sldMkLst>
          <pc:docMk/>
          <pc:sldMk cId="789097331" sldId="1723"/>
        </pc:sldMkLst>
      </pc:sldChg>
      <pc:sldChg chg="addSp modSp modNotesTx">
        <pc:chgData name="Leticia Patino Borges" userId="57ad1a2c-d7a9-42c7-9fb1-529b00cc7347" providerId="ADAL" clId="{F221FE9F-692D-4A09-8456-2C3B3E6B535E}" dt="2025-05-20T15:41:25.709" v="258" actId="5793"/>
        <pc:sldMkLst>
          <pc:docMk/>
          <pc:sldMk cId="2172947587" sldId="1724"/>
        </pc:sldMkLst>
      </pc:sldChg>
      <pc:sldChg chg="modSp mod">
        <pc:chgData name="Leticia Patino Borges" userId="57ad1a2c-d7a9-42c7-9fb1-529b00cc7347" providerId="ADAL" clId="{F221FE9F-692D-4A09-8456-2C3B3E6B535E}" dt="2025-05-20T14:39:17.223" v="65" actId="20577"/>
        <pc:sldMkLst>
          <pc:docMk/>
          <pc:sldMk cId="551206558" sldId="1725"/>
        </pc:sldMkLst>
      </pc:sldChg>
      <pc:sldChg chg="addSp modSp">
        <pc:chgData name="Leticia Patino Borges" userId="57ad1a2c-d7a9-42c7-9fb1-529b00cc7347" providerId="ADAL" clId="{F221FE9F-692D-4A09-8456-2C3B3E6B535E}" dt="2025-05-20T14:39:25.484" v="68"/>
        <pc:sldMkLst>
          <pc:docMk/>
          <pc:sldMk cId="496429616" sldId="1728"/>
        </pc:sldMkLst>
      </pc:sldChg>
      <pc:sldChg chg="addSp delSp modSp mod modNotesTx">
        <pc:chgData name="Leticia Patino Borges" userId="57ad1a2c-d7a9-42c7-9fb1-529b00cc7347" providerId="ADAL" clId="{F221FE9F-692D-4A09-8456-2C3B3E6B535E}" dt="2025-05-20T15:41:32.231" v="259" actId="6549"/>
        <pc:sldMkLst>
          <pc:docMk/>
          <pc:sldMk cId="3135549556" sldId="1730"/>
        </pc:sldMkLst>
      </pc:sldChg>
      <pc:sldChg chg="addSp delSp modSp mod modNotesTx">
        <pc:chgData name="Leticia Patino Borges" userId="57ad1a2c-d7a9-42c7-9fb1-529b00cc7347" providerId="ADAL" clId="{F221FE9F-692D-4A09-8456-2C3B3E6B535E}" dt="2025-05-20T15:41:38.170" v="261" actId="6549"/>
        <pc:sldMkLst>
          <pc:docMk/>
          <pc:sldMk cId="994347761" sldId="1733"/>
        </pc:sldMkLst>
      </pc:sldChg>
    </pc:docChg>
  </pc:docChgLst>
  <pc:docChgLst>
    <pc:chgData name="Allan Cristiano dos Santos" userId="S::acdsantos@fazenda.rj.gov.br::d31e4ff2-23af-4f3b-bbd8-dc4179b912ad" providerId="AD" clId="Web-{E7872FDB-46BB-4B27-8C47-84E755548422}"/>
    <pc:docChg chg="modSld">
      <pc:chgData name="Allan Cristiano dos Santos" userId="S::acdsantos@fazenda.rj.gov.br::d31e4ff2-23af-4f3b-bbd8-dc4179b912ad" providerId="AD" clId="Web-{E7872FDB-46BB-4B27-8C47-84E755548422}" dt="2024-05-21T13:06:25.004" v="22" actId="1076"/>
      <pc:docMkLst>
        <pc:docMk/>
      </pc:docMkLst>
      <pc:sldChg chg="modSp">
        <pc:chgData name="Allan Cristiano dos Santos" userId="S::acdsantos@fazenda.rj.gov.br::d31e4ff2-23af-4f3b-bbd8-dc4179b912ad" providerId="AD" clId="Web-{E7872FDB-46BB-4B27-8C47-84E755548422}" dt="2024-05-21T13:06:25.004" v="22" actId="1076"/>
        <pc:sldMkLst>
          <pc:docMk/>
          <pc:sldMk cId="3135549556" sldId="1730"/>
        </pc:sldMkLst>
      </pc:sldChg>
    </pc:docChg>
  </pc:docChgLst>
  <pc:docChgLst>
    <pc:chgData name="Sarah Ferreira" userId="S::sarahf@fazenda.rj.gov.br::a779f3ab-6700-4877-b1fd-04b6cdd3112c" providerId="AD" clId="Web-{FBA5F370-BF01-5D9A-0825-FF38324E4FDA}"/>
    <pc:docChg chg="modSld">
      <pc:chgData name="Sarah Ferreira" userId="S::sarahf@fazenda.rj.gov.br::a779f3ab-6700-4877-b1fd-04b6cdd3112c" providerId="AD" clId="Web-{FBA5F370-BF01-5D9A-0825-FF38324E4FDA}" dt="2024-05-17T18:53:24.888" v="23"/>
      <pc:docMkLst>
        <pc:docMk/>
      </pc:docMkLst>
      <pc:sldChg chg="delSp modSp">
        <pc:chgData name="Sarah Ferreira" userId="S::sarahf@fazenda.rj.gov.br::a779f3ab-6700-4877-b1fd-04b6cdd3112c" providerId="AD" clId="Web-{FBA5F370-BF01-5D9A-0825-FF38324E4FDA}" dt="2024-05-17T18:49:53.946" v="21" actId="20577"/>
        <pc:sldMkLst>
          <pc:docMk/>
          <pc:sldMk cId="2172947587" sldId="1724"/>
        </pc:sldMkLst>
      </pc:sldChg>
    </pc:docChg>
  </pc:docChgLst>
  <pc:docChgLst>
    <pc:chgData name="Allan Cristiano dos Santos" userId="S::acdsantos@fazenda.rj.gov.br::d31e4ff2-23af-4f3b-bbd8-dc4179b912ad" providerId="AD" clId="Web-{B95A46B6-9BD3-3B11-713C-E264250F74DB}"/>
    <pc:docChg chg="modSld">
      <pc:chgData name="Allan Cristiano dos Santos" userId="S::acdsantos@fazenda.rj.gov.br::d31e4ff2-23af-4f3b-bbd8-dc4179b912ad" providerId="AD" clId="Web-{B95A46B6-9BD3-3B11-713C-E264250F74DB}" dt="2024-02-15T19:06:28.948" v="3"/>
      <pc:docMkLst>
        <pc:docMk/>
      </pc:docMkLst>
    </pc:docChg>
  </pc:docChgLst>
  <pc:docChgLst>
    <pc:chgData name="Allan Cristiano dos Santos" userId="d31e4ff2-23af-4f3b-bbd8-dc4179b912ad" providerId="ADAL" clId="{384BEA24-4A01-4C8E-A333-61C1AD4568A7}"/>
    <pc:docChg chg="modSld">
      <pc:chgData name="Allan Cristiano dos Santos" userId="d31e4ff2-23af-4f3b-bbd8-dc4179b912ad" providerId="ADAL" clId="{384BEA24-4A01-4C8E-A333-61C1AD4568A7}" dt="2024-05-28T20:33:38.587" v="25" actId="20577"/>
      <pc:docMkLst>
        <pc:docMk/>
      </pc:docMkLst>
    </pc:docChg>
  </pc:docChgLst>
  <pc:docChgLst>
    <pc:chgData name="Hugo Bertha Bastos" userId="74d56c9b-61a2-4cec-b04e-e29fba831d5e" providerId="ADAL" clId="{566A8EBA-D812-42CB-AE81-B19A54196A66}"/>
    <pc:docChg chg="modSld">
      <pc:chgData name="Hugo Bertha Bastos" userId="74d56c9b-61a2-4cec-b04e-e29fba831d5e" providerId="ADAL" clId="{566A8EBA-D812-42CB-AE81-B19A54196A66}" dt="2024-05-16T20:01:10.617" v="11" actId="13926"/>
      <pc:docMkLst>
        <pc:docMk/>
      </pc:docMkLst>
    </pc:docChg>
  </pc:docChgLst>
  <pc:docChgLst>
    <pc:chgData name="Allan Cristiano dos Santos" userId="S::acdsantos@fazenda.rj.gov.br::d31e4ff2-23af-4f3b-bbd8-dc4179b912ad" providerId="AD" clId="Web-{9A2CB582-C0DF-B429-772C-3A98939A945E}"/>
    <pc:docChg chg="modSld">
      <pc:chgData name="Allan Cristiano dos Santos" userId="S::acdsantos@fazenda.rj.gov.br::d31e4ff2-23af-4f3b-bbd8-dc4179b912ad" providerId="AD" clId="Web-{9A2CB582-C0DF-B429-772C-3A98939A945E}" dt="2024-05-22T18:26:20.520" v="27"/>
      <pc:docMkLst>
        <pc:docMk/>
      </pc:docMkLst>
      <pc:sldChg chg="modSp">
        <pc:chgData name="Allan Cristiano dos Santos" userId="S::acdsantos@fazenda.rj.gov.br::d31e4ff2-23af-4f3b-bbd8-dc4179b912ad" providerId="AD" clId="Web-{9A2CB582-C0DF-B429-772C-3A98939A945E}" dt="2024-05-22T18:26:20.520" v="27"/>
        <pc:sldMkLst>
          <pc:docMk/>
          <pc:sldMk cId="1451531794" sldId="1684"/>
        </pc:sldMkLst>
      </pc:sldChg>
    </pc:docChg>
  </pc:docChgLst>
  <pc:docChgLst>
    <pc:chgData name="Eduardo Alfradique de Oliveira" userId="4548f309-48ea-4f49-8ee3-9b5af420c807" providerId="ADAL" clId="{0B440291-D0ED-4443-B9BA-51EB49BCF942}"/>
    <pc:docChg chg="undo custSel addSld delSld modSld">
      <pc:chgData name="Eduardo Alfradique de Oliveira" userId="4548f309-48ea-4f49-8ee3-9b5af420c807" providerId="ADAL" clId="{0B440291-D0ED-4443-B9BA-51EB49BCF942}" dt="2024-02-15T20:58:30.158" v="687" actId="1076"/>
      <pc:docMkLst>
        <pc:docMk/>
      </pc:docMkLst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2396061206" sldId="149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0733972" sldId="1672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416973449" sldId="1703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849440977" sldId="170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94385096" sldId="1710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18846177" sldId="1711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066513295" sldId="1722"/>
        </pc:sldMkLst>
      </pc:sldChg>
      <pc:sldChg chg="delSp add mod">
        <pc:chgData name="Eduardo Alfradique de Oliveira" userId="4548f309-48ea-4f49-8ee3-9b5af420c807" providerId="ADAL" clId="{0B440291-D0ED-4443-B9BA-51EB49BCF942}" dt="2024-02-15T17:27:29.850" v="2" actId="478"/>
        <pc:sldMkLst>
          <pc:docMk/>
          <pc:sldMk cId="2172947587" sldId="1724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551206558" sldId="1725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496429616" sldId="1728"/>
        </pc:sldMkLst>
      </pc:sldChg>
      <pc:sldChg chg="add del mod modShow">
        <pc:chgData name="Eduardo Alfradique de Oliveira" userId="4548f309-48ea-4f49-8ee3-9b5af420c807" providerId="ADAL" clId="{0B440291-D0ED-4443-B9BA-51EB49BCF942}" dt="2024-02-15T20:04:12.039" v="679" actId="47"/>
        <pc:sldMkLst>
          <pc:docMk/>
          <pc:sldMk cId="1209442230" sldId="1733"/>
        </pc:sldMkLst>
      </pc:sldChg>
    </pc:docChg>
  </pc:docChgLst>
  <pc:docChgLst>
    <pc:chgData name="Eduardo Alfradique de Oliveira" userId="S::eduardo.oliveira@fazenda.rj.gov.br::4548f309-48ea-4f49-8ee3-9b5af420c807" providerId="AD" clId="Web-{4D850EF7-B89B-0AE5-D062-1CA0D7552016}"/>
    <pc:docChg chg="modSld">
      <pc:chgData name="Eduardo Alfradique de Oliveira" userId="S::eduardo.oliveira@fazenda.rj.gov.br::4548f309-48ea-4f49-8ee3-9b5af420c807" providerId="AD" clId="Web-{4D850EF7-B89B-0AE5-D062-1CA0D7552016}" dt="2024-02-15T20:33:43.894" v="106"/>
      <pc:docMkLst>
        <pc:docMk/>
      </pc:docMkLst>
    </pc:docChg>
  </pc:docChgLst>
  <pc:docChgLst>
    <pc:chgData name="Leticia Patino Borges" userId="57ad1a2c-d7a9-42c7-9fb1-529b00cc7347" providerId="ADAL" clId="{E6F771B6-2E0B-4E5F-9E90-633189F3B8D8}"/>
    <pc:docChg chg="custSel modSld">
      <pc:chgData name="Leticia Patino Borges" userId="57ad1a2c-d7a9-42c7-9fb1-529b00cc7347" providerId="ADAL" clId="{E6F771B6-2E0B-4E5F-9E90-633189F3B8D8}" dt="2025-07-31T11:10:04.272" v="34" actId="207"/>
      <pc:docMkLst>
        <pc:docMk/>
      </pc:docMkLst>
      <pc:sldChg chg="addSp delSp modSp mod">
        <pc:chgData name="Leticia Patino Borges" userId="57ad1a2c-d7a9-42c7-9fb1-529b00cc7347" providerId="ADAL" clId="{E6F771B6-2E0B-4E5F-9E90-633189F3B8D8}" dt="2025-07-31T11:10:04.272" v="34" actId="207"/>
        <pc:sldMkLst>
          <pc:docMk/>
          <pc:sldMk cId="3539811725" sldId="1746"/>
        </pc:sldMkLst>
        <pc:spChg chg="mod">
          <ac:chgData name="Leticia Patino Borges" userId="57ad1a2c-d7a9-42c7-9fb1-529b00cc7347" providerId="ADAL" clId="{E6F771B6-2E0B-4E5F-9E90-633189F3B8D8}" dt="2025-07-31T11:09:55.348" v="33" actId="1035"/>
          <ac:spMkLst>
            <pc:docMk/>
            <pc:sldMk cId="3539811725" sldId="1746"/>
            <ac:spMk id="3" creationId="{044ACF20-DC58-E014-421E-8F87F647F62D}"/>
          </ac:spMkLst>
        </pc:spChg>
        <pc:spChg chg="mod">
          <ac:chgData name="Leticia Patino Borges" userId="57ad1a2c-d7a9-42c7-9fb1-529b00cc7347" providerId="ADAL" clId="{E6F771B6-2E0B-4E5F-9E90-633189F3B8D8}" dt="2025-07-31T11:08:20.874" v="3" actId="13926"/>
          <ac:spMkLst>
            <pc:docMk/>
            <pc:sldMk cId="3539811725" sldId="1746"/>
            <ac:spMk id="9" creationId="{9AD47833-9D3B-C863-C19C-A6E07D2CA22C}"/>
          </ac:spMkLst>
        </pc:spChg>
        <pc:graphicFrameChg chg="add mod">
          <ac:chgData name="Leticia Patino Borges" userId="57ad1a2c-d7a9-42c7-9fb1-529b00cc7347" providerId="ADAL" clId="{E6F771B6-2E0B-4E5F-9E90-633189F3B8D8}" dt="2025-07-31T11:10:04.272" v="34" actId="207"/>
          <ac:graphicFrameMkLst>
            <pc:docMk/>
            <pc:sldMk cId="3539811725" sldId="1746"/>
            <ac:graphicFrameMk id="2" creationId="{CEA290E3-54E2-4588-980F-B77EBABC7B84}"/>
          </ac:graphicFrameMkLst>
        </pc:graphicFrameChg>
        <pc:graphicFrameChg chg="del">
          <ac:chgData name="Leticia Patino Borges" userId="57ad1a2c-d7a9-42c7-9fb1-529b00cc7347" providerId="ADAL" clId="{E6F771B6-2E0B-4E5F-9E90-633189F3B8D8}" dt="2025-07-31T11:08:08.974" v="0" actId="478"/>
          <ac:graphicFrameMkLst>
            <pc:docMk/>
            <pc:sldMk cId="3539811725" sldId="1746"/>
            <ac:graphicFrameMk id="7" creationId="{B463E4E7-A2ED-54F6-9BA7-9F86AE70F09A}"/>
          </ac:graphicFrameMkLst>
        </pc:graphicFrameChg>
      </pc:sldChg>
    </pc:docChg>
  </pc:docChgLst>
  <pc:docChgLst>
    <pc:chgData name="Allan Cristiano dos Santos" userId="d31e4ff2-23af-4f3b-bbd8-dc4179b912ad" providerId="ADAL" clId="{28AA8C99-F645-437F-A7D8-5A0D902EEF34}"/>
    <pc:docChg chg="undo custSel modSld">
      <pc:chgData name="Allan Cristiano dos Santos" userId="d31e4ff2-23af-4f3b-bbd8-dc4179b912ad" providerId="ADAL" clId="{28AA8C99-F645-437F-A7D8-5A0D902EEF34}" dt="2024-05-21T18:11:34.246" v="24" actId="13926"/>
      <pc:docMkLst>
        <pc:docMk/>
      </pc:docMkLst>
      <pc:sldChg chg="modSp mod">
        <pc:chgData name="Allan Cristiano dos Santos" userId="d31e4ff2-23af-4f3b-bbd8-dc4179b912ad" providerId="ADAL" clId="{28AA8C99-F645-437F-A7D8-5A0D902EEF34}" dt="2024-05-21T18:11:34.246" v="24" actId="13926"/>
        <pc:sldMkLst>
          <pc:docMk/>
          <pc:sldMk cId="265082340" sldId="1719"/>
        </pc:sldMkLst>
      </pc:sldChg>
    </pc:docChg>
  </pc:docChgLst>
  <pc:docChgLst>
    <pc:chgData name="Sarah Ferreira" userId="S::sarahf@fazenda.rj.gov.br::a779f3ab-6700-4877-b1fd-04b6cdd3112c" providerId="AD" clId="Web-{FCE33A41-F427-8659-11FF-59078D39077A}"/>
    <pc:docChg chg="modSld">
      <pc:chgData name="Sarah Ferreira" userId="S::sarahf@fazenda.rj.gov.br::a779f3ab-6700-4877-b1fd-04b6cdd3112c" providerId="AD" clId="Web-{FCE33A41-F427-8659-11FF-59078D39077A}" dt="2024-05-20T13:23:32.610" v="20"/>
      <pc:docMkLst>
        <pc:docMk/>
      </pc:docMkLst>
    </pc:docChg>
  </pc:docChgLst>
  <pc:docChgLst>
    <pc:chgData name="Ana Krishna Passos Peixoto" userId="4fe70650-f6d2-40ae-9cfa-5823e72190aa" providerId="ADAL" clId="{63009772-643E-4B5E-BE5D-16C5E233DA6E}"/>
    <pc:docChg chg="undo custSel addSld delSld modSld">
      <pc:chgData name="Ana Krishna Passos Peixoto" userId="4fe70650-f6d2-40ae-9cfa-5823e72190aa" providerId="ADAL" clId="{63009772-643E-4B5E-BE5D-16C5E233DA6E}" dt="2024-02-15T19:26:02.779" v="815" actId="14100"/>
      <pc:docMkLst>
        <pc:docMk/>
      </pc:docMkLst>
      <pc:sldChg chg="modSp mod">
        <pc:chgData name="Ana Krishna Passos Peixoto" userId="4fe70650-f6d2-40ae-9cfa-5823e72190aa" providerId="ADAL" clId="{63009772-643E-4B5E-BE5D-16C5E233DA6E}" dt="2024-01-29T15:32:43.832" v="51" actId="20577"/>
        <pc:sldMkLst>
          <pc:docMk/>
          <pc:sldMk cId="2396061206" sldId="1499"/>
        </pc:sldMkLst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376397184" sldId="1622"/>
        </pc:sldMkLst>
      </pc:sldChg>
      <pc:sldChg chg="add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937536085" sldId="1674"/>
        </pc:sldMkLst>
      </pc:sldChg>
      <pc:sldChg chg="addSp modSp">
        <pc:chgData name="Ana Krishna Passos Peixoto" userId="4fe70650-f6d2-40ae-9cfa-5823e72190aa" providerId="ADAL" clId="{63009772-643E-4B5E-BE5D-16C5E233DA6E}" dt="2024-01-29T15:33:01.186" v="56"/>
        <pc:sldMkLst>
          <pc:docMk/>
          <pc:sldMk cId="751185172" sldId="1677"/>
        </pc:sldMkLst>
      </pc:sldChg>
      <pc:sldChg chg="addSp modSp">
        <pc:chgData name="Ana Krishna Passos Peixoto" userId="4fe70650-f6d2-40ae-9cfa-5823e72190aa" providerId="ADAL" clId="{63009772-643E-4B5E-BE5D-16C5E233DA6E}" dt="2024-01-29T15:33:02.418" v="57"/>
        <pc:sldMkLst>
          <pc:docMk/>
          <pc:sldMk cId="1579751529" sldId="1678"/>
        </pc:sldMkLst>
      </pc:sldChg>
      <pc:sldChg chg="modSp mod">
        <pc:chgData name="Ana Krishna Passos Peixoto" userId="4fe70650-f6d2-40ae-9cfa-5823e72190aa" providerId="ADAL" clId="{63009772-643E-4B5E-BE5D-16C5E233DA6E}" dt="2024-01-29T15:32:19.612" v="29" actId="20577"/>
        <pc:sldMkLst>
          <pc:docMk/>
          <pc:sldMk cId="1196487639" sldId="1679"/>
        </pc:sldMkLst>
      </pc:sldChg>
      <pc:sldChg chg="addSp modSp mod">
        <pc:chgData name="Ana Krishna Passos Peixoto" userId="4fe70650-f6d2-40ae-9cfa-5823e72190aa" providerId="ADAL" clId="{63009772-643E-4B5E-BE5D-16C5E233DA6E}" dt="2024-02-15T15:00:04.668" v="679" actId="207"/>
        <pc:sldMkLst>
          <pc:docMk/>
          <pc:sldMk cId="1451531794" sldId="1684"/>
        </pc:sldMkLst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458914537" sldId="1699"/>
        </pc:sldMkLst>
      </pc:sldChg>
      <pc:sldChg chg="addSp modSp add mod">
        <pc:chgData name="Ana Krishna Passos Peixoto" userId="4fe70650-f6d2-40ae-9cfa-5823e72190aa" providerId="ADAL" clId="{63009772-643E-4B5E-BE5D-16C5E233DA6E}" dt="2024-02-15T19:26:02.779" v="815" actId="14100"/>
        <pc:sldMkLst>
          <pc:docMk/>
          <pc:sldMk cId="3135549556" sldId="1730"/>
        </pc:sldMkLst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2935199316" sldId="1732"/>
        </pc:sldMkLst>
      </pc:sldChg>
    </pc:docChg>
  </pc:docChgLst>
  <pc:docChgLst>
    <pc:chgData name="Eduardo Alfradique de Oliveira" userId="4548f309-48ea-4f49-8ee3-9b5af420c807" providerId="ADAL" clId="{78370DC4-3AE3-2C44-980B-920A83484984}"/>
    <pc:docChg chg="modSld">
      <pc:chgData name="Eduardo Alfradique de Oliveira" userId="4548f309-48ea-4f49-8ee3-9b5af420c807" providerId="ADAL" clId="{78370DC4-3AE3-2C44-980B-920A83484984}" dt="2024-05-27T16:40:56.201" v="1" actId="1076"/>
      <pc:docMkLst>
        <pc:docMk/>
      </pc:docMkLst>
      <pc:sldChg chg="addSp modSp mod">
        <pc:chgData name="Eduardo Alfradique de Oliveira" userId="4548f309-48ea-4f49-8ee3-9b5af420c807" providerId="ADAL" clId="{78370DC4-3AE3-2C44-980B-920A83484984}" dt="2024-05-27T16:40:56.201" v="1" actId="1076"/>
        <pc:sldMkLst>
          <pc:docMk/>
          <pc:sldMk cId="496429616" sldId="1728"/>
        </pc:sldMkLst>
      </pc:sldChg>
    </pc:docChg>
  </pc:docChgLst>
  <pc:docChgLst>
    <pc:chgData name="Caroline de Morais Rocha" userId="7e75e681-9559-43c9-a21c-f0722126cc1d" providerId="ADAL" clId="{84474D81-C011-4622-9E88-0AB8D4882864}"/>
    <pc:docChg chg="undo custSel modSld">
      <pc:chgData name="Caroline de Morais Rocha" userId="7e75e681-9559-43c9-a21c-f0722126cc1d" providerId="ADAL" clId="{84474D81-C011-4622-9E88-0AB8D4882864}" dt="2024-05-22T15:11:04.055" v="571" actId="20577"/>
      <pc:docMkLst>
        <pc:docMk/>
      </pc:docMkLst>
      <pc:sldChg chg="modSp mod">
        <pc:chgData name="Caroline de Morais Rocha" userId="7e75e681-9559-43c9-a21c-f0722126cc1d" providerId="ADAL" clId="{84474D81-C011-4622-9E88-0AB8D4882864}" dt="2024-05-22T15:11:04.055" v="571" actId="20577"/>
        <pc:sldMkLst>
          <pc:docMk/>
          <pc:sldMk cId="265082340" sldId="1719"/>
        </pc:sldMkLst>
      </pc:sldChg>
      <pc:sldChg chg="addSp delSp modSp mod">
        <pc:chgData name="Caroline de Morais Rocha" userId="7e75e681-9559-43c9-a21c-f0722126cc1d" providerId="ADAL" clId="{84474D81-C011-4622-9E88-0AB8D4882864}" dt="2024-05-20T16:23:31.246" v="375" actId="6549"/>
        <pc:sldMkLst>
          <pc:docMk/>
          <pc:sldMk cId="3697561492" sldId="1720"/>
        </pc:sldMkLst>
      </pc:sldChg>
      <pc:sldChg chg="modSp mod">
        <pc:chgData name="Caroline de Morais Rocha" userId="7e75e681-9559-43c9-a21c-f0722126cc1d" providerId="ADAL" clId="{84474D81-C011-4622-9E88-0AB8D4882864}" dt="2024-05-20T16:45:27.938" v="539" actId="20577"/>
        <pc:sldMkLst>
          <pc:docMk/>
          <pc:sldMk cId="892823559" sldId="1721"/>
        </pc:sldMkLst>
      </pc:sldChg>
    </pc:docChg>
  </pc:docChgLst>
  <pc:docChgLst>
    <pc:chgData name="Liliane Figueiredo da Silva" userId="S::lfigueiredos@fazenda.rj.gov.br::f10f2e6b-1ac0-48fa-8c74-458c8e81f8a6" providerId="AD" clId="Web-{28D0ABEF-0D62-FAB3-620A-82B2F709F225}"/>
    <pc:docChg chg="modSld">
      <pc:chgData name="Liliane Figueiredo da Silva" userId="S::lfigueiredos@fazenda.rj.gov.br::f10f2e6b-1ac0-48fa-8c74-458c8e81f8a6" providerId="AD" clId="Web-{28D0ABEF-0D62-FAB3-620A-82B2F709F225}" dt="2024-05-29T12:53:19.300" v="19" actId="20577"/>
      <pc:docMkLst>
        <pc:docMk/>
      </pc:docMkLst>
    </pc:docChg>
  </pc:docChgLst>
  <pc:docChgLst>
    <pc:chgData name="Liliane Figueiredo da Silva" userId="S::lfigueiredos@fazenda.rj.gov.br::f10f2e6b-1ac0-48fa-8c74-458c8e81f8a6" providerId="AD" clId="Web-{CD564893-B289-F73D-5237-E5B70C20BEA0}"/>
    <pc:docChg chg="modSld">
      <pc:chgData name="Liliane Figueiredo da Silva" userId="S::lfigueiredos@fazenda.rj.gov.br::f10f2e6b-1ac0-48fa-8c74-458c8e81f8a6" providerId="AD" clId="Web-{CD564893-B289-F73D-5237-E5B70C20BEA0}" dt="2024-02-15T21:19:05.754" v="171" actId="14100"/>
      <pc:docMkLst>
        <pc:docMk/>
      </pc:docMkLst>
      <pc:sldChg chg="modSp">
        <pc:chgData name="Liliane Figueiredo da Silva" userId="S::lfigueiredos@fazenda.rj.gov.br::f10f2e6b-1ac0-48fa-8c74-458c8e81f8a6" providerId="AD" clId="Web-{CD564893-B289-F73D-5237-E5B70C20BEA0}" dt="2024-02-15T21:07:04.276" v="111" actId="20577"/>
        <pc:sldMkLst>
          <pc:docMk/>
          <pc:sldMk cId="1451531794" sldId="1684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14:45.573" v="118" actId="20577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16:58.281" v="170" actId="20577"/>
        <pc:sldMkLst>
          <pc:docMk/>
          <pc:sldMk cId="3697561492" sldId="1720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07:49.684" v="113" actId="20577"/>
        <pc:sldMkLst>
          <pc:docMk/>
          <pc:sldMk cId="892823559" sldId="1721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1:19:05.754" v="171" actId="14100"/>
        <pc:sldMkLst>
          <pc:docMk/>
          <pc:sldMk cId="2172947587" sldId="1724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0:21:44.055" v="29" actId="20577"/>
        <pc:sldMkLst>
          <pc:docMk/>
          <pc:sldMk cId="496429616" sldId="1728"/>
        </pc:sldMkLst>
      </pc:sldChg>
      <pc:sldChg chg="modSp">
        <pc:chgData name="Liliane Figueiredo da Silva" userId="S::lfigueiredos@fazenda.rj.gov.br::f10f2e6b-1ac0-48fa-8c74-458c8e81f8a6" providerId="AD" clId="Web-{CD564893-B289-F73D-5237-E5B70C20BEA0}" dt="2024-02-15T20:50:55.540" v="36" actId="1076"/>
        <pc:sldMkLst>
          <pc:docMk/>
          <pc:sldMk cId="3135549556" sldId="1730"/>
        </pc:sldMkLst>
      </pc:sldChg>
    </pc:docChg>
  </pc:docChgLst>
  <pc:docChgLst>
    <pc:chgData name="Diana Cabral Siqueira" userId="ced6879b-62a0-4142-bcef-7e5fda0b1d29" providerId="ADAL" clId="{EE218378-811C-4432-836A-08DFDCE21F42}"/>
    <pc:docChg chg="custSel modSld">
      <pc:chgData name="Diana Cabral Siqueira" userId="ced6879b-62a0-4142-bcef-7e5fda0b1d29" providerId="ADAL" clId="{EE218378-811C-4432-836A-08DFDCE21F42}" dt="2025-05-27T15:02:49.883" v="146" actId="20577"/>
      <pc:docMkLst>
        <pc:docMk/>
      </pc:docMkLst>
      <pc:sldChg chg="delSp modSp mod">
        <pc:chgData name="Diana Cabral Siqueira" userId="ced6879b-62a0-4142-bcef-7e5fda0b1d29" providerId="ADAL" clId="{EE218378-811C-4432-836A-08DFDCE21F42}" dt="2025-05-27T15:02:49.883" v="146" actId="20577"/>
        <pc:sldMkLst>
          <pc:docMk/>
          <pc:sldMk cId="1579751529" sldId="1678"/>
        </pc:sldMkLst>
      </pc:sldChg>
      <pc:sldChg chg="modSp mod">
        <pc:chgData name="Diana Cabral Siqueira" userId="ced6879b-62a0-4142-bcef-7e5fda0b1d29" providerId="ADAL" clId="{EE218378-811C-4432-836A-08DFDCE21F42}" dt="2025-05-27T13:31:15.999" v="106" actId="20577"/>
        <pc:sldMkLst>
          <pc:docMk/>
          <pc:sldMk cId="3697561492" sldId="1720"/>
        </pc:sldMkLst>
      </pc:sldChg>
    </pc:docChg>
  </pc:docChgLst>
  <pc:docChgLst>
    <pc:chgData name="Leticia Patino Borges" userId="57ad1a2c-d7a9-42c7-9fb1-529b00cc7347" providerId="ADAL" clId="{D60EDE7F-E730-446E-9CC1-5072A16610E0}"/>
    <pc:docChg chg="modSld">
      <pc:chgData name="Leticia Patino Borges" userId="57ad1a2c-d7a9-42c7-9fb1-529b00cc7347" providerId="ADAL" clId="{D60EDE7F-E730-446E-9CC1-5072A16610E0}" dt="2025-06-03T20:35:52.952" v="0" actId="13926"/>
      <pc:docMkLst>
        <pc:docMk/>
      </pc:docMkLst>
      <pc:sldChg chg="modSp mod">
        <pc:chgData name="Leticia Patino Borges" userId="57ad1a2c-d7a9-42c7-9fb1-529b00cc7347" providerId="ADAL" clId="{D60EDE7F-E730-446E-9CC1-5072A16610E0}" dt="2025-06-03T20:35:52.952" v="0" actId="13926"/>
        <pc:sldMkLst>
          <pc:docMk/>
          <pc:sldMk cId="3539811725" sldId="1746"/>
        </pc:sldMkLst>
      </pc:sldChg>
    </pc:docChg>
  </pc:docChgLst>
  <pc:docChgLst>
    <pc:chgData name="Eduardo Alfradique de Oliveira" userId="4548f309-48ea-4f49-8ee3-9b5af420c807" providerId="ADAL" clId="{ED0CA52C-0AE5-4707-BE69-245CC7A9E3BE}"/>
    <pc:docChg chg="undo redo custSel addSld modSld">
      <pc:chgData name="Eduardo Alfradique de Oliveira" userId="4548f309-48ea-4f49-8ee3-9b5af420c807" providerId="ADAL" clId="{ED0CA52C-0AE5-4707-BE69-245CC7A9E3BE}" dt="2025-05-20T18:28:22.867" v="508" actId="1035"/>
      <pc:docMkLst>
        <pc:docMk/>
      </pc:docMkLst>
      <pc:sldChg chg="addSp delSp modSp add mod">
        <pc:chgData name="Eduardo Alfradique de Oliveira" userId="4548f309-48ea-4f49-8ee3-9b5af420c807" providerId="ADAL" clId="{ED0CA52C-0AE5-4707-BE69-245CC7A9E3BE}" dt="2025-05-20T18:27:04.076" v="438" actId="122"/>
        <pc:sldMkLst>
          <pc:docMk/>
          <pc:sldMk cId="4233451645" sldId="1744"/>
        </pc:sldMkLst>
      </pc:sldChg>
    </pc:docChg>
  </pc:docChgLst>
  <pc:docChgLst>
    <pc:chgData name="Eduardo Alfradique de Oliveira" userId="4548f309-48ea-4f49-8ee3-9b5af420c807" providerId="ADAL" clId="{31E4A680-5FA5-49BE-918A-6FC1834AE13A}"/>
    <pc:docChg chg="addSld delSld modSld">
      <pc:chgData name="Eduardo Alfradique de Oliveira" userId="4548f309-48ea-4f49-8ee3-9b5af420c807" providerId="ADAL" clId="{31E4A680-5FA5-49BE-918A-6FC1834AE13A}" dt="2024-05-17T15:02:04.113" v="35" actId="14100"/>
      <pc:docMkLst>
        <pc:docMk/>
      </pc:docMkLst>
      <pc:sldChg chg="addSp modSp add del mod">
        <pc:chgData name="Eduardo Alfradique de Oliveira" userId="4548f309-48ea-4f49-8ee3-9b5af420c807" providerId="ADAL" clId="{31E4A680-5FA5-49BE-918A-6FC1834AE13A}" dt="2024-05-17T15:01:49.409" v="33" actId="1035"/>
        <pc:sldMkLst>
          <pc:docMk/>
          <pc:sldMk cId="2172947587" sldId="1724"/>
        </pc:sldMkLst>
      </pc:sldChg>
    </pc:docChg>
  </pc:docChgLst>
  <pc:docChgLst>
    <pc:chgData name="Larissa Silva Carvalho" userId="e6ace0a9-1f63-4dba-8bba-708368cb7770" providerId="ADAL" clId="{A6237886-994F-4FAE-908D-1E5476CB390E}"/>
    <pc:docChg chg="modSld">
      <pc:chgData name="Larissa Silva Carvalho" userId="e6ace0a9-1f63-4dba-8bba-708368cb7770" providerId="ADAL" clId="{A6237886-994F-4FAE-908D-1E5476CB390E}" dt="2025-05-29T19:00:29.733" v="4" actId="1076"/>
      <pc:docMkLst>
        <pc:docMk/>
      </pc:docMkLst>
      <pc:sldChg chg="modSp mod">
        <pc:chgData name="Larissa Silva Carvalho" userId="e6ace0a9-1f63-4dba-8bba-708368cb7770" providerId="ADAL" clId="{A6237886-994F-4FAE-908D-1E5476CB390E}" dt="2025-05-29T19:00:29.733" v="4" actId="1076"/>
        <pc:sldMkLst>
          <pc:docMk/>
          <pc:sldMk cId="265082340" sldId="1719"/>
        </pc:sldMkLst>
      </pc:sldChg>
    </pc:docChg>
  </pc:docChgLst>
  <pc:docChgLst>
    <pc:chgData name="Neusa Lourenco Silva" userId="S::nlourenco@fazenda.rj.gov.br::aae90cf0-4570-482f-9a17-f6c811b67bf3" providerId="AD" clId="Web-{F9E3B6EA-C52F-D488-1EE5-101A6E4777CC}"/>
    <pc:docChg chg="modSld">
      <pc:chgData name="Neusa Lourenco Silva" userId="S::nlourenco@fazenda.rj.gov.br::aae90cf0-4570-482f-9a17-f6c811b67bf3" providerId="AD" clId="Web-{F9E3B6EA-C52F-D488-1EE5-101A6E4777CC}" dt="2024-05-22T15:45:53.631" v="257" actId="1076"/>
      <pc:docMkLst>
        <pc:docMk/>
      </pc:docMkLst>
      <pc:sldChg chg="modSp">
        <pc:chgData name="Neusa Lourenco Silva" userId="S::nlourenco@fazenda.rj.gov.br::aae90cf0-4570-482f-9a17-f6c811b67bf3" providerId="AD" clId="Web-{F9E3B6EA-C52F-D488-1EE5-101A6E4777CC}" dt="2024-05-22T15:21:32.287" v="152" actId="20577"/>
        <pc:sldMkLst>
          <pc:docMk/>
          <pc:sldMk cId="3697561492" sldId="1720"/>
        </pc:sldMkLst>
      </pc:sldChg>
      <pc:sldChg chg="modSp">
        <pc:chgData name="Neusa Lourenco Silva" userId="S::nlourenco@fazenda.rj.gov.br::aae90cf0-4570-482f-9a17-f6c811b67bf3" providerId="AD" clId="Web-{F9E3B6EA-C52F-D488-1EE5-101A6E4777CC}" dt="2024-05-22T15:23:59.868" v="154" actId="1076"/>
        <pc:sldMkLst>
          <pc:docMk/>
          <pc:sldMk cId="3135549556" sldId="1730"/>
        </pc:sldMkLst>
      </pc:sldChg>
    </pc:docChg>
  </pc:docChgLst>
  <pc:docChgLst>
    <pc:chgData name="Liliane Figueiredo da Silva" userId="S::lfigueiredos@fazenda.rj.gov.br::f10f2e6b-1ac0-48fa-8c74-458c8e81f8a6" providerId="AD" clId="Web-{24033665-452D-0E61-8DBC-1BF24D99F89E}"/>
    <pc:docChg chg="modSld">
      <pc:chgData name="Liliane Figueiredo da Silva" userId="S::lfigueiredos@fazenda.rj.gov.br::f10f2e6b-1ac0-48fa-8c74-458c8e81f8a6" providerId="AD" clId="Web-{24033665-452D-0E61-8DBC-1BF24D99F89E}" dt="2024-02-16T20:06:48.756" v="1" actId="1076"/>
      <pc:docMkLst>
        <pc:docMk/>
      </pc:docMkLst>
    </pc:docChg>
  </pc:docChgLst>
  <pc:docChgLst>
    <pc:chgData name="Leticia" userId="57ad1a2c-d7a9-42c7-9fb1-529b00cc7347" providerId="ADAL" clId="{B304BE81-D7A0-40AE-B683-7931FEF243FD}"/>
    <pc:docChg chg="modSld">
      <pc:chgData name="Leticia" userId="57ad1a2c-d7a9-42c7-9fb1-529b00cc7347" providerId="ADAL" clId="{B304BE81-D7A0-40AE-B683-7931FEF243FD}" dt="2024-07-24T11:00:37.869" v="0"/>
      <pc:docMkLst>
        <pc:docMk/>
      </pc:docMkLst>
    </pc:docChg>
  </pc:docChgLst>
  <pc:docChgLst>
    <pc:chgData name="Hugo Bertha Bastos" userId="74d56c9b-61a2-4cec-b04e-e29fba831d5e" providerId="ADAL" clId="{675933C0-646B-4472-9366-CD86717DF45C}"/>
    <pc:docChg chg="custSel modSld">
      <pc:chgData name="Hugo Bertha Bastos" userId="74d56c9b-61a2-4cec-b04e-e29fba831d5e" providerId="ADAL" clId="{675933C0-646B-4472-9366-CD86717DF45C}" dt="2024-05-28T20:11:21.700" v="743" actId="20577"/>
      <pc:docMkLst>
        <pc:docMk/>
      </pc:docMkLst>
    </pc:docChg>
  </pc:docChgLst>
  <pc:docChgLst>
    <pc:chgData name="Luiz Gustavo Veloso Castello" userId="6ccfdbba-54cd-4675-8640-8752d33d31c8" providerId="ADAL" clId="{60B86010-9828-45F2-BDF2-19A7EE55C11B}"/>
    <pc:docChg chg="undo redo custSel modSld">
      <pc:chgData name="Luiz Gustavo Veloso Castello" userId="6ccfdbba-54cd-4675-8640-8752d33d31c8" providerId="ADAL" clId="{60B86010-9828-45F2-BDF2-19A7EE55C11B}" dt="2024-05-20T14:10:40.535" v="743" actId="20577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GF%20-%201Q/1&#176;%20Quadrimestre%202025%20-%20RG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-%20Relat&#243;rios%20Fiscais/RGF%20-%201Q/1&#176;%20Quadrimestre%202025%20-%20RG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5/RGF/01%20-%201&#186;%20Quadrimestre%202025/Apresenta&#231;&#227;o%201&#186;%20Quadrimestre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Apresenta&#231;&#245;es/2025/Audi&#234;ncias%20P&#250;blicas/RGF%20-%201Q/1&#176;%20Quadrimestre%202024%20-%20RGF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PIB ERJ %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1.635433070866139E-2"/>
                  <c:y val="-6.246536891221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E-47EB-925E-77A3B71597FC}"/>
                </c:ext>
              </c:extLst>
            </c:dLbl>
            <c:dLbl>
              <c:idx val="2"/>
              <c:layout>
                <c:manualLayout>
                  <c:x val="-4.9687664041994747E-2"/>
                  <c:y val="-0.1087616652085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AE-47EB-925E-77A3B71597F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AE-47EB-925E-77A3B71597FC}"/>
                </c:ext>
              </c:extLst>
            </c:dLbl>
            <c:dLbl>
              <c:idx val="6"/>
              <c:layout>
                <c:manualLayout>
                  <c:x val="-4.9687664041994747E-2"/>
                  <c:y val="3.012722368037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ERJ'!$C$13:$C$24</c:f>
              <c:numCache>
                <c:formatCode>0.00%</c:formatCode>
                <c:ptCount val="12"/>
                <c:pt idx="0">
                  <c:v>1.5300000000000001E-2</c:v>
                </c:pt>
                <c:pt idx="1">
                  <c:v>-2.7900000000000001E-2</c:v>
                </c:pt>
                <c:pt idx="2">
                  <c:v>-4.3899999999999995E-2</c:v>
                </c:pt>
                <c:pt idx="3">
                  <c:v>-1.5800000000000002E-2</c:v>
                </c:pt>
                <c:pt idx="4">
                  <c:v>9.7999999999999997E-3</c:v>
                </c:pt>
                <c:pt idx="5">
                  <c:v>5.0000000000000001E-3</c:v>
                </c:pt>
                <c:pt idx="6">
                  <c:v>-2.8799999999999999E-2</c:v>
                </c:pt>
                <c:pt idx="7">
                  <c:v>4.4000000000000004E-2</c:v>
                </c:pt>
                <c:pt idx="8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AE-47EB-925E-77A3B71597FC}"/>
            </c:ext>
          </c:extLst>
        </c:ser>
        <c:ser>
          <c:idx val="1"/>
          <c:order val="1"/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diamond"/>
            <c:size val="7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AE-47EB-925E-77A3B7159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ERJ'!$A$13:$A$24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'PIB ERJ'!$D$13:$D$24</c:f>
              <c:numCache>
                <c:formatCode>General</c:formatCode>
                <c:ptCount val="12"/>
                <c:pt idx="7" formatCode="0.00%">
                  <c:v>4.4000000000000004E-2</c:v>
                </c:pt>
                <c:pt idx="8" formatCode="0.00%">
                  <c:v>4.7E-2</c:v>
                </c:pt>
                <c:pt idx="9" formatCode="0.00%">
                  <c:v>3.7999999999999999E-2</c:v>
                </c:pt>
                <c:pt idx="10" formatCode="0.00%">
                  <c:v>3.9E-2</c:v>
                </c:pt>
                <c:pt idx="11" formatCode="0.00%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2AE-47EB-925E-77A3B71597FC}"/>
            </c:ext>
          </c:extLst>
        </c:ser>
        <c:ser>
          <c:idx val="2"/>
          <c:order val="2"/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val>
            <c:numRef>
              <c:f>'PIB ERJ'!$F$12:$F$23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2AE-47EB-925E-77A3B71597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9689984"/>
        <c:axId val="629691712"/>
      </c:lineChart>
      <c:catAx>
        <c:axId val="6296899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91712"/>
        <c:crosses val="autoZero"/>
        <c:auto val="1"/>
        <c:lblAlgn val="ctr"/>
        <c:lblOffset val="100"/>
        <c:noMultiLvlLbl val="0"/>
      </c:catAx>
      <c:valAx>
        <c:axId val="629691712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968998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7821918863142953E-3"/>
          <c:w val="0.99444444444444446"/>
          <c:h val="0.79626270341374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10'!$O$7</c:f>
              <c:strCache>
                <c:ptCount val="1"/>
                <c:pt idx="0">
                  <c:v>1ºQ 2024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10'!$O$8:$O$15</c:f>
              <c:numCache>
                <c:formatCode>#,##0,,</c:formatCode>
                <c:ptCount val="8"/>
                <c:pt idx="0">
                  <c:v>8326447746.0000029</c:v>
                </c:pt>
                <c:pt idx="1">
                  <c:v>4727855630.6899977</c:v>
                </c:pt>
                <c:pt idx="2">
                  <c:v>3346092613.8300009</c:v>
                </c:pt>
                <c:pt idx="3">
                  <c:v>2428977234.3299999</c:v>
                </c:pt>
                <c:pt idx="4">
                  <c:v>2734791035.0800028</c:v>
                </c:pt>
                <c:pt idx="5">
                  <c:v>3318703253.0300002</c:v>
                </c:pt>
                <c:pt idx="6">
                  <c:v>1056868040.8299997</c:v>
                </c:pt>
                <c:pt idx="7">
                  <c:v>2418971729.8999991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6-47B2-8242-3D7214DFBD35}"/>
            </c:ext>
          </c:extLst>
        </c:ser>
        <c:ser>
          <c:idx val="1"/>
          <c:order val="1"/>
          <c:tx>
            <c:strRef>
              <c:f>'SLIDE 10'!$P$7</c:f>
              <c:strCache>
                <c:ptCount val="1"/>
                <c:pt idx="0">
                  <c:v>1ºQ 2025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10'!$N$8:$N$15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Educação</c:v>
                </c:pt>
                <c:pt idx="4">
                  <c:v>Saúde</c:v>
                </c:pt>
                <c:pt idx="5">
                  <c:v>Encargos Especiais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'SLIDE 10'!$P$8:$P$15</c:f>
              <c:numCache>
                <c:formatCode>#,##0,,</c:formatCode>
                <c:ptCount val="8"/>
                <c:pt idx="0">
                  <c:v>8619371730.1699982</c:v>
                </c:pt>
                <c:pt idx="1">
                  <c:v>4927928207.5599995</c:v>
                </c:pt>
                <c:pt idx="2">
                  <c:v>3488705002.4999967</c:v>
                </c:pt>
                <c:pt idx="3">
                  <c:v>3049496762.0999956</c:v>
                </c:pt>
                <c:pt idx="4">
                  <c:v>2982880856.7699981</c:v>
                </c:pt>
                <c:pt idx="5">
                  <c:v>1968485339.5500004</c:v>
                </c:pt>
                <c:pt idx="6">
                  <c:v>1060714049.2099981</c:v>
                </c:pt>
                <c:pt idx="7">
                  <c:v>2776837668.4599991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6-47B2-8242-3D7214DFB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39383589037748"/>
          <c:y val="3.7482752359561985E-2"/>
          <c:w val="0.2065172061825605"/>
          <c:h val="0.11046488375003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7219867971542E-2"/>
          <c:y val="3.8254443201606717E-2"/>
          <c:w val="0.9622055602640569"/>
          <c:h val="0.85478759982621844"/>
        </c:manualLayout>
      </c:layout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4.6662741343274604E-2"/>
                  <c:y val="3.197348960755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0-499E-8E41-99064279CA4A}"/>
                </c:ext>
              </c:extLst>
            </c:dLbl>
            <c:dLbl>
              <c:idx val="1"/>
              <c:layout>
                <c:manualLayout>
                  <c:x val="-4.7769440963518386E-2"/>
                  <c:y val="4.2588265444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0-499E-8E41-99064279CA4A}"/>
                </c:ext>
              </c:extLst>
            </c:dLbl>
            <c:dLbl>
              <c:idx val="2"/>
              <c:layout>
                <c:manualLayout>
                  <c:x val="-3.9436108359582146E-2"/>
                  <c:y val="4.58300808820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0-499E-8E41-99064279CA4A}"/>
                </c:ext>
              </c:extLst>
            </c:dLbl>
            <c:dLbl>
              <c:idx val="3"/>
              <c:layout>
                <c:manualLayout>
                  <c:x val="-4.3884963808629232E-2"/>
                  <c:y val="-4.44422265094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0-499E-8E41-99064279CA4A}"/>
                </c:ext>
              </c:extLst>
            </c:dLbl>
            <c:dLbl>
              <c:idx val="4"/>
              <c:layout>
                <c:manualLayout>
                  <c:x val="-3.8879082388114938E-2"/>
                  <c:y val="4.305437213692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0-499E-8E41-99064279CA4A}"/>
                </c:ext>
              </c:extLst>
            </c:dLbl>
            <c:dLbl>
              <c:idx val="5"/>
              <c:layout>
                <c:manualLayout>
                  <c:x val="-4.7205062669360531E-2"/>
                  <c:y val="-3.05534723416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0-499E-8E41-99064279CA4A}"/>
                </c:ext>
              </c:extLst>
            </c:dLbl>
            <c:dLbl>
              <c:idx val="6"/>
              <c:layout>
                <c:manualLayout>
                  <c:x val="-2.6639215661217575E-2"/>
                  <c:y val="5.1424382229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B0-499E-8E41-99064279CA4A}"/>
                </c:ext>
              </c:extLst>
            </c:dLbl>
            <c:dLbl>
              <c:idx val="7"/>
              <c:layout>
                <c:manualLayout>
                  <c:x val="-4.998529097823616E-2"/>
                  <c:y val="-3.19413267142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B0-499E-8E41-99064279CA4A}"/>
                </c:ext>
              </c:extLst>
            </c:dLbl>
            <c:dLbl>
              <c:idx val="8"/>
              <c:layout>
                <c:manualLayout>
                  <c:x val="-4.8885943680683108E-2"/>
                  <c:y val="-4.30543721369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B0-499E-8E41-99064279CA4A}"/>
                </c:ext>
              </c:extLst>
            </c:dLbl>
            <c:dLbl>
              <c:idx val="9"/>
              <c:layout>
                <c:manualLayout>
                  <c:x val="-2.8337252092151561E-2"/>
                  <c:y val="-5.55555271932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0-499E-8E41-99064279CA4A}"/>
                </c:ext>
              </c:extLst>
            </c:dLbl>
            <c:dLbl>
              <c:idx val="10"/>
              <c:layout>
                <c:manualLayout>
                  <c:x val="-4.2240844410759995E-2"/>
                  <c:y val="-3.56599698077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1-4836-B76F-73938A59167A}"/>
                </c:ext>
              </c:extLst>
            </c:dLbl>
            <c:dLbl>
              <c:idx val="12"/>
              <c:layout>
                <c:manualLayout>
                  <c:x val="6.138926863732839E-3"/>
                  <c:y val="1.2905488572217693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5B0-499E-8E41-99064279CA4A}"/>
                </c:ext>
              </c:extLst>
            </c:dLbl>
            <c:dLbl>
              <c:idx val="13"/>
              <c:layout>
                <c:manualLayout>
                  <c:x val="-2.0008821036675749E-2"/>
                  <c:y val="2.5934523496525131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B0-499E-8E41-99064279CA4A}"/>
                </c:ext>
              </c:extLst>
            </c:dLbl>
            <c:dLbl>
              <c:idx val="14"/>
              <c:layout>
                <c:manualLayout>
                  <c:x val="-1.3339214024450662E-2"/>
                  <c:y val="2.839192170224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B0-499E-8E41-99064279CA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1Q 2025</c:v>
                </c:pt>
              </c:strCache>
            </c:strRef>
          </c:cat>
          <c:val>
            <c:numRef>
              <c:f>DCLxRCL!$B$3:$T$3</c:f>
              <c:numCache>
                <c:formatCode>0%</c:formatCode>
                <c:ptCount val="17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  <c:pt idx="15" formatCode="0.00%">
                  <c:v>2.1132</c:v>
                </c:pt>
                <c:pt idx="16" formatCode="0.00%">
                  <c:v>1.9882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cat>
            <c:strRef>
              <c:f>DCLxRCL!$B$2:$T$2</c:f>
              <c:strCach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1Q 2025</c:v>
                </c:pt>
              </c:strCache>
            </c:strRef>
          </c:cat>
          <c:val>
            <c:numRef>
              <c:f>DCLxRCL!$B$4:$T$4</c:f>
              <c:numCache>
                <c:formatCode>0%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pt-BR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5475272957168081E-2"/>
          <c:y val="4.7048885211789494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849750817857957E-3"/>
                  <c:y val="-5.821127069671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7-4C07-AC9A-01A5A6545491}"/>
                </c:ext>
              </c:extLst>
            </c:dLbl>
            <c:dLbl>
              <c:idx val="1"/>
              <c:layout>
                <c:manualLayout>
                  <c:x val="-1.2411431921960579E-16"/>
                  <c:y val="-1.1160520773970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Estoque!$H$3:$I$3</c:f>
              <c:strCache>
                <c:ptCount val="2"/>
                <c:pt idx="0">
                  <c:v>1º Quad. 2024</c:v>
                </c:pt>
                <c:pt idx="1">
                  <c:v>1º Quad. 2025</c:v>
                </c:pt>
              </c:strCache>
            </c:strRef>
          </c:cat>
          <c:val>
            <c:numRef>
              <c:f>Estoque!$H$4:$I$4</c:f>
              <c:numCache>
                <c:formatCode>_-* #,##0_-;\-* #,##0_-;_-* "-"??_-;_-@_-</c:formatCode>
                <c:ptCount val="2"/>
                <c:pt idx="0">
                  <c:v>160.67556908044</c:v>
                </c:pt>
                <c:pt idx="1">
                  <c:v>180.39700536115001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7-4C07-AC9A-01A5A6545491}"/>
            </c:ext>
          </c:extLst>
        </c:ser>
        <c:ser>
          <c:idx val="1"/>
          <c:order val="1"/>
          <c:tx>
            <c:strRef>
              <c:f>Estoque!$C$5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Estoque!$H$3:$I$3</c:f>
              <c:strCache>
                <c:ptCount val="2"/>
                <c:pt idx="0">
                  <c:v>1º Quad. 2024</c:v>
                </c:pt>
                <c:pt idx="1">
                  <c:v>1º Quad. 2025</c:v>
                </c:pt>
              </c:strCache>
            </c:strRef>
          </c:cat>
          <c:val>
            <c:numRef>
              <c:f>Estoque!$H$5:$I$5</c:f>
              <c:numCache>
                <c:formatCode>_-* #,##0_-;\-* #,##0_-;_-* "-"??_-;_-@_-</c:formatCode>
                <c:ptCount val="2"/>
                <c:pt idx="0">
                  <c:v>18.888014308456523</c:v>
                </c:pt>
                <c:pt idx="1">
                  <c:v>20.956823639539998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7-4C07-AC9A-01A5A6545491}"/>
            </c:ext>
          </c:extLst>
        </c:ser>
        <c:ser>
          <c:idx val="2"/>
          <c:order val="2"/>
          <c:tx>
            <c:strRef>
              <c:f>Estoque!$C$6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849750817857957E-3"/>
                  <c:y val="-4.56870883534502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7-4C07-AC9A-01A5A6545491}"/>
                </c:ext>
              </c:extLst>
            </c:dLbl>
            <c:dLbl>
              <c:idx val="1"/>
              <c:layout>
                <c:manualLayout>
                  <c:x val="-1.6924875408930219E-3"/>
                  <c:y val="-7.61755202702122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Estoque!$H$3:$I$3</c:f>
              <c:strCache>
                <c:ptCount val="2"/>
                <c:pt idx="0">
                  <c:v>1º Quad. 2024</c:v>
                </c:pt>
                <c:pt idx="1">
                  <c:v>1º Quad. 2025</c:v>
                </c:pt>
              </c:strCache>
            </c:strRef>
          </c:cat>
          <c:val>
            <c:numRef>
              <c:f>Estoque!$H$6:$I$6</c:f>
              <c:numCache>
                <c:formatCode>_-* #,##0_-;\-* #,##0_-;_-* "-"??_-;_-@_-</c:formatCode>
                <c:ptCount val="2"/>
                <c:pt idx="0">
                  <c:v>13.03424089118</c:v>
                </c:pt>
                <c:pt idx="1">
                  <c:v>13.20069973271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7-4C07-AC9A-01A5A6545491}"/>
            </c:ext>
          </c:extLst>
        </c:ser>
        <c:ser>
          <c:idx val="3"/>
          <c:order val="3"/>
          <c:tx>
            <c:strRef>
              <c:f>Estoque!$C$7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Estoque!$H$3:$I$3</c:f>
              <c:strCache>
                <c:ptCount val="2"/>
                <c:pt idx="0">
                  <c:v>1º Quad. 2024</c:v>
                </c:pt>
                <c:pt idx="1">
                  <c:v>1º Quad. 2025</c:v>
                </c:pt>
              </c:strCache>
            </c:strRef>
          </c:cat>
          <c:val>
            <c:numRef>
              <c:f>Estoque!$H$7:$I$7</c:f>
              <c:numCache>
                <c:formatCode>_-* #,##0_-;\-* #,##0_-;_-* "-"??_-;_-@_-</c:formatCode>
                <c:ptCount val="2"/>
                <c:pt idx="0">
                  <c:v>4.9897321967299995</c:v>
                </c:pt>
                <c:pt idx="1">
                  <c:v>7.5578229076999985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7-4C07-AC9A-01A5A654549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8914181783992204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5.7761272767198432E-2"/>
          <c:w val="0.92166197706664965"/>
          <c:h val="0.818840505898525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Tabela__Serviço!$AE$34:$AF$34</c:f>
              <c:strCache>
                <c:ptCount val="2"/>
                <c:pt idx="0">
                  <c:v>1ºQ 2024</c:v>
                </c:pt>
                <c:pt idx="1">
                  <c:v>1ºQ 2025</c:v>
                </c:pt>
              </c:strCache>
            </c:strRef>
          </c:cat>
          <c:val>
            <c:numRef>
              <c:f>Tabela__Serviço!$AE$35:$AF$35</c:f>
              <c:numCache>
                <c:formatCode>#,##0</c:formatCode>
                <c:ptCount val="2"/>
                <c:pt idx="0" formatCode="_-* #,##0_-;\-* #,##0_-;_-* &quot;-&quot;??_-;_-@_-">
                  <c:v>2513.3129536799997</c:v>
                </c:pt>
                <c:pt idx="1">
                  <c:v>1280.25833446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E-4C8F-B8D5-05690AA77600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Tabela__Serviço!$AE$34:$AF$34</c:f>
              <c:strCache>
                <c:ptCount val="2"/>
                <c:pt idx="0">
                  <c:v>1ºQ 2024</c:v>
                </c:pt>
                <c:pt idx="1">
                  <c:v>1ºQ 2025</c:v>
                </c:pt>
              </c:strCache>
            </c:strRef>
          </c:cat>
          <c:val>
            <c:numRef>
              <c:f>Tabela__Serviço!$AE$36:$AF$36</c:f>
              <c:numCache>
                <c:formatCode>#,##0</c:formatCode>
                <c:ptCount val="2"/>
                <c:pt idx="0" formatCode="_-* #,##0_-;\-* #,##0_-;_-* &quot;-&quot;??_-;_-@_-">
                  <c:v>129</c:v>
                </c:pt>
                <c:pt idx="1">
                  <c:v>79.581187749999984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E-4C8F-B8D5-05690AA7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2535017288343E-3"/>
          <c:y val="5.0925925925925923E-2"/>
          <c:w val="0.99207936029877086"/>
          <c:h val="0.80065543890347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19'!$D$25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67E-4836-AD14-83BC543BCE6C}"/>
              </c:ext>
            </c:extLst>
          </c:dPt>
          <c:dLbls>
            <c:dLbl>
              <c:idx val="9"/>
              <c:layout>
                <c:manualLayout>
                  <c:x val="0"/>
                  <c:y val="-4.4176706827309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E-4836-AD14-83BC543BC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19'!$C$28:$C$39</c:f>
              <c:strCach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1ºQ 2025</c:v>
                </c:pt>
              </c:strCache>
            </c:strRef>
          </c:cat>
          <c:val>
            <c:numRef>
              <c:f>'SLIDE 19'!$D$28:$D$39</c:f>
              <c:numCache>
                <c:formatCode>#,##0</c:formatCode>
                <c:ptCount val="12"/>
                <c:pt idx="0">
                  <c:v>3531</c:v>
                </c:pt>
                <c:pt idx="1">
                  <c:v>6370</c:v>
                </c:pt>
                <c:pt idx="2">
                  <c:v>13508</c:v>
                </c:pt>
                <c:pt idx="3">
                  <c:v>20317</c:v>
                </c:pt>
                <c:pt idx="4">
                  <c:v>18827</c:v>
                </c:pt>
                <c:pt idx="5">
                  <c:v>18592</c:v>
                </c:pt>
                <c:pt idx="6">
                  <c:v>14436</c:v>
                </c:pt>
                <c:pt idx="7">
                  <c:v>11359</c:v>
                </c:pt>
                <c:pt idx="8">
                  <c:v>7496</c:v>
                </c:pt>
                <c:pt idx="9">
                  <c:v>3934</c:v>
                </c:pt>
                <c:pt idx="10">
                  <c:v>4354</c:v>
                </c:pt>
                <c:pt idx="11" formatCode="_-* #,##0_-;\-* #,##0_-;_-* &quot;-&quot;??_-;_-@_-">
                  <c:v>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E-4836-AD14-83BC543BC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57359472"/>
        <c:axId val="757356592"/>
      </c:barChart>
      <c:catAx>
        <c:axId val="7573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757356592"/>
        <c:crosses val="autoZero"/>
        <c:auto val="1"/>
        <c:lblAlgn val="ctr"/>
        <c:lblOffset val="100"/>
        <c:noMultiLvlLbl val="0"/>
      </c:catAx>
      <c:valAx>
        <c:axId val="7573565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735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73700767585251E-2"/>
          <c:y val="5.5383245671707208E-2"/>
          <c:w val="0.95605259846482948"/>
          <c:h val="0.9063469756738988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one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1Q 2025'!$B$70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2025'!$C$69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2025'!$C$70</c:f>
              <c:numCache>
                <c:formatCode>#,##0</c:formatCode>
                <c:ptCount val="1"/>
                <c:pt idx="0">
                  <c:v>30733.254224619992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F3B-4548-8942-C007A759EDF9}"/>
            </c:ext>
          </c:extLst>
        </c:ser>
        <c:ser>
          <c:idx val="1"/>
          <c:order val="1"/>
          <c:tx>
            <c:strRef>
              <c:f>'Gráficos 1Q 2025'!$B$71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2025'!$C$69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2025'!$C$71</c:f>
              <c:numCache>
                <c:formatCode>#,##0</c:formatCode>
                <c:ptCount val="1"/>
                <c:pt idx="0">
                  <c:v>35577.523301519992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F3B-4548-8942-C007A759ED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1Q 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2025'!$C$22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2025'!$C$47</c:f>
              <c:numCache>
                <c:formatCode>#,##0,,</c:formatCode>
                <c:ptCount val="1"/>
                <c:pt idx="0">
                  <c:v>7723371249.3699999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30B-44A5-84E7-8B4C539BE3B7}"/>
            </c:ext>
          </c:extLst>
        </c:ser>
        <c:ser>
          <c:idx val="1"/>
          <c:order val="1"/>
          <c:tx>
            <c:strRef>
              <c:f>'Gráficos 1Q 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2025'!$C$22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2025'!$C$48</c:f>
              <c:numCache>
                <c:formatCode>#,##0,,</c:formatCode>
                <c:ptCount val="1"/>
                <c:pt idx="0">
                  <c:v>8204770268.7200003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30B-44A5-84E7-8B4C539BE3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'Gráficos 1Q 2025'!$B$23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2025'!$C$22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2025'!$C$23</c:f>
              <c:numCache>
                <c:formatCode>#,##0,,</c:formatCode>
                <c:ptCount val="1"/>
                <c:pt idx="0">
                  <c:v>16009224613.030001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E6F-47A1-8837-B16D30B4764C}"/>
            </c:ext>
          </c:extLst>
        </c:ser>
        <c:ser>
          <c:idx val="1"/>
          <c:order val="1"/>
          <c:tx>
            <c:strRef>
              <c:f>'Gráficos 1Q 2025'!$B$24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'Gráficos 1Q 2025'!$C$22</c:f>
              <c:strCache>
                <c:ptCount val="1"/>
                <c:pt idx="0">
                  <c:v>1º Q</c:v>
                </c:pt>
              </c:strCache>
              <c:extLst/>
            </c:strRef>
          </c:cat>
          <c:val>
            <c:numRef>
              <c:f>'Gráficos 1Q 2025'!$C$24</c:f>
              <c:numCache>
                <c:formatCode>#,##0,,</c:formatCode>
                <c:ptCount val="1"/>
                <c:pt idx="0">
                  <c:v>18627107895.110001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E6F-47A1-8837-B16D30B47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0685972280626"/>
          <c:y val="3.0304529440248968E-3"/>
          <c:w val="0.51316845715690385"/>
          <c:h val="0.99696948418011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0648148148148148"/>
          <c:w val="0.89524473594724774"/>
          <c:h val="0.7317443132108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9-4006-B1FF-65FF5B5C3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9'!$C$12:$D$12</c:f>
              <c:strCache>
                <c:ptCount val="2"/>
                <c:pt idx="0">
                  <c:v>1ºQ 2024</c:v>
                </c:pt>
                <c:pt idx="1">
                  <c:v>1ºQ 2025</c:v>
                </c:pt>
              </c:strCache>
            </c:strRef>
          </c:cat>
          <c:val>
            <c:numRef>
              <c:f>'SLIDE 9'!$C$13:$D$13</c:f>
              <c:numCache>
                <c:formatCode>#,##0,,</c:formatCode>
                <c:ptCount val="2"/>
                <c:pt idx="0">
                  <c:v>28358707283.690048</c:v>
                </c:pt>
                <c:pt idx="1">
                  <c:v>28874419616.320061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9-4006-B1FF-65FF5B5C3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</cdr:x>
      <cdr:y>0.04231</cdr:y>
    </cdr:from>
    <cdr:to>
      <cdr:x>0.97939</cdr:x>
      <cdr:y>0.90921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5939243" y="230061"/>
          <a:ext cx="4953835" cy="4713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spcBef>
              <a:spcPts val="1200"/>
            </a:spcBef>
            <a:tabLst>
              <a:tab pos="457200" algn="l"/>
            </a:tabLst>
          </a:pPr>
          <a:r>
            <a:rPr lang="pt-BR" sz="1800" b="1" dirty="0">
              <a:solidFill>
                <a:schemeClr val="tx1"/>
              </a:solidFill>
              <a:cs typeface="Segoe UI" panose="020B0502040204020203" pitchFamily="34" charset="0"/>
            </a:rPr>
            <a:t>Principais Destaques</a:t>
          </a:r>
          <a:endParaRPr lang="pt-BR" sz="600" b="1" dirty="0">
            <a:solidFill>
              <a:schemeClr val="tx1"/>
            </a:solidFill>
            <a:highlight>
              <a:srgbClr val="FFFF00"/>
            </a:highlight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Despesa apresenta </a:t>
          </a:r>
          <a:r>
            <a:rPr lang="pt-BR" sz="1300" b="1" kern="1200" dirty="0">
              <a:solidFill>
                <a:schemeClr val="tx1"/>
              </a:solidFill>
              <a:cs typeface="Segoe UI" panose="020B0502040204020203" pitchFamily="34" charset="0"/>
            </a:rPr>
            <a:t>aumento de R$ 0,5 bi (+1,8%) </a:t>
          </a:r>
          <a:r>
            <a:rPr lang="pt-BR" sz="1300" kern="1200" dirty="0">
              <a:solidFill>
                <a:schemeClr val="tx1"/>
              </a:solidFill>
              <a:cs typeface="Segoe UI" panose="020B0502040204020203" pitchFamily="34" charset="0"/>
            </a:rPr>
            <a:t>em relação ao mesmo período do ano anterior. As maiores variações foram o aumento em Outras Despesas Correntes (+R$ 1,5 bi) e a queda no Serviço da Dívida (- R$ 1,3 bi).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 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Em Outras Despesas Correntes, destaque para o crescimento das despesas com Educação, Transporte, Saúde e Essenciais à Justiça, que, juntas, representam aumento de R$ 1,4 bi (+37%) na comparação com o 1º quadrimestre de 2024.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A </a:t>
          </a:r>
          <a:r>
            <a:rPr lang="pt-BR" sz="1300" b="1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redução de 49% no Serviço da Dívida </a:t>
          </a:r>
          <a:r>
            <a:rPr lang="pt-BR" sz="1300" kern="1200" dirty="0">
              <a:solidFill>
                <a:schemeClr val="tx1"/>
              </a:solidFill>
              <a:latin typeface="+mj-lt"/>
              <a:cs typeface="Segoe UI" panose="020B0502040204020203" pitchFamily="34" charset="0"/>
            </a:rPr>
            <a:t>ocorreu devido à liminar do STF, obtida em maio de 2024, no âmbito da ACO 3678, garantindo pagamento à União, durante o 1° semestre de 2025, do valor correspondente às parcelas devidas em 2023.</a:t>
          </a: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3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algn="just" rtl="0">
            <a:spcBef>
              <a:spcPts val="1200"/>
            </a:spcBef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marL="342900" indent="-342900" algn="just" rtl="0">
            <a:spcBef>
              <a:spcPts val="1200"/>
            </a:spcBef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0.92559</cdr:x>
      <cdr:y>0.44628</cdr:y>
    </cdr:from>
    <cdr:to>
      <cdr:x>1</cdr:x>
      <cdr:y>0.50882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A1219095-EB77-4516-B35D-4E13AAB8A472}"/>
            </a:ext>
          </a:extLst>
        </cdr:cNvPr>
        <cdr:cNvSpPr txBox="1"/>
      </cdr:nvSpPr>
      <cdr:spPr>
        <a:xfrm xmlns:a="http://schemas.openxmlformats.org/drawingml/2006/main">
          <a:off x="10574830" y="1748332"/>
          <a:ext cx="850131" cy="2450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rgbClr val="BF9000"/>
              </a:solidFill>
            </a:rPr>
            <a:t>200%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31/07/2025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highlight>
                  <a:srgbClr val="FFFF00"/>
                </a:highlight>
              </a:rPr>
              <a:t>Encargo especial – tem despesas dos grupos 2 e 6 (grupo 3, outras correntes – maiores são o PASEP e recomposição dos depósitos judiciais)</a:t>
            </a:r>
          </a:p>
          <a:p>
            <a:r>
              <a:rPr lang="pt-BR">
                <a:highlight>
                  <a:srgbClr val="FFFF00"/>
                </a:highlight>
              </a:rPr>
              <a:t>Dívida coma  União = </a:t>
            </a:r>
            <a:r>
              <a:rPr lang="pt-BR" sz="1200">
                <a:latin typeface="+mj-lt"/>
                <a:cs typeface="Segoe UI"/>
              </a:rPr>
              <a:t>Gestão da Dívida Interna – Refinanciada do ERJ</a:t>
            </a:r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sz="1100"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D697-CB41-4E45-95C5-3A238D552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287A57-1C51-9A72-AE30-46107CB2F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4F3A3E-905B-E97B-7207-6FBD04553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95CE36-AEDD-1AAC-9FDE-33325A42D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1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68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BE0AB-D6F3-0197-0919-E3FAB58F7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9A437E8-0C01-7B20-EFEB-09C606C51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A59894-7F44-0838-CCEF-5077BA344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1,3bi do serviço da dívida = soma grupo 2 (juros e encargos) e 6 (amortização) - aqui tem união e outras pequenas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141EA-C882-CB53-0247-A75FD40E4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7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31.07.25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31.07.25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459279" y="1942791"/>
            <a:ext cx="6430394" cy="297241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b="1">
                <a:solidFill>
                  <a:schemeClr val="bg1"/>
                </a:solidFill>
                <a:latin typeface="Segoe UI"/>
                <a:cs typeface="Segoe UI"/>
              </a:rPr>
              <a:t>Relatório de Gestão Fiscal</a:t>
            </a:r>
          </a:p>
          <a:p>
            <a:pPr>
              <a:lnSpc>
                <a:spcPct val="150000"/>
              </a:lnSpc>
              <a:defRPr/>
            </a:pPr>
            <a:r>
              <a:rPr lang="pt-BR" sz="6000">
                <a:solidFill>
                  <a:schemeClr val="bg1"/>
                </a:solidFill>
                <a:latin typeface="Segoe UI"/>
                <a:cs typeface="Segoe UI"/>
              </a:rPr>
              <a:t>Exercício de</a:t>
            </a:r>
            <a:r>
              <a:rPr kumimoji="0" lang="pt-BR" sz="6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pt-BR" sz="6000">
                <a:solidFill>
                  <a:schemeClr val="bg1"/>
                </a:solidFill>
                <a:latin typeface="Segoe UI"/>
                <a:cs typeface="Segoe UI"/>
              </a:rPr>
              <a:t>2025</a:t>
            </a:r>
            <a:endParaRPr lang="pt-BR" sz="6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JUN.2025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FAB6D-434A-B960-460C-D04B868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4BD8583-AB6C-F730-0F26-5E04AA5924EC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79E2DCF-2BA6-1091-70F0-41BB5C4645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680384"/>
              </p:ext>
            </p:extLst>
          </p:nvPr>
        </p:nvGraphicFramePr>
        <p:xfrm>
          <a:off x="78099" y="1661804"/>
          <a:ext cx="11122257" cy="543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BFCEBC1-3A61-1012-8C99-30E1D9B6F01A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COMPARATIVO DA DESPESA QUADRIMESTRAL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689EEDFF-FE4E-77CB-AB3F-FE2A811F5C89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DESPESA 2024 E 2025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F567E440-32F9-65FA-CB47-673301D28179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9E09A3-7F97-3403-7629-D638B29FE097}"/>
              </a:ext>
            </a:extLst>
          </p:cNvPr>
          <p:cNvSpPr txBox="1"/>
          <p:nvPr/>
        </p:nvSpPr>
        <p:spPr>
          <a:xfrm>
            <a:off x="1052945" y="6158673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**Despesas liquidadas.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CD924679-2ABB-7B1B-8E3A-1B8916178BD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F3DA33A-CDE0-75A2-C8BE-F8255164DC4E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A7A7B2-64E3-983D-D61F-DC1A852AB3CD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F144D5CC-35E6-9D3F-9C5E-B4254E802A75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FABCC2C-AB46-0112-BDF2-43E9321DBD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B4B12E9-1656-2C73-143A-87E984906C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FA817CA-5610-6720-CFBE-4890DE990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661834"/>
              </p:ext>
            </p:extLst>
          </p:nvPr>
        </p:nvGraphicFramePr>
        <p:xfrm>
          <a:off x="796712" y="1769498"/>
          <a:ext cx="5819803" cy="405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265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30448"/>
            <a:ext cx="11351389" cy="2894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725038"/>
            <a:ext cx="11351389" cy="164664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440289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LIQUIDADAS POR FUNÇÃO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Destaque para queda em Encargos Especiais e aumento em Educação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674255" y="4740444"/>
            <a:ext cx="10915760" cy="16158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200" b="1">
                <a:latin typeface="+mj-lt"/>
                <a:cs typeface="Segoe UI"/>
              </a:rPr>
              <a:t>Previdência Social: </a:t>
            </a:r>
            <a:r>
              <a:rPr lang="pt-BR" sz="1200">
                <a:latin typeface="+mj-lt"/>
                <a:cs typeface="Segoe UI"/>
              </a:rPr>
              <a:t>Aumento de R$ 293 mi explicado pelo crescimento dos encargos de inativos (Justiça, R$ 75,5 mi e Educação, R$ 61,6 mi), das despesas de antecipação de Royalties (Operação Delaware, R$ 60 mi), assim como pelo aumento das pensões e benefícios da Segurança Pública (R$ 33,6 mi).</a:t>
            </a:r>
            <a:endParaRPr lang="pt-BR" sz="400">
              <a:latin typeface="+mj-lt"/>
              <a:cs typeface="Segoe UI" panose="020B0502040204020203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1200" b="1">
                <a:latin typeface="+mj-lt"/>
                <a:cs typeface="Segoe UI"/>
              </a:rPr>
              <a:t>Encargos Especiais:</a:t>
            </a:r>
            <a:r>
              <a:rPr lang="pt-BR" sz="1200">
                <a:latin typeface="+mj-lt"/>
                <a:cs typeface="Segoe UI"/>
              </a:rPr>
              <a:t> Queda de R$ 1,4 bi no pagamento da Dívida com a União (- R$ 1,2 bi). Resultado, na comparação com o primeiro quadrimestre de 2024, foi impactado pela </a:t>
            </a:r>
            <a:r>
              <a:rPr lang="pt-BR" sz="1200" kern="1200">
                <a:latin typeface="+mj-lt"/>
                <a:cs typeface="Segoe UI"/>
              </a:rPr>
              <a:t>decisão liminar do STF, obtida em maio de 2024, no âmbito da ACO 3678. </a:t>
            </a:r>
            <a:endParaRPr lang="pt-BR" sz="1200">
              <a:latin typeface="+mj-lt"/>
              <a:cs typeface="Segoe UI"/>
            </a:endParaRPr>
          </a:p>
          <a:p>
            <a:pPr algn="just">
              <a:spcBef>
                <a:spcPts val="600"/>
              </a:spcBef>
            </a:pPr>
            <a:r>
              <a:rPr lang="pt-BR" sz="1200" b="1">
                <a:latin typeface="+mj-lt"/>
                <a:cs typeface="Segoe UI"/>
              </a:rPr>
              <a:t>Educação: </a:t>
            </a:r>
            <a:r>
              <a:rPr lang="pt-BR" sz="1200">
                <a:latin typeface="+mj-lt"/>
                <a:cs typeface="Segoe UI"/>
              </a:rPr>
              <a:t>Crescimento das despesas em R$ 621 mi, com destaque para as seguintes ações: Aprimoramento e Efetividade do Ensino Público (R$ 456 mi), Valorização do Desenvolvimento Profissional (R$ 69 mi) e Ampliação da Rede e Melhoria da Infraestrutura (R$ 51 mi). </a:t>
            </a:r>
          </a:p>
          <a:p>
            <a:pPr algn="just">
              <a:spcBef>
                <a:spcPts val="600"/>
              </a:spcBef>
            </a:pPr>
            <a:r>
              <a:rPr lang="pt-BR" sz="1200" b="1">
                <a:latin typeface="+mj-lt"/>
                <a:cs typeface="Segoe UI"/>
              </a:rPr>
              <a:t>Saúde: </a:t>
            </a:r>
            <a:r>
              <a:rPr lang="pt-BR" sz="1200">
                <a:latin typeface="+mj-lt"/>
                <a:cs typeface="Segoe UI"/>
              </a:rPr>
              <a:t>Aumento de R$ 248 mi devido ao crescimento de repasses aos municípios (R$ 352 mi).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456294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48821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838881" y="190189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4%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329991" y="270589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4%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87179" y="299110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4%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58299" y="3058828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67027" y="308258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9%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76658" y="3004757"/>
            <a:ext cx="72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-41%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270955" y="345348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679683" y="313030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15%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377350"/>
              </p:ext>
            </p:extLst>
          </p:nvPr>
        </p:nvGraphicFramePr>
        <p:xfrm>
          <a:off x="420305" y="2097236"/>
          <a:ext cx="11351388" cy="26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208301" y="2080300"/>
            <a:ext cx="372543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Serviço da dívida: 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a</a:t>
            </a: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 </a:t>
            </a:r>
            <a:r>
              <a:rPr lang="pt-BR" sz="1400">
                <a:latin typeface="+mj-lt"/>
                <a:cs typeface="Segoe UI"/>
              </a:rPr>
              <a:t>queda nos Juros e Encargos da Dívida e na Amortização da Dívida, ambos com redução de quase 50% em relação ao 1° quadrimestre de 2024, decorre da manutenção da decisão liminar do STF, obtida em maio de 2024.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+mj-l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+mj-lt"/>
                <a:cs typeface="Segoe UI"/>
              </a:rPr>
              <a:t>Outras Despesas Correntes: </a:t>
            </a:r>
            <a:r>
              <a:rPr lang="pt-BR" sz="1400">
                <a:latin typeface="+mj-lt"/>
                <a:cs typeface="Segoe UI"/>
              </a:rPr>
              <a:t> crescimento do gasto em Educação (R$ 589 mi), principalmente com material de distribuição gratuita (R$ 431 mi). Aumentos das despesas com Apoio às Unidades de Saúde Municipais (R$ 258 mi) e com Transporte (R$ 287 mi), concentrados em obras de infraestrutura e transporte coletivo, também foram impactos relevantes para o resultado.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33300"/>
              </p:ext>
            </p:extLst>
          </p:nvPr>
        </p:nvGraphicFramePr>
        <p:xfrm>
          <a:off x="428462" y="1774367"/>
          <a:ext cx="7516002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99132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43374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26.833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27.771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28.359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28.874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09868" y="1698170"/>
            <a:ext cx="3342708" cy="4529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0501" y="729561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queda real de 4%, com destaque para os juros e encargos e a amortização da dívida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811344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69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/>
              </a:rPr>
              <a:t>Fonte: </a:t>
            </a:r>
            <a:r>
              <a:rPr lang="pt-BR" sz="1000" b="0" i="0" u="none" strike="noStrike" kern="1200">
                <a:effectLst/>
                <a:cs typeface="Segoe UI"/>
              </a:rPr>
              <a:t>Relatório Resumido da Execução </a:t>
            </a:r>
            <a:r>
              <a:rPr lang="pt-BR" sz="1000">
                <a:cs typeface="Segoe UI"/>
              </a:rPr>
              <a:t>O</a:t>
            </a:r>
            <a:r>
              <a:rPr lang="pt-BR" sz="1000" b="0" i="0" u="none" strike="noStrike" kern="1200">
                <a:effectLst/>
                <a:cs typeface="Segoe UI"/>
              </a:rPr>
              <a:t>rçamentária</a:t>
            </a:r>
            <a:endParaRPr lang="pt-BR" b="0" i="0" u="none" strike="noStrike">
              <a:effectLst/>
              <a:cs typeface="Segoe U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/>
              </a:rPr>
              <a:t>Intraorçamentárias</a:t>
            </a:r>
            <a:endParaRPr lang="pt-BR" b="0" i="0" u="none" strike="noStrike">
              <a:effectLst/>
              <a:cs typeface="Segoe UI"/>
            </a:endParaRPr>
          </a:p>
          <a:p>
            <a:pPr fontAlgn="ctr"/>
            <a:r>
              <a:rPr lang="pt-BR" sz="1000" b="0" i="0" u="none" strike="noStrike" kern="1200">
                <a:effectLst/>
                <a:cs typeface="Segoe UI"/>
              </a:rPr>
              <a:t>**</a:t>
            </a:r>
            <a:r>
              <a:rPr lang="pt-BR" sz="1100">
                <a:cs typeface="Segoe UI"/>
              </a:rPr>
              <a:t>Despesas liquidadas de Jan a </a:t>
            </a:r>
            <a:r>
              <a:rPr lang="pt-BR" sz="1100" err="1">
                <a:cs typeface="Segoe UI"/>
              </a:rPr>
              <a:t>Abr</a:t>
            </a:r>
            <a:r>
              <a:rPr lang="pt-BR" sz="1100">
                <a:cs typeface="Segoe UI"/>
              </a:rPr>
              <a:t> de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239798" y="1446422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811622"/>
            <a:ext cx="11592960" cy="488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de R$ 6,5 bi, superior ao observado no mesmo período do ano anterior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</a:t>
            </a:r>
            <a:r>
              <a:rPr lang="pt-BR" sz="1100">
                <a:latin typeface="Segoe UI"/>
                <a:cs typeface="Segoe UI"/>
              </a:rPr>
              <a:t>Despesas liquidadas de Jan a </a:t>
            </a:r>
            <a:r>
              <a:rPr lang="pt-BR" sz="1100" err="1">
                <a:latin typeface="Segoe UI"/>
                <a:cs typeface="Segoe UI"/>
              </a:rPr>
              <a:t>Abr</a:t>
            </a:r>
            <a:r>
              <a:rPr lang="pt-BR" sz="1100">
                <a:latin typeface="Segoe UI"/>
                <a:cs typeface="Segoe UI"/>
              </a:rPr>
              <a:t> de 2025</a:t>
            </a:r>
          </a:p>
          <a:p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26328"/>
              </p:ext>
            </p:extLst>
          </p:nvPr>
        </p:nvGraphicFramePr>
        <p:xfrm>
          <a:off x="754107" y="1804727"/>
          <a:ext cx="10683786" cy="4343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33.013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38.331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35.514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15,9%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9,9%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-36,6%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-39,9%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Intraorçamentárias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20,8%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Segoe UI" panose="020B0502040204020203" pitchFamily="34" charset="0"/>
                        </a:rPr>
                        <a:t>14,5%</a:t>
                      </a:r>
                    </a:p>
                  </a:txBody>
                  <a:tcPr marL="9525" marR="9525" marT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31.868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-27,7%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Intraorçamentárias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6.463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4.209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26165" y="142710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36751" y="6092287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Jan a </a:t>
            </a:r>
            <a:r>
              <a:rPr lang="pt-BR" sz="1050" err="1">
                <a:latin typeface="Segoe UI"/>
                <a:cs typeface="Segoe UI"/>
              </a:rPr>
              <a:t>Abr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44725"/>
              </p:ext>
            </p:extLst>
          </p:nvPr>
        </p:nvGraphicFramePr>
        <p:xfrm>
          <a:off x="1123950" y="1745318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2.002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728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5.528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2.594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4.157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2.060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1.371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-3.526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-2.079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5024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41818" y="2049776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40173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1ºQ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32.505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20.542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11.964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-4.794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09008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1ºQ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195.944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(30/04/2025)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193.377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-20.659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Jan a </a:t>
            </a:r>
            <a:r>
              <a:rPr lang="pt-BR" sz="1050" err="1">
                <a:latin typeface="Segoe UI"/>
                <a:cs typeface="Segoe UI"/>
              </a:rPr>
              <a:t>Abr</a:t>
            </a:r>
            <a:r>
              <a:rPr lang="pt-BR" sz="1050">
                <a:latin typeface="Segoe UI"/>
                <a:cs typeface="Segoe UI"/>
              </a:rPr>
              <a:t> de 2025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máximos com a DCL e com despesas de Pessoal (últimos 12 meses)</a:t>
            </a:r>
            <a:endParaRPr lang="pt-BR" sz="1800">
              <a:cs typeface="Segoe UI"/>
            </a:endParaRPr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2025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41449" y="5922285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Segoe UI" panose="020B0502040204020203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¹ Limite Máximo 49% da RCL</a:t>
            </a:r>
            <a:r>
              <a:rPr lang="pt-BR" sz="1050">
                <a:latin typeface="+mj-lt"/>
                <a:cs typeface="Segoe UI" panose="020B0502040204020203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592619"/>
              </p:ext>
            </p:extLst>
          </p:nvPr>
        </p:nvGraphicFramePr>
        <p:xfrm>
          <a:off x="841449" y="2005200"/>
          <a:ext cx="10356275" cy="30450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 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1°Q 2025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97.236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Despesa com Pessoal </a:t>
                      </a:r>
                    </a:p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47.681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43.984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45,23%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194.530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193.377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198,82%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371163" y="168029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7842654-AE8A-1BBE-9785-29E29F5F5496}"/>
              </a:ext>
            </a:extLst>
          </p:cNvPr>
          <p:cNvCxnSpPr/>
          <p:nvPr/>
        </p:nvCxnSpPr>
        <p:spPr>
          <a:xfrm>
            <a:off x="4421556" y="303251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829339"/>
              </p:ext>
            </p:extLst>
          </p:nvPr>
        </p:nvGraphicFramePr>
        <p:xfrm>
          <a:off x="383518" y="1435664"/>
          <a:ext cx="11424961" cy="39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DÍVIDA ATÉ 1º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Queda da DCL frente ao ano de 2024, alcançando o montante de R$ 193 bilhões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383518" y="5353222"/>
            <a:ext cx="1142496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/>
              <a:t>Mesmo com o aumento da Dívida Consolidada, o Estado ainda se manteve dentro do limite de 200% da relação DCL/RCL.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DCL caiu devido ao aumento da disponibilidade de caixa bruto e diminuição dos restos a pagar. Além disso, há o aumento da RCL fazendo com que o ERJ retorne ao limite da RSF/LRF.</a:t>
            </a:r>
            <a:endParaRPr lang="pt-BR" sz="18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pt-BR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904814-ECA0-E9A1-1988-FBCFD9F2F9ED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140C2D-39AA-4D63-832C-F6FD74304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FC62D5-1976-1278-29DA-930FA572BA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511273" y="2837681"/>
            <a:ext cx="2779759" cy="2646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primeiro quadrimestre de 2024, a Dívida Consolidada sofreu acréscimo, pois o Estado do Rio de Janeiro permanece honrando parcialmente as dívidas com a União e as garantidas pela União devido à </a:t>
            </a:r>
            <a:r>
              <a:rPr lang="pt-BR" sz="1500">
                <a:cs typeface="Segoe UI"/>
              </a:rPr>
              <a:t>liminar </a:t>
            </a:r>
            <a:r>
              <a:rPr lang="pt-BR" sz="1600"/>
              <a:t>(ACO) nº 3.678, </a:t>
            </a:r>
            <a:r>
              <a:rPr lang="pt-BR" sz="1500">
                <a:cs typeface="Segoe UI"/>
              </a:rPr>
              <a:t> aplicada em junho de 2024, que limita os pagamentos. </a:t>
            </a:r>
            <a:endParaRPr lang="pt-BR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R$ 24 bilhões frente a 2024, alcançando o montante de R$ 222 bilhões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764933" y="2178783"/>
            <a:ext cx="7503748" cy="3841129"/>
            <a:chOff x="-1534592" y="-582862"/>
            <a:chExt cx="4572000" cy="2947987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93FDAF3B-FAF3-8307-D842-B877EBE6F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2210284"/>
                </p:ext>
              </p:extLst>
            </p:nvPr>
          </p:nvGraphicFramePr>
          <p:xfrm>
            <a:off x="-1534592" y="-582862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1713603" y="-257498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222</a:t>
              </a:r>
            </a:p>
          </p:txBody>
        </p:sp>
        <p:sp>
          <p:nvSpPr>
            <p:cNvPr id="19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-482077" y="-138435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198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205351"/>
            <a:ext cx="4345756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/>
              <a:t>A queda no serviço da dívida junto à União se dá pela aplicação da liminar no âmbito da Ação Cível Originária (ACO) nº 3.678, obtida em maio de 2024, que limita o pagamento das parcelas mensais da Dívida do ERJ com a União, durante os primeiros 6 meses de 2025, àquelas realizadas em 2023. </a:t>
            </a:r>
          </a:p>
          <a:p>
            <a:pPr algn="just"/>
            <a:endParaRPr lang="pt-BR" sz="1600"/>
          </a:p>
          <a:p>
            <a:pPr algn="just"/>
            <a:r>
              <a:rPr lang="pt-BR" sz="1600"/>
              <a:t>Já a redução no serviço da dívida interna se dá pelo encerramento de quatro parcelamentos no ano de 2024. </a:t>
            </a:r>
          </a:p>
          <a:p>
            <a:pPr algn="just"/>
            <a:endParaRPr lang="pt-BR" sz="1600"/>
          </a:p>
          <a:p>
            <a:pPr algn="just"/>
            <a:r>
              <a:rPr lang="pt-BR" sz="1600"/>
              <a:t>O ERJ continua cumprindo o pagamento dos parcelamentos junto à RFB e à CEDAE.</a:t>
            </a:r>
          </a:p>
          <a:p>
            <a:pPr algn="just"/>
            <a:endParaRPr lang="pt-BR" sz="16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liminar no âmbito da Ação Cível Originária (ACO) nº 3.678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044506"/>
              </p:ext>
            </p:extLst>
          </p:nvPr>
        </p:nvGraphicFramePr>
        <p:xfrm>
          <a:off x="855330" y="2079544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881248" y="3618019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1.360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169366" y="2383617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cs typeface="Segoe UI"/>
              </a:rPr>
              <a:t>2.642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2025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67613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2025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(maio/24)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2,02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3,74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5,50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5,82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86,42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68,15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2025: Boletim Focus/BCB - 17 de maio de 2024.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2025: Boletim Focus/BCB – 16 de maio de 2025. Brent (EIA) – 06 de maio de 2025.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5C95F-D846-1D1D-00DE-89666215D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0BE602C3-A091-152E-6FCB-C2A5905C0E27}"/>
              </a:ext>
            </a:extLst>
          </p:cNvPr>
          <p:cNvSpPr/>
          <p:nvPr/>
        </p:nvSpPr>
        <p:spPr>
          <a:xfrm>
            <a:off x="6067412" y="1075977"/>
            <a:ext cx="5651113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/>
                <a:cs typeface="Segoe UI"/>
              </a:rPr>
              <a:t>2020 - 1ºQ 2025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1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Do valor total em 30/04/2025, de R$ 1,1 bi, apenas um pouco mais do que a metade, cerca de R$ 650 mi, são referentes a exercícios anteriores a 2024.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F579E8-A0E2-747B-05AD-CF6ABDB9116A}"/>
              </a:ext>
            </a:extLst>
          </p:cNvPr>
          <p:cNvSpPr/>
          <p:nvPr/>
        </p:nvSpPr>
        <p:spPr>
          <a:xfrm>
            <a:off x="4155438" y="1075977"/>
            <a:ext cx="1911974" cy="510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2018 - 2019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Estabilização: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RRF ajudou a manter o nível do estoque. Paga-se um montante equivalente ao RP gerado.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1E5BAA7-E327-8237-DCEF-028EDB2530C7}"/>
              </a:ext>
            </a:extLst>
          </p:cNvPr>
          <p:cNvSpPr/>
          <p:nvPr/>
        </p:nvSpPr>
        <p:spPr>
          <a:xfrm>
            <a:off x="473475" y="1075977"/>
            <a:ext cx="3681963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2015 - 2017</a:t>
            </a:r>
          </a:p>
          <a:p>
            <a:pPr algn="ctr"/>
            <a:r>
              <a:rPr lang="pt-BR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</a:t>
            </a:r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3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sp>
        <p:nvSpPr>
          <p:cNvPr id="19" name="Título 15">
            <a:extLst>
              <a:ext uri="{FF2B5EF4-FFF2-40B4-BE49-F238E27FC236}">
                <a16:creationId xmlns:a16="http://schemas.microsoft.com/office/drawing/2014/main" id="{79AD29DB-3358-4631-D12B-AC227C355A0E}"/>
              </a:ext>
            </a:extLst>
          </p:cNvPr>
          <p:cNvSpPr txBox="1">
            <a:spLocks/>
          </p:cNvSpPr>
          <p:nvPr/>
        </p:nvSpPr>
        <p:spPr>
          <a:xfrm>
            <a:off x="399616" y="145801"/>
            <a:ext cx="8735148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D47833-9D3B-C863-C19C-A6E07D2CA22C}"/>
              </a:ext>
            </a:extLst>
          </p:cNvPr>
          <p:cNvSpPr txBox="1"/>
          <p:nvPr/>
        </p:nvSpPr>
        <p:spPr>
          <a:xfrm>
            <a:off x="473474" y="6247209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2194B4F-2752-2060-3529-AFC9637600DA}"/>
              </a:ext>
            </a:extLst>
          </p:cNvPr>
          <p:cNvCxnSpPr>
            <a:cxnSpLocks/>
          </p:cNvCxnSpPr>
          <p:nvPr/>
        </p:nvCxnSpPr>
        <p:spPr>
          <a:xfrm>
            <a:off x="6512560" y="3071191"/>
            <a:ext cx="5069840" cy="174269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4ACF20-DC58-E014-421E-8F87F647F62D}"/>
              </a:ext>
            </a:extLst>
          </p:cNvPr>
          <p:cNvSpPr txBox="1"/>
          <p:nvPr/>
        </p:nvSpPr>
        <p:spPr>
          <a:xfrm>
            <a:off x="9749355" y="4579560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/>
                </a:solidFill>
              </a:rPr>
              <a:t>4,7% da RCL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EA290E3-54E2-4588-980F-B77EBABC7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868152"/>
              </p:ext>
            </p:extLst>
          </p:nvPr>
        </p:nvGraphicFramePr>
        <p:xfrm>
          <a:off x="399615" y="2398145"/>
          <a:ext cx="11318909" cy="395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81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2025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89431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2025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81,04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75,73</a:t>
                      </a:r>
                      <a:endParaRPr lang="en-US">
                        <a:latin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4,92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5,92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14,862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14,373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U.S. Energy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Administration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/EIA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² Banco Central do Brasil/BCB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³ Agência Nacional de Petróleo, Gás Natural e Biocombustíveis/ANP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 baseline="30000">
                <a:latin typeface="Segoe UI" panose="020B0502040204020203" pitchFamily="34" charset="0"/>
                <a:cs typeface="Segoe UI" panose="020B0502040204020203" pitchFamily="34" charset="0"/>
              </a:rPr>
              <a:t>* 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Dados considerados entre novembro e fevereiro, referência para as receitas de participações governamentais</a:t>
            </a:r>
            <a:endParaRPr lang="pt-B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PIB ERJ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Série histórica do desempenho da economia fluminense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E14BEE-A6CA-4622-2FFB-E600A3F9C962}"/>
              </a:ext>
            </a:extLst>
          </p:cNvPr>
          <p:cNvSpPr txBox="1"/>
          <p:nvPr/>
        </p:nvSpPr>
        <p:spPr>
          <a:xfrm>
            <a:off x="383518" y="5722672"/>
            <a:ext cx="10610193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/>
                <a:cs typeface="Segoe UI"/>
              </a:rPr>
              <a:t>Fonte:</a:t>
            </a:r>
          </a:p>
          <a:p>
            <a:r>
              <a:rPr lang="pt-BR" sz="1050">
                <a:latin typeface="Segoe UI"/>
                <a:cs typeface="Segoe UI"/>
              </a:rPr>
              <a:t>IBGE – Contas Regionais Trimestrais: 2014 a 2022</a:t>
            </a:r>
          </a:p>
          <a:p>
            <a:r>
              <a:rPr lang="pt-BR" sz="1050">
                <a:latin typeface="Segoe UI"/>
                <a:cs typeface="Segoe UI"/>
              </a:rPr>
              <a:t>FIRJAN – 2023 a 2025, divulgado em 18/04/2025</a:t>
            </a:r>
            <a:endParaRPr lang="pt-BR" sz="1200">
              <a:latin typeface="Segoe UI"/>
              <a:cs typeface="Segoe UI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D2477E-424F-4644-8F77-A7A2ABDEF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41766"/>
              </p:ext>
            </p:extLst>
          </p:nvPr>
        </p:nvGraphicFramePr>
        <p:xfrm>
          <a:off x="383518" y="1329587"/>
          <a:ext cx="11424961" cy="402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B4F9294-703D-8648-01BD-ECC004E95DC4}"/>
              </a:ext>
            </a:extLst>
          </p:cNvPr>
          <p:cNvSpPr txBox="1"/>
          <p:nvPr/>
        </p:nvSpPr>
        <p:spPr>
          <a:xfrm>
            <a:off x="8851900" y="3670300"/>
            <a:ext cx="24511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/>
              <a:t> O PIB do ERJ totalizou </a:t>
            </a:r>
            <a:r>
              <a:rPr lang="pt-BR" b="1"/>
              <a:t>R$ 1,3 trilhão em 2024 </a:t>
            </a:r>
            <a:r>
              <a:rPr lang="pt-BR"/>
              <a:t>em valores correntes (dados da FIRJAN).</a:t>
            </a:r>
          </a:p>
        </p:txBody>
      </p:sp>
    </p:spTree>
    <p:extLst>
      <p:ext uri="{BB962C8B-B14F-4D97-AF65-F5344CB8AC3E}">
        <p14:creationId xmlns:p14="http://schemas.microsoft.com/office/powerpoint/2010/main" val="4233451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1º Quadrimestre 2025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  <a:t>         COMPARATIVO DA RECEITA LÍQUIDA ACUMULADA 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 líquida* apresenta elevação considerável em relação ao período anterior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Fonte: </a:t>
            </a:r>
            <a:r>
              <a:rPr lang="pt-BR" sz="1000">
                <a:latin typeface="Segoe UI"/>
                <a:cs typeface="Segoe UI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/>
                <a:cs typeface="Segoe UI"/>
              </a:rPr>
              <a:t>*Exclui Receitas </a:t>
            </a:r>
            <a:r>
              <a:rPr lang="pt-BR" sz="1000" err="1">
                <a:latin typeface="Segoe UI"/>
                <a:cs typeface="Segoe UI"/>
              </a:rPr>
              <a:t>Intraorçamentárias</a:t>
            </a:r>
            <a:r>
              <a:rPr lang="pt-BR" sz="1000">
                <a:latin typeface="Segoe UI"/>
                <a:cs typeface="Segoe UI"/>
              </a:rPr>
              <a:t>. Receita Líquida, deduzidas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6849955" y="1964212"/>
            <a:ext cx="4660382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PRINCIPAIS DESTAQUES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Crescimento nominal de R$ 4,8  bi </a:t>
            </a:r>
            <a:r>
              <a:rPr lang="pt-BR" sz="1400">
                <a:latin typeface="Segoe UI"/>
                <a:cs typeface="Segoe UI"/>
              </a:rPr>
              <a:t>(+15,8%) em relação ao mesmo período do ano anterior devido ao crescimento das receitas tributárias (em especial, de ICMS) e da receita patrimonial (+22,0%). Destaca-se que não há impactos financeiros do aumento da alíquota modal do ICMS no 1º quadrimestre de 2024;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Na receita patrimonial, </a:t>
            </a:r>
            <a:r>
              <a:rPr lang="pt-BR" sz="1400">
                <a:latin typeface="Segoe UI"/>
                <a:cs typeface="Segoe UI"/>
              </a:rPr>
              <a:t>destaque</a:t>
            </a:r>
            <a:r>
              <a:rPr lang="pt-BR" sz="1400" b="1">
                <a:latin typeface="Segoe UI"/>
                <a:cs typeface="Segoe UI"/>
              </a:rPr>
              <a:t> </a:t>
            </a:r>
            <a:r>
              <a:rPr lang="pt-BR" sz="1400">
                <a:latin typeface="Segoe UI"/>
                <a:cs typeface="Segoe UI"/>
              </a:rPr>
              <a:t>para o ingresso de recursos provenientes da </a:t>
            </a:r>
            <a:r>
              <a:rPr lang="pt-BR" sz="1400" b="1">
                <a:latin typeface="Segoe UI"/>
                <a:cs typeface="Segoe UI"/>
              </a:rPr>
              <a:t>concessão da CEDAE (R$ 989 milhões)</a:t>
            </a:r>
            <a:r>
              <a:rPr lang="pt-BR" sz="1400">
                <a:latin typeface="Segoe UI"/>
                <a:cs typeface="Segoe UI"/>
              </a:rPr>
              <a:t>;</a:t>
            </a:r>
            <a:endParaRPr lang="pt-BR" sz="14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Elevação</a:t>
            </a:r>
            <a:r>
              <a:rPr lang="pt-BR" sz="1400">
                <a:latin typeface="Segoe UI"/>
                <a:cs typeface="Segoe UI"/>
              </a:rPr>
              <a:t> da receita de Royalties &amp; Participações Especiais (+6,2%);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/>
              <a:ea typeface="Calibri Light"/>
              <a:cs typeface="Segoe UI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Aumento </a:t>
            </a:r>
            <a:r>
              <a:rPr lang="pt-BR" sz="1400">
                <a:latin typeface="Segoe UI"/>
                <a:cs typeface="Segoe UI"/>
              </a:rPr>
              <a:t>das transferências constitucionais no 1º quadrimestre de 2025 em virtude da compensação pela  LC nº 194/2022 (+22,9%) recebida em 2025, e a parcela de 2024 foi antecipada para 2023. </a:t>
            </a: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2584"/>
              </p:ext>
            </p:extLst>
          </p:nvPr>
        </p:nvGraphicFramePr>
        <p:xfrm>
          <a:off x="1216800" y="22212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DB066A2-C8AE-4BD5-AF6E-57798207C1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862718"/>
              </p:ext>
            </p:extLst>
          </p:nvPr>
        </p:nvGraphicFramePr>
        <p:xfrm>
          <a:off x="733868" y="1963333"/>
          <a:ext cx="6535186" cy="41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Receitas com R&amp;PE acumuladas em 2025 apresentam elevação em relação ao mesmo período de 2024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pPr>
              <a:defRPr/>
            </a:pPr>
            <a:r>
              <a:rPr lang="pt-BR" sz="110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municípios) 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90920"/>
              </p:ext>
            </p:extLst>
          </p:nvPr>
        </p:nvGraphicFramePr>
        <p:xfrm>
          <a:off x="8460509" y="2179553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203581" y="2433775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203581" y="3093929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2762219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1A7E06-0390-44E5-B974-073531737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331561"/>
              </p:ext>
            </p:extLst>
          </p:nvPr>
        </p:nvGraphicFramePr>
        <p:xfrm>
          <a:off x="2319004" y="2353206"/>
          <a:ext cx="5465604" cy="381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02D7218-B23F-4ECC-1B71-D7FB300F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08" y="3998189"/>
            <a:ext cx="2324407" cy="6552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4A32F02-FEF7-E04C-7260-2EAC7E5EFB7A}"/>
              </a:ext>
            </a:extLst>
          </p:cNvPr>
          <p:cNvSpPr txBox="1"/>
          <p:nvPr/>
        </p:nvSpPr>
        <p:spPr>
          <a:xfrm>
            <a:off x="8094154" y="5172979"/>
            <a:ext cx="2807608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600"/>
              <a:t>Atenção à diferença entre a receita arrecadada e os parâmetros realizados</a:t>
            </a:r>
            <a:endParaRPr lang="pt-BR" sz="1600" b="1">
              <a:solidFill>
                <a:srgbClr val="C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500" b="1" baseline="0">
                <a:latin typeface="Segoe UI"/>
              </a:rPr>
              <a:t>Receitas Tributárias: </a:t>
            </a:r>
            <a:r>
              <a:rPr lang="pt-BR" sz="1500" baseline="0">
                <a:latin typeface="Segoe UI"/>
              </a:rPr>
              <a:t>Aumento expressivo da arrecadação de ICMS (+16,2%), em especial nas </a:t>
            </a:r>
            <a:r>
              <a:rPr lang="pt-BR" sz="1500" b="1" baseline="0">
                <a:latin typeface="Segoe UI"/>
              </a:rPr>
              <a:t>atividades de extração de petróleo e gás natural, distribuição de energia elétrica e transporte rodoviário de cargas</a:t>
            </a:r>
            <a:r>
              <a:rPr lang="pt-BR" sz="1500" baseline="0">
                <a:latin typeface="Segoe UI"/>
              </a:rPr>
              <a:t>. 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apresenta aumento no 1º quadrimestre de 2025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A940DD5-2992-4240-8F60-D65C972F4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40083"/>
              </p:ext>
            </p:extLst>
          </p:nvPr>
        </p:nvGraphicFramePr>
        <p:xfrm>
          <a:off x="3594100" y="2057399"/>
          <a:ext cx="5537200" cy="384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77C4B44-EFB2-AEDE-DA03-0082798DF8F1}"/>
              </a:ext>
            </a:extLst>
          </p:cNvPr>
          <p:cNvSpPr txBox="1"/>
          <p:nvPr/>
        </p:nvSpPr>
        <p:spPr>
          <a:xfrm>
            <a:off x="7900597" y="2187459"/>
            <a:ext cx="3321816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ICMS: </a:t>
            </a:r>
            <a:r>
              <a:rPr lang="pt-BR" sz="1500">
                <a:latin typeface="Segoe UI"/>
                <a:cs typeface="Segoe UI"/>
              </a:rPr>
              <a:t>Aumento expressivo da arrecadação de ICMS (+16,2%), em especial nas </a:t>
            </a:r>
            <a:r>
              <a:rPr lang="pt-BR" sz="1500" b="1">
                <a:latin typeface="Segoe UI"/>
                <a:cs typeface="Segoe UI"/>
              </a:rPr>
              <a:t>atividades de extração de petróleo e gás natural, distribuição de energia elétrica e transporte rodoviário de cargas</a:t>
            </a:r>
            <a:r>
              <a:rPr lang="pt-BR" sz="1500">
                <a:latin typeface="Segoe UI"/>
                <a:cs typeface="Segoe UI"/>
              </a:rPr>
              <a:t>. </a:t>
            </a:r>
          </a:p>
          <a:p>
            <a:pPr algn="just">
              <a:tabLst>
                <a:tab pos="457200" algn="l"/>
              </a:tabLst>
            </a:pPr>
            <a:r>
              <a:rPr lang="pt-BR" sz="1500">
                <a:latin typeface="Segoe UI"/>
                <a:cs typeface="Segoe UI"/>
              </a:rPr>
              <a:t>Destaca-se também o efeito do aumento da </a:t>
            </a:r>
            <a:r>
              <a:rPr lang="pt-BR" sz="1500" b="1">
                <a:latin typeface="Segoe UI"/>
                <a:cs typeface="Segoe UI"/>
              </a:rPr>
              <a:t>alíquota modal em 2025 </a:t>
            </a:r>
            <a:r>
              <a:rPr lang="pt-BR" sz="1500">
                <a:latin typeface="Segoe UI"/>
                <a:cs typeface="Segoe UI"/>
              </a:rPr>
              <a:t>(Lei nº 10.253/2023), que começou a ter efeitos de caixa somente em maio de 2024, no 2º Quadrimestre do ano. 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233972" y="1558809"/>
            <a:ext cx="346469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Tributárias: </a:t>
            </a:r>
            <a:r>
              <a:rPr lang="pt-BR" sz="1500">
                <a:latin typeface="Segoe UI"/>
                <a:cs typeface="Segoe UI"/>
              </a:rPr>
              <a:t>Aumento expressivo da arrecadação de ICMS (+16,2%), em especial nas </a:t>
            </a:r>
            <a:r>
              <a:rPr lang="pt-BR" sz="1500" b="1">
                <a:latin typeface="Segoe UI"/>
                <a:cs typeface="Segoe UI"/>
              </a:rPr>
              <a:t>atividades de extração de petróleo e gás natural, distribuição de energia elétrica e transporte rodoviário de cargas</a:t>
            </a:r>
            <a:r>
              <a:rPr lang="pt-BR" sz="1500">
                <a:latin typeface="Segoe UI"/>
                <a:cs typeface="Segoe UI"/>
              </a:rPr>
              <a:t>. Destaca-se, também, o aumento de IRRF, por efeito de base comparativa (a folha de janeiro de 2024 foi antecipada para o mês anterior);</a:t>
            </a: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 Patrimonial</a:t>
            </a:r>
            <a:r>
              <a:rPr lang="pt-BR" sz="1500">
                <a:latin typeface="Segoe UI"/>
                <a:cs typeface="Segoe UI"/>
              </a:rPr>
              <a:t>: Elevação de 22,0% devido ao recebimento de recursos provenientes da concessão da CEDAE (R$ 989 milhões) e de um bom desempenho da arrecadação de R&amp;PE;</a:t>
            </a:r>
            <a:endParaRPr lang="pt-BR" sz="15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Transferências Correntes</a:t>
            </a:r>
            <a:r>
              <a:rPr lang="pt-BR" sz="1500">
                <a:latin typeface="Segoe UI"/>
                <a:cs typeface="Segoe UI"/>
              </a:rPr>
              <a:t>: Elevação de 22,9% devido ao ingresso de recursos da compensação de perdas da arrecadação com a LC 194/2022.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/>
              <a:t>A Receita Líquida* do 1° quadrimestre de 2025 foi superior ao mesmo período de 2024​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Intraorçamentárias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EAAED1-9D8C-DDB7-1692-34F2FD7F122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774800"/>
            <a:ext cx="7556400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>Retificados valores de restos a pagar e limite de pessoal</Info>
    <TipoAtualiza_x00e7__x00e3_o xmlns="3787ae0c-a2f2-4ab0-991e-08818e462b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4" ma:contentTypeDescription="Create a new document." ma:contentTypeScope="" ma:versionID="cea411bae764892924b9518471229a6b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1992bb4fd0023fb785b75fa72992d61d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13142-0D70-4545-9FAF-14C400764B9E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a5c7d926-be96-426a-b7d8-3461508ce661"/>
    <ds:schemaRef ds:uri="3787ae0c-a2f2-4ab0-991e-08818e462bd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962717-C433-4775-918F-8ECE01934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7ae0c-a2f2-4ab0-991e-08818e462bd3"/>
    <ds:schemaRef ds:uri="a5c7d926-be96-426a-b7d8-3461508ce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2735</Words>
  <Application>Microsoft Office PowerPoint</Application>
  <PresentationFormat>Widescreen</PresentationFormat>
  <Paragraphs>502</Paragraphs>
  <Slides>21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1_Tema do Office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lastModifiedBy>Leticia Patino Borges</cp:lastModifiedBy>
  <cp:revision>7</cp:revision>
  <cp:lastPrinted>2023-05-22T13:59:01Z</cp:lastPrinted>
  <dcterms:created xsi:type="dcterms:W3CDTF">2020-07-18T23:52:29Z</dcterms:created>
  <dcterms:modified xsi:type="dcterms:W3CDTF">2025-07-31T18:44:39Z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