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91" r:id="rId5"/>
    <p:sldMasterId id="2147483648" r:id="rId6"/>
  </p:sldMasterIdLst>
  <p:notesMasterIdLst>
    <p:notesMasterId r:id="rId27"/>
  </p:notesMasterIdLst>
  <p:sldIdLst>
    <p:sldId id="1679" r:id="rId7"/>
    <p:sldId id="1723" r:id="rId8"/>
    <p:sldId id="1724" r:id="rId9"/>
    <p:sldId id="1725" r:id="rId10"/>
    <p:sldId id="1726" r:id="rId11"/>
    <p:sldId id="1727" r:id="rId12"/>
    <p:sldId id="1728" r:id="rId13"/>
    <p:sldId id="1729" r:id="rId14"/>
    <p:sldId id="1730" r:id="rId15"/>
    <p:sldId id="1731" r:id="rId16"/>
    <p:sldId id="1733" r:id="rId17"/>
    <p:sldId id="1682" r:id="rId18"/>
    <p:sldId id="1677" r:id="rId19"/>
    <p:sldId id="1678" r:id="rId20"/>
    <p:sldId id="1684" r:id="rId21"/>
    <p:sldId id="1719" r:id="rId22"/>
    <p:sldId id="1721" r:id="rId23"/>
    <p:sldId id="1720" r:id="rId24"/>
    <p:sldId id="1649" r:id="rId25"/>
    <p:sldId id="1734" r:id="rId26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ta da Microsoft" initials="Cd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03864"/>
    <a:srgbClr val="E7E6E6"/>
    <a:srgbClr val="D6DCE5"/>
    <a:srgbClr val="06508C"/>
    <a:srgbClr val="BF9000"/>
    <a:srgbClr val="1E6496"/>
    <a:srgbClr val="006666"/>
    <a:srgbClr val="0D8983"/>
    <a:srgbClr val="8E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04BE81-D7A0-40AE-B683-7931FEF243FD}" v="1" dt="2024-07-24T11:00:37.869"/>
    <p1510:client id="{FB5BAFEE-CABD-F434-231B-C14B3810AA0D}" v="1" dt="2024-07-24T11:07:24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o Alfradique de Oliveira" userId="4548f309-48ea-4f49-8ee3-9b5af420c807" providerId="ADAL" clId="{31E4A680-5FA5-49BE-918A-6FC1834AE13A}"/>
    <pc:docChg chg="addSld delSld modSld">
      <pc:chgData name="Eduardo Alfradique de Oliveira" userId="4548f309-48ea-4f49-8ee3-9b5af420c807" providerId="ADAL" clId="{31E4A680-5FA5-49BE-918A-6FC1834AE13A}" dt="2024-05-17T15:02:04.113" v="35" actId="14100"/>
      <pc:docMkLst>
        <pc:docMk/>
      </pc:docMkLst>
      <pc:sldChg chg="addSp modSp add del mod">
        <pc:chgData name="Eduardo Alfradique de Oliveira" userId="4548f309-48ea-4f49-8ee3-9b5af420c807" providerId="ADAL" clId="{31E4A680-5FA5-49BE-918A-6FC1834AE13A}" dt="2024-05-17T15:01:20.481" v="24" actId="1076"/>
        <pc:sldMkLst>
          <pc:docMk/>
          <pc:sldMk cId="789097331" sldId="1723"/>
        </pc:sldMkLst>
        <pc:spChg chg="add mod">
          <ac:chgData name="Eduardo Alfradique de Oliveira" userId="4548f309-48ea-4f49-8ee3-9b5af420c807" providerId="ADAL" clId="{31E4A680-5FA5-49BE-918A-6FC1834AE13A}" dt="2024-05-17T15:01:20.481" v="24" actId="1076"/>
          <ac:spMkLst>
            <pc:docMk/>
            <pc:sldMk cId="789097331" sldId="1723"/>
            <ac:spMk id="3" creationId="{84DD3EB5-A160-3690-C534-593D568FB952}"/>
          </ac:spMkLst>
        </pc:spChg>
      </pc:sldChg>
      <pc:sldChg chg="addSp modSp add del mod">
        <pc:chgData name="Eduardo Alfradique de Oliveira" userId="4548f309-48ea-4f49-8ee3-9b5af420c807" providerId="ADAL" clId="{31E4A680-5FA5-49BE-918A-6FC1834AE13A}" dt="2024-05-17T15:01:49.409" v="33" actId="1035"/>
        <pc:sldMkLst>
          <pc:docMk/>
          <pc:sldMk cId="2172947587" sldId="1724"/>
        </pc:sldMkLst>
        <pc:spChg chg="add mod">
          <ac:chgData name="Eduardo Alfradique de Oliveira" userId="4548f309-48ea-4f49-8ee3-9b5af420c807" providerId="ADAL" clId="{31E4A680-5FA5-49BE-918A-6FC1834AE13A}" dt="2024-05-17T15:01:49.409" v="33" actId="1035"/>
          <ac:spMkLst>
            <pc:docMk/>
            <pc:sldMk cId="2172947587" sldId="1724"/>
            <ac:spMk id="4" creationId="{397CBDF9-5F19-BCCB-D5EA-777EEE837E66}"/>
          </ac:spMkLst>
        </pc:spChg>
      </pc:sldChg>
      <pc:sldChg chg="addSp modSp add del mod">
        <pc:chgData name="Eduardo Alfradique de Oliveira" userId="4548f309-48ea-4f49-8ee3-9b5af420c807" providerId="ADAL" clId="{31E4A680-5FA5-49BE-918A-6FC1834AE13A}" dt="2024-05-17T15:01:36.311" v="26" actId="1076"/>
        <pc:sldMkLst>
          <pc:docMk/>
          <pc:sldMk cId="1922615882" sldId="1726"/>
        </pc:sldMkLst>
        <pc:spChg chg="add mod">
          <ac:chgData name="Eduardo Alfradique de Oliveira" userId="4548f309-48ea-4f49-8ee3-9b5af420c807" providerId="ADAL" clId="{31E4A680-5FA5-49BE-918A-6FC1834AE13A}" dt="2024-05-17T15:01:36.311" v="26" actId="1076"/>
          <ac:spMkLst>
            <pc:docMk/>
            <pc:sldMk cId="1922615882" sldId="1726"/>
            <ac:spMk id="17" creationId="{C4FA3637-386F-EFB6-B4DD-4E0D83B22DFB}"/>
          </ac:spMkLst>
        </pc:spChg>
      </pc:sldChg>
      <pc:sldChg chg="addSp modSp add del mod">
        <pc:chgData name="Eduardo Alfradique de Oliveira" userId="4548f309-48ea-4f49-8ee3-9b5af420c807" providerId="ADAL" clId="{31E4A680-5FA5-49BE-918A-6FC1834AE13A}" dt="2024-05-17T15:02:04.113" v="35" actId="14100"/>
        <pc:sldMkLst>
          <pc:docMk/>
          <pc:sldMk cId="2344238669" sldId="1727"/>
        </pc:sldMkLst>
        <pc:spChg chg="add mod">
          <ac:chgData name="Eduardo Alfradique de Oliveira" userId="4548f309-48ea-4f49-8ee3-9b5af420c807" providerId="ADAL" clId="{31E4A680-5FA5-49BE-918A-6FC1834AE13A}" dt="2024-05-17T15:02:04.113" v="35" actId="14100"/>
          <ac:spMkLst>
            <pc:docMk/>
            <pc:sldMk cId="2344238669" sldId="1727"/>
            <ac:spMk id="4" creationId="{C8D3D207-FB6D-54AF-8F47-C953D69A1543}"/>
          </ac:spMkLst>
        </pc:spChg>
      </pc:sldChg>
      <pc:sldChg chg="add del">
        <pc:chgData name="Eduardo Alfradique de Oliveira" userId="4548f309-48ea-4f49-8ee3-9b5af420c807" providerId="ADAL" clId="{31E4A680-5FA5-49BE-918A-6FC1834AE13A}" dt="2024-05-17T14:57:38.213" v="1"/>
        <pc:sldMkLst>
          <pc:docMk/>
          <pc:sldMk cId="496429616" sldId="1728"/>
        </pc:sldMkLst>
      </pc:sldChg>
      <pc:sldChg chg="modSp add del mod">
        <pc:chgData name="Eduardo Alfradique de Oliveira" userId="4548f309-48ea-4f49-8ee3-9b5af420c807" providerId="ADAL" clId="{31E4A680-5FA5-49BE-918A-6FC1834AE13A}" dt="2024-05-17T15:00:17.654" v="10"/>
        <pc:sldMkLst>
          <pc:docMk/>
          <pc:sldMk cId="1814976613" sldId="1729"/>
        </pc:sldMkLst>
        <pc:spChg chg="mod">
          <ac:chgData name="Eduardo Alfradique de Oliveira" userId="4548f309-48ea-4f49-8ee3-9b5af420c807" providerId="ADAL" clId="{31E4A680-5FA5-49BE-918A-6FC1834AE13A}" dt="2024-05-17T15:00:17.654" v="10"/>
          <ac:spMkLst>
            <pc:docMk/>
            <pc:sldMk cId="1814976613" sldId="1729"/>
            <ac:spMk id="18" creationId="{305E6227-C9F6-4EBA-B584-EA7100CF4F2D}"/>
          </ac:spMkLst>
        </pc:spChg>
      </pc:sldChg>
    </pc:docChg>
  </pc:docChgLst>
  <pc:docChgLst>
    <pc:chgData name="Allan Cristiano dos Santos" userId="d31e4ff2-23af-4f3b-bbd8-dc4179b912ad" providerId="ADAL" clId="{319C7878-1125-4955-9CA7-AE9AEF31E36A}"/>
    <pc:docChg chg="modSld">
      <pc:chgData name="Allan Cristiano dos Santos" userId="d31e4ff2-23af-4f3b-bbd8-dc4179b912ad" providerId="ADAL" clId="{319C7878-1125-4955-9CA7-AE9AEF31E36A}" dt="2024-06-10T18:52:56.899" v="112" actId="122"/>
      <pc:docMkLst>
        <pc:docMk/>
      </pc:docMkLst>
      <pc:sldChg chg="addSp modSp mod">
        <pc:chgData name="Allan Cristiano dos Santos" userId="d31e4ff2-23af-4f3b-bbd8-dc4179b912ad" providerId="ADAL" clId="{319C7878-1125-4955-9CA7-AE9AEF31E36A}" dt="2024-06-10T18:52:56.899" v="112" actId="122"/>
        <pc:sldMkLst>
          <pc:docMk/>
          <pc:sldMk cId="896517572" sldId="1649"/>
        </pc:sldMkLst>
        <pc:spChg chg="mod">
          <ac:chgData name="Allan Cristiano dos Santos" userId="d31e4ff2-23af-4f3b-bbd8-dc4179b912ad" providerId="ADAL" clId="{319C7878-1125-4955-9CA7-AE9AEF31E36A}" dt="2024-06-10T18:46:17.990" v="14" actId="20577"/>
          <ac:spMkLst>
            <pc:docMk/>
            <pc:sldMk cId="896517572" sldId="1649"/>
            <ac:spMk id="5" creationId="{CD46DF59-E166-7B95-6AD8-2894629C5B8D}"/>
          </ac:spMkLst>
        </pc:spChg>
        <pc:spChg chg="add mod">
          <ac:chgData name="Allan Cristiano dos Santos" userId="d31e4ff2-23af-4f3b-bbd8-dc4179b912ad" providerId="ADAL" clId="{319C7878-1125-4955-9CA7-AE9AEF31E36A}" dt="2024-06-10T18:52:56.899" v="112" actId="122"/>
          <ac:spMkLst>
            <pc:docMk/>
            <pc:sldMk cId="896517572" sldId="1649"/>
            <ac:spMk id="8" creationId="{C8F8E60F-6913-02E9-FB12-FAA8FEB66A11}"/>
          </ac:spMkLst>
        </pc:spChg>
        <pc:spChg chg="mod">
          <ac:chgData name="Allan Cristiano dos Santos" userId="d31e4ff2-23af-4f3b-bbd8-dc4179b912ad" providerId="ADAL" clId="{319C7878-1125-4955-9CA7-AE9AEF31E36A}" dt="2024-06-10T18:48:40.786" v="18" actId="14100"/>
          <ac:spMkLst>
            <pc:docMk/>
            <pc:sldMk cId="896517572" sldId="1649"/>
            <ac:spMk id="10" creationId="{6D1FB8DB-109E-4D50-8DAB-F256853CB263}"/>
          </ac:spMkLst>
        </pc:spChg>
        <pc:spChg chg="mod">
          <ac:chgData name="Allan Cristiano dos Santos" userId="d31e4ff2-23af-4f3b-bbd8-dc4179b912ad" providerId="ADAL" clId="{319C7878-1125-4955-9CA7-AE9AEF31E36A}" dt="2024-06-10T18:48:45.370" v="19" actId="14100"/>
          <ac:spMkLst>
            <pc:docMk/>
            <pc:sldMk cId="896517572" sldId="1649"/>
            <ac:spMk id="12" creationId="{06E82394-EC33-4F2B-BAF3-577A7EF7671F}"/>
          </ac:spMkLst>
        </pc:spChg>
        <pc:spChg chg="mod">
          <ac:chgData name="Allan Cristiano dos Santos" userId="d31e4ff2-23af-4f3b-bbd8-dc4179b912ad" providerId="ADAL" clId="{319C7878-1125-4955-9CA7-AE9AEF31E36A}" dt="2024-06-10T18:48:49.826" v="20" actId="14100"/>
          <ac:spMkLst>
            <pc:docMk/>
            <pc:sldMk cId="896517572" sldId="1649"/>
            <ac:spMk id="14" creationId="{74025759-056B-411F-9CAC-5841AB0A9395}"/>
          </ac:spMkLst>
        </pc:spChg>
        <pc:cxnChg chg="mod">
          <ac:chgData name="Allan Cristiano dos Santos" userId="d31e4ff2-23af-4f3b-bbd8-dc4179b912ad" providerId="ADAL" clId="{319C7878-1125-4955-9CA7-AE9AEF31E36A}" dt="2024-06-10T18:49:01.826" v="35" actId="1035"/>
          <ac:cxnSpMkLst>
            <pc:docMk/>
            <pc:sldMk cId="896517572" sldId="1649"/>
            <ac:cxnSpMk id="4" creationId="{DDE1F00D-008F-C35F-2A8F-329B67F6BA1B}"/>
          </ac:cxnSpMkLst>
        </pc:cxnChg>
      </pc:sldChg>
      <pc:sldChg chg="modSp mod">
        <pc:chgData name="Allan Cristiano dos Santos" userId="d31e4ff2-23af-4f3b-bbd8-dc4179b912ad" providerId="ADAL" clId="{319C7878-1125-4955-9CA7-AE9AEF31E36A}" dt="2024-06-10T18:35:18.869" v="0" actId="20577"/>
        <pc:sldMkLst>
          <pc:docMk/>
          <pc:sldMk cId="3039841087" sldId="1731"/>
        </pc:sldMkLst>
        <pc:spChg chg="mod">
          <ac:chgData name="Allan Cristiano dos Santos" userId="d31e4ff2-23af-4f3b-bbd8-dc4179b912ad" providerId="ADAL" clId="{319C7878-1125-4955-9CA7-AE9AEF31E36A}" dt="2024-06-10T18:35:18.869" v="0" actId="20577"/>
          <ac:spMkLst>
            <pc:docMk/>
            <pc:sldMk cId="3039841087" sldId="1731"/>
            <ac:spMk id="11" creationId="{31BD75FC-5EF1-496B-AE62-AF11C9894F64}"/>
          </ac:spMkLst>
        </pc:spChg>
      </pc:sldChg>
    </pc:docChg>
  </pc:docChgLst>
  <pc:docChgLst>
    <pc:chgData name="Leticia Patino Borges" userId="S::leticia.borges@fazenda.rj.gov.br::57ad1a2c-d7a9-42c7-9fb1-529b00cc7347" providerId="AD" clId="Web-{FB5BAFEE-CABD-F434-231B-C14B3810AA0D}"/>
    <pc:docChg chg="modSld">
      <pc:chgData name="Leticia Patino Borges" userId="S::leticia.borges@fazenda.rj.gov.br::57ad1a2c-d7a9-42c7-9fb1-529b00cc7347" providerId="AD" clId="Web-{FB5BAFEE-CABD-F434-231B-C14B3810AA0D}" dt="2024-07-24T11:07:24.965" v="0"/>
      <pc:docMkLst>
        <pc:docMk/>
      </pc:docMkLst>
      <pc:sldChg chg="mod setBg">
        <pc:chgData name="Leticia Patino Borges" userId="S::leticia.borges@fazenda.rj.gov.br::57ad1a2c-d7a9-42c7-9fb1-529b00cc7347" providerId="AD" clId="Web-{FB5BAFEE-CABD-F434-231B-C14B3810AA0D}" dt="2024-07-24T11:07:24.965" v="0"/>
        <pc:sldMkLst>
          <pc:docMk/>
          <pc:sldMk cId="896517572" sldId="1649"/>
        </pc:sldMkLst>
      </pc:sldChg>
    </pc:docChg>
  </pc:docChgLst>
  <pc:docChgLst>
    <pc:chgData name="Liliane Figueiredo da Silva" userId="S::lfigueiredos@fazenda.rj.gov.br::f10f2e6b-1ac0-48fa-8c74-458c8e81f8a6" providerId="AD" clId="Web-{5631D544-D62A-782A-6F20-86B3E67A3FD6}"/>
    <pc:docChg chg="modSld">
      <pc:chgData name="Liliane Figueiredo da Silva" userId="S::lfigueiredos@fazenda.rj.gov.br::f10f2e6b-1ac0-48fa-8c74-458c8e81f8a6" providerId="AD" clId="Web-{5631D544-D62A-782A-6F20-86B3E67A3FD6}" dt="2024-06-10T18:54:50.976" v="14" actId="1076"/>
      <pc:docMkLst>
        <pc:docMk/>
      </pc:docMkLst>
      <pc:sldChg chg="delSp">
        <pc:chgData name="Liliane Figueiredo da Silva" userId="S::lfigueiredos@fazenda.rj.gov.br::f10f2e6b-1ac0-48fa-8c74-458c8e81f8a6" providerId="AD" clId="Web-{5631D544-D62A-782A-6F20-86B3E67A3FD6}" dt="2024-06-10T18:50:31.247" v="0"/>
        <pc:sldMkLst>
          <pc:docMk/>
          <pc:sldMk cId="896517572" sldId="1649"/>
        </pc:sldMkLst>
        <pc:spChg chg="del">
          <ac:chgData name="Liliane Figueiredo da Silva" userId="S::lfigueiredos@fazenda.rj.gov.br::f10f2e6b-1ac0-48fa-8c74-458c8e81f8a6" providerId="AD" clId="Web-{5631D544-D62A-782A-6F20-86B3E67A3FD6}" dt="2024-06-10T18:50:31.247" v="0"/>
          <ac:spMkLst>
            <pc:docMk/>
            <pc:sldMk cId="896517572" sldId="1649"/>
            <ac:spMk id="5" creationId="{CD46DF59-E166-7B95-6AD8-2894629C5B8D}"/>
          </ac:spMkLst>
        </pc:spChg>
      </pc:sldChg>
      <pc:sldChg chg="addSp delSp modSp">
        <pc:chgData name="Liliane Figueiredo da Silva" userId="S::lfigueiredos@fazenda.rj.gov.br::f10f2e6b-1ac0-48fa-8c74-458c8e81f8a6" providerId="AD" clId="Web-{5631D544-D62A-782A-6F20-86B3E67A3FD6}" dt="2024-06-10T18:54:50.976" v="14" actId="1076"/>
        <pc:sldMkLst>
          <pc:docMk/>
          <pc:sldMk cId="496429616" sldId="1728"/>
        </pc:sldMkLst>
        <pc:spChg chg="add del mod">
          <ac:chgData name="Liliane Figueiredo da Silva" userId="S::lfigueiredos@fazenda.rj.gov.br::f10f2e6b-1ac0-48fa-8c74-458c8e81f8a6" providerId="AD" clId="Web-{5631D544-D62A-782A-6F20-86B3E67A3FD6}" dt="2024-06-10T18:54:50.976" v="14" actId="1076"/>
          <ac:spMkLst>
            <pc:docMk/>
            <pc:sldMk cId="496429616" sldId="1728"/>
            <ac:spMk id="2" creationId="{A4CE3926-6733-9A7D-08AE-B30BAB2D003A}"/>
          </ac:spMkLst>
        </pc:spChg>
        <pc:spChg chg="add mod ord">
          <ac:chgData name="Liliane Figueiredo da Silva" userId="S::lfigueiredos@fazenda.rj.gov.br::f10f2e6b-1ac0-48fa-8c74-458c8e81f8a6" providerId="AD" clId="Web-{5631D544-D62A-782A-6F20-86B3E67A3FD6}" dt="2024-06-10T18:54:46.929" v="13"/>
          <ac:spMkLst>
            <pc:docMk/>
            <pc:sldMk cId="496429616" sldId="1728"/>
            <ac:spMk id="4" creationId="{F6518C76-B0B5-3C7C-18BB-037CC7A63027}"/>
          </ac:spMkLst>
        </pc:spChg>
      </pc:sldChg>
    </pc:docChg>
  </pc:docChgLst>
  <pc:docChgLst>
    <pc:chgData name="Allan Cristiano dos Santos" userId="S::acdsantos@fazenda.rj.gov.br::d31e4ff2-23af-4f3b-bbd8-dc4179b912ad" providerId="AD" clId="Web-{3020B05A-8997-2DCF-FD74-20221667BDE5}"/>
    <pc:docChg chg="modSld">
      <pc:chgData name="Allan Cristiano dos Santos" userId="S::acdsantos@fazenda.rj.gov.br::d31e4ff2-23af-4f3b-bbd8-dc4179b912ad" providerId="AD" clId="Web-{3020B05A-8997-2DCF-FD74-20221667BDE5}" dt="2024-05-23T14:48:37.456" v="53" actId="20577"/>
      <pc:docMkLst>
        <pc:docMk/>
      </pc:docMkLst>
      <pc:sldChg chg="modSp">
        <pc:chgData name="Allan Cristiano dos Santos" userId="S::acdsantos@fazenda.rj.gov.br::d31e4ff2-23af-4f3b-bbd8-dc4179b912ad" providerId="AD" clId="Web-{3020B05A-8997-2DCF-FD74-20221667BDE5}" dt="2024-05-23T14:48:37.456" v="53" actId="20577"/>
        <pc:sldMkLst>
          <pc:docMk/>
          <pc:sldMk cId="896517572" sldId="1649"/>
        </pc:sldMkLst>
        <pc:spChg chg="mod">
          <ac:chgData name="Allan Cristiano dos Santos" userId="S::acdsantos@fazenda.rj.gov.br::d31e4ff2-23af-4f3b-bbd8-dc4179b912ad" providerId="AD" clId="Web-{3020B05A-8997-2DCF-FD74-20221667BDE5}" dt="2024-05-23T14:48:37.456" v="53" actId="20577"/>
          <ac:spMkLst>
            <pc:docMk/>
            <pc:sldMk cId="896517572" sldId="1649"/>
            <ac:spMk id="14" creationId="{74025759-056B-411F-9CAC-5841AB0A9395}"/>
          </ac:spMkLst>
        </pc:spChg>
        <pc:graphicFrameChg chg="mod">
          <ac:chgData name="Allan Cristiano dos Santos" userId="S::acdsantos@fazenda.rj.gov.br::d31e4ff2-23af-4f3b-bbd8-dc4179b912ad" providerId="AD" clId="Web-{3020B05A-8997-2DCF-FD74-20221667BDE5}" dt="2024-05-23T14:48:19.768" v="52" actId="1076"/>
          <ac:graphicFrameMkLst>
            <pc:docMk/>
            <pc:sldMk cId="896517572" sldId="1649"/>
            <ac:graphicFrameMk id="6" creationId="{9474F5A4-E64B-46DF-A888-4D28D66C6759}"/>
          </ac:graphicFrameMkLst>
        </pc:graphicFrameChg>
      </pc:sldChg>
      <pc:sldChg chg="addSp modSp">
        <pc:chgData name="Allan Cristiano dos Santos" userId="S::acdsantos@fazenda.rj.gov.br::d31e4ff2-23af-4f3b-bbd8-dc4179b912ad" providerId="AD" clId="Web-{3020B05A-8997-2DCF-FD74-20221667BDE5}" dt="2024-05-23T14:46:10.577" v="50" actId="20577"/>
        <pc:sldMkLst>
          <pc:docMk/>
          <pc:sldMk cId="1579751529" sldId="1678"/>
        </pc:sldMkLst>
        <pc:spChg chg="add mod">
          <ac:chgData name="Allan Cristiano dos Santos" userId="S::acdsantos@fazenda.rj.gov.br::d31e4ff2-23af-4f3b-bbd8-dc4179b912ad" providerId="AD" clId="Web-{3020B05A-8997-2DCF-FD74-20221667BDE5}" dt="2024-05-23T14:46:10.577" v="50" actId="20577"/>
          <ac:spMkLst>
            <pc:docMk/>
            <pc:sldMk cId="1579751529" sldId="1678"/>
            <ac:spMk id="9" creationId="{04168EAB-F15D-4D76-490C-90FDEA49EEEE}"/>
          </ac:spMkLst>
        </pc:spChg>
        <pc:graphicFrameChg chg="mod modGraphic">
          <ac:chgData name="Allan Cristiano dos Santos" userId="S::acdsantos@fazenda.rj.gov.br::d31e4ff2-23af-4f3b-bbd8-dc4179b912ad" providerId="AD" clId="Web-{3020B05A-8997-2DCF-FD74-20221667BDE5}" dt="2024-05-23T14:43:53.230" v="35"/>
          <ac:graphicFrameMkLst>
            <pc:docMk/>
            <pc:sldMk cId="1579751529" sldId="1678"/>
            <ac:graphicFrameMk id="6" creationId="{F856F5A3-E643-4794-A761-777D3DB59755}"/>
          </ac:graphicFrameMkLst>
        </pc:graphicFrameChg>
        <pc:graphicFrameChg chg="mod modGraphic">
          <ac:chgData name="Allan Cristiano dos Santos" userId="S::acdsantos@fazenda.rj.gov.br::d31e4ff2-23af-4f3b-bbd8-dc4179b912ad" providerId="AD" clId="Web-{3020B05A-8997-2DCF-FD74-20221667BDE5}" dt="2024-05-23T14:32:10.678" v="1"/>
          <ac:graphicFrameMkLst>
            <pc:docMk/>
            <pc:sldMk cId="1579751529" sldId="1678"/>
            <ac:graphicFrameMk id="8" creationId="{5B4A3DE5-5E4B-4EDC-8B88-D7ADEB0A3DA6}"/>
          </ac:graphicFrameMkLst>
        </pc:graphicFrameChg>
      </pc:sldChg>
    </pc:docChg>
  </pc:docChgLst>
  <pc:docChgLst>
    <pc:chgData name="Allan Cristiano dos Santos" userId="d31e4ff2-23af-4f3b-bbd8-dc4179b912ad" providerId="ADAL" clId="{DDFE0FE0-32D5-4478-AE81-F387CD5B056A}"/>
    <pc:docChg chg="modSld">
      <pc:chgData name="Allan Cristiano dos Santos" userId="d31e4ff2-23af-4f3b-bbd8-dc4179b912ad" providerId="ADAL" clId="{DDFE0FE0-32D5-4478-AE81-F387CD5B056A}" dt="2024-05-29T14:15:56.105" v="30" actId="1076"/>
      <pc:docMkLst>
        <pc:docMk/>
      </pc:docMkLst>
      <pc:sldChg chg="addSp modSp mod">
        <pc:chgData name="Allan Cristiano dos Santos" userId="d31e4ff2-23af-4f3b-bbd8-dc4179b912ad" providerId="ADAL" clId="{DDFE0FE0-32D5-4478-AE81-F387CD5B056A}" dt="2024-05-29T14:15:56.105" v="30" actId="1076"/>
        <pc:sldMkLst>
          <pc:docMk/>
          <pc:sldMk cId="896517572" sldId="1649"/>
        </pc:sldMkLst>
        <pc:spChg chg="add mod">
          <ac:chgData name="Allan Cristiano dos Santos" userId="d31e4ff2-23af-4f3b-bbd8-dc4179b912ad" providerId="ADAL" clId="{DDFE0FE0-32D5-4478-AE81-F387CD5B056A}" dt="2024-05-29T14:15:56.105" v="30" actId="1076"/>
          <ac:spMkLst>
            <pc:docMk/>
            <pc:sldMk cId="896517572" sldId="1649"/>
            <ac:spMk id="2" creationId="{6C2BB765-C453-88B2-D771-6141E577CB80}"/>
          </ac:spMkLst>
        </pc:spChg>
        <pc:spChg chg="add mod">
          <ac:chgData name="Allan Cristiano dos Santos" userId="d31e4ff2-23af-4f3b-bbd8-dc4179b912ad" providerId="ADAL" clId="{DDFE0FE0-32D5-4478-AE81-F387CD5B056A}" dt="2024-05-29T14:15:42.889" v="29" actId="1076"/>
          <ac:spMkLst>
            <pc:docMk/>
            <pc:sldMk cId="896517572" sldId="1649"/>
            <ac:spMk id="3" creationId="{1DAC255D-F2D3-AC06-FCAE-3B0A68C42F20}"/>
          </ac:spMkLst>
        </pc:spChg>
      </pc:sldChg>
    </pc:docChg>
  </pc:docChgLst>
  <pc:docChgLst>
    <pc:chgData name="Luiz Gustavo Veloso Castello" userId="6ccfdbba-54cd-4675-8640-8752d33d31c8" providerId="ADAL" clId="{60B86010-9828-45F2-BDF2-19A7EE55C11B}"/>
    <pc:docChg chg="undo redo custSel modSld">
      <pc:chgData name="Luiz Gustavo Veloso Castello" userId="6ccfdbba-54cd-4675-8640-8752d33d31c8" providerId="ADAL" clId="{60B86010-9828-45F2-BDF2-19A7EE55C11B}" dt="2024-05-20T14:10:40.535" v="743" actId="20577"/>
      <pc:docMkLst>
        <pc:docMk/>
      </pc:docMkLst>
      <pc:sldChg chg="modSp mod">
        <pc:chgData name="Luiz Gustavo Veloso Castello" userId="6ccfdbba-54cd-4675-8640-8752d33d31c8" providerId="ADAL" clId="{60B86010-9828-45F2-BDF2-19A7EE55C11B}" dt="2024-05-20T14:10:40.535" v="743" actId="20577"/>
        <pc:sldMkLst>
          <pc:docMk/>
          <pc:sldMk cId="2425828303" sldId="1682"/>
        </pc:sldMkLst>
        <pc:spChg chg="mod">
          <ac:chgData name="Luiz Gustavo Veloso Castello" userId="6ccfdbba-54cd-4675-8640-8752d33d31c8" providerId="ADAL" clId="{60B86010-9828-45F2-BDF2-19A7EE55C11B}" dt="2024-05-20T14:10:40.535" v="743" actId="20577"/>
          <ac:spMkLst>
            <pc:docMk/>
            <pc:sldMk cId="2425828303" sldId="1682"/>
            <ac:spMk id="7" creationId="{6924F9B9-8182-40A1-AF1E-F4A1A8B7BC71}"/>
          </ac:spMkLst>
        </pc:spChg>
        <pc:graphicFrameChg chg="mod modGraphic">
          <ac:chgData name="Luiz Gustavo Veloso Castello" userId="6ccfdbba-54cd-4675-8640-8752d33d31c8" providerId="ADAL" clId="{60B86010-9828-45F2-BDF2-19A7EE55C11B}" dt="2024-05-20T14:10:11.939" v="717" actId="242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modSp mod">
        <pc:chgData name="Luiz Gustavo Veloso Castello" userId="6ccfdbba-54cd-4675-8640-8752d33d31c8" providerId="ADAL" clId="{60B86010-9828-45F2-BDF2-19A7EE55C11B}" dt="2024-05-17T19:04:23.854" v="693" actId="20577"/>
        <pc:sldMkLst>
          <pc:docMk/>
          <pc:sldMk cId="789097331" sldId="1723"/>
        </pc:sldMkLst>
        <pc:spChg chg="mod">
          <ac:chgData name="Luiz Gustavo Veloso Castello" userId="6ccfdbba-54cd-4675-8640-8752d33d31c8" providerId="ADAL" clId="{60B86010-9828-45F2-BDF2-19A7EE55C11B}" dt="2024-05-17T19:04:23.854" v="693" actId="20577"/>
          <ac:spMkLst>
            <pc:docMk/>
            <pc:sldMk cId="789097331" sldId="1723"/>
            <ac:spMk id="14" creationId="{12A4B24E-0AD5-3E9F-7A7C-33BA552C68FA}"/>
          </ac:spMkLst>
        </pc:spChg>
        <pc:graphicFrameChg chg="modGraphic">
          <ac:chgData name="Luiz Gustavo Veloso Castello" userId="6ccfdbba-54cd-4675-8640-8752d33d31c8" providerId="ADAL" clId="{60B86010-9828-45F2-BDF2-19A7EE55C11B}" dt="2024-05-17T19:00:24.902" v="655" actId="20577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  <pc:sldChg chg="delSp modSp mod">
        <pc:chgData name="Luiz Gustavo Veloso Castello" userId="6ccfdbba-54cd-4675-8640-8752d33d31c8" providerId="ADAL" clId="{60B86010-9828-45F2-BDF2-19A7EE55C11B}" dt="2024-05-20T13:32:36.474" v="694" actId="113"/>
        <pc:sldMkLst>
          <pc:docMk/>
          <pc:sldMk cId="1922615882" sldId="1726"/>
        </pc:sldMkLst>
        <pc:spChg chg="mod">
          <ac:chgData name="Luiz Gustavo Veloso Castello" userId="6ccfdbba-54cd-4675-8640-8752d33d31c8" providerId="ADAL" clId="{60B86010-9828-45F2-BDF2-19A7EE55C11B}" dt="2024-05-20T13:32:36.474" v="694" actId="113"/>
          <ac:spMkLst>
            <pc:docMk/>
            <pc:sldMk cId="1922615882" sldId="1726"/>
            <ac:spMk id="13" creationId="{00B3033B-23D3-58C5-1B73-283ED5C84403}"/>
          </ac:spMkLst>
        </pc:spChg>
        <pc:spChg chg="del mod">
          <ac:chgData name="Luiz Gustavo Veloso Castello" userId="6ccfdbba-54cd-4675-8640-8752d33d31c8" providerId="ADAL" clId="{60B86010-9828-45F2-BDF2-19A7EE55C11B}" dt="2024-05-17T18:01:56.640" v="322" actId="478"/>
          <ac:spMkLst>
            <pc:docMk/>
            <pc:sldMk cId="1922615882" sldId="1726"/>
            <ac:spMk id="17" creationId="{C4FA3637-386F-EFB6-B4DD-4E0D83B22DFB}"/>
          </ac:spMkLst>
        </pc:spChg>
      </pc:sldChg>
      <pc:sldChg chg="modSp mod">
        <pc:chgData name="Luiz Gustavo Veloso Castello" userId="6ccfdbba-54cd-4675-8640-8752d33d31c8" providerId="ADAL" clId="{60B86010-9828-45F2-BDF2-19A7EE55C11B}" dt="2024-05-17T18:11:16.244" v="577" actId="1076"/>
        <pc:sldMkLst>
          <pc:docMk/>
          <pc:sldMk cId="2344238669" sldId="1727"/>
        </pc:sldMkLst>
        <pc:spChg chg="mod">
          <ac:chgData name="Luiz Gustavo Veloso Castello" userId="6ccfdbba-54cd-4675-8640-8752d33d31c8" providerId="ADAL" clId="{60B86010-9828-45F2-BDF2-19A7EE55C11B}" dt="2024-05-17T18:11:16.244" v="577" actId="1076"/>
          <ac:spMkLst>
            <pc:docMk/>
            <pc:sldMk cId="2344238669" sldId="1727"/>
            <ac:spMk id="4" creationId="{C8D3D207-FB6D-54AF-8F47-C953D69A1543}"/>
          </ac:spMkLst>
        </pc:spChg>
      </pc:sldChg>
    </pc:docChg>
  </pc:docChgLst>
  <pc:docChgLst>
    <pc:chgData name="Neusa Lourenco Silva" userId="S::nlourenco@fazenda.rj.gov.br::aae90cf0-4570-482f-9a17-f6c811b67bf3" providerId="AD" clId="Web-{B084BB1F-E287-0B11-5736-9DDB21CAD397}"/>
    <pc:docChg chg="modSld">
      <pc:chgData name="Neusa Lourenco Silva" userId="S::nlourenco@fazenda.rj.gov.br::aae90cf0-4570-482f-9a17-f6c811b67bf3" providerId="AD" clId="Web-{B084BB1F-E287-0B11-5736-9DDB21CAD397}" dt="2024-02-16T19:42:24.025" v="8" actId="20577"/>
      <pc:docMkLst>
        <pc:docMk/>
      </pc:docMkLst>
      <pc:sldChg chg="modSp">
        <pc:chgData name="Neusa Lourenco Silva" userId="S::nlourenco@fazenda.rj.gov.br::aae90cf0-4570-482f-9a17-f6c811b67bf3" providerId="AD" clId="Web-{B084BB1F-E287-0B11-5736-9DDB21CAD397}" dt="2024-02-16T19:42:24.025" v="8" actId="20577"/>
        <pc:sldMkLst>
          <pc:docMk/>
          <pc:sldMk cId="892823559" sldId="1721"/>
        </pc:sldMkLst>
        <pc:spChg chg="mod">
          <ac:chgData name="Neusa Lourenco Silva" userId="S::nlourenco@fazenda.rj.gov.br::aae90cf0-4570-482f-9a17-f6c811b67bf3" providerId="AD" clId="Web-{B084BB1F-E287-0B11-5736-9DDB21CAD397}" dt="2024-02-16T19:42:24.025" v="8" actId="20577"/>
          <ac:spMkLst>
            <pc:docMk/>
            <pc:sldMk cId="892823559" sldId="1721"/>
            <ac:spMk id="16" creationId="{E1745EA3-1B5D-44FB-8DFE-10C6C93EC707}"/>
          </ac:spMkLst>
        </pc:spChg>
      </pc:sldChg>
    </pc:docChg>
  </pc:docChgLst>
  <pc:docChgLst>
    <pc:chgData name="Liliane Figueiredo da Silva" userId="S::lfigueiredos@fazenda.rj.gov.br::f10f2e6b-1ac0-48fa-8c74-458c8e81f8a6" providerId="AD" clId="Web-{D875F19B-EBDB-65BF-A467-339A2C0C24AB}"/>
    <pc:docChg chg="modSld">
      <pc:chgData name="Liliane Figueiredo da Silva" userId="S::lfigueiredos@fazenda.rj.gov.br::f10f2e6b-1ac0-48fa-8c74-458c8e81f8a6" providerId="AD" clId="Web-{D875F19B-EBDB-65BF-A467-339A2C0C24AB}" dt="2024-02-19T19:27:46.644" v="68" actId="20577"/>
      <pc:docMkLst>
        <pc:docMk/>
      </pc:docMkLst>
      <pc:sldChg chg="modSp">
        <pc:chgData name="Liliane Figueiredo da Silva" userId="S::lfigueiredos@fazenda.rj.gov.br::f10f2e6b-1ac0-48fa-8c74-458c8e81f8a6" providerId="AD" clId="Web-{D875F19B-EBDB-65BF-A467-339A2C0C24AB}" dt="2024-02-19T19:17:09.036" v="55"/>
        <pc:sldMkLst>
          <pc:docMk/>
          <pc:sldMk cId="2425828303" sldId="1682"/>
        </pc:sldMkLst>
        <pc:graphicFrameChg chg="mod modGraphic">
          <ac:chgData name="Liliane Figueiredo da Silva" userId="S::lfigueiredos@fazenda.rj.gov.br::f10f2e6b-1ac0-48fa-8c74-458c8e81f8a6" providerId="AD" clId="Web-{D875F19B-EBDB-65BF-A467-339A2C0C24AB}" dt="2024-02-19T19:17:09.036" v="55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modSp">
        <pc:chgData name="Liliane Figueiredo da Silva" userId="S::lfigueiredos@fazenda.rj.gov.br::f10f2e6b-1ac0-48fa-8c74-458c8e81f8a6" providerId="AD" clId="Web-{D875F19B-EBDB-65BF-A467-339A2C0C24AB}" dt="2024-02-19T19:07:43.897" v="17"/>
        <pc:sldMkLst>
          <pc:docMk/>
          <pc:sldMk cId="789097331" sldId="1723"/>
        </pc:sldMkLst>
        <pc:graphicFrameChg chg="mod modGraphic">
          <ac:chgData name="Liliane Figueiredo da Silva" userId="S::lfigueiredos@fazenda.rj.gov.br::f10f2e6b-1ac0-48fa-8c74-458c8e81f8a6" providerId="AD" clId="Web-{D875F19B-EBDB-65BF-A467-339A2C0C24AB}" dt="2024-02-19T19:07:43.897" v="17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  <pc:sldChg chg="modSp">
        <pc:chgData name="Liliane Figueiredo da Silva" userId="S::lfigueiredos@fazenda.rj.gov.br::f10f2e6b-1ac0-48fa-8c74-458c8e81f8a6" providerId="AD" clId="Web-{D875F19B-EBDB-65BF-A467-339A2C0C24AB}" dt="2024-02-19T19:09:44.525" v="38" actId="20577"/>
        <pc:sldMkLst>
          <pc:docMk/>
          <pc:sldMk cId="1922615882" sldId="1726"/>
        </pc:sldMkLst>
        <pc:spChg chg="mod">
          <ac:chgData name="Liliane Figueiredo da Silva" userId="S::lfigueiredos@fazenda.rj.gov.br::f10f2e6b-1ac0-48fa-8c74-458c8e81f8a6" providerId="AD" clId="Web-{D875F19B-EBDB-65BF-A467-339A2C0C24AB}" dt="2024-02-19T19:09:03.680" v="20" actId="20577"/>
          <ac:spMkLst>
            <pc:docMk/>
            <pc:sldMk cId="1922615882" sldId="1726"/>
            <ac:spMk id="6" creationId="{A10C9780-27F0-4844-A7CB-099B007A4B3F}"/>
          </ac:spMkLst>
        </pc:spChg>
        <pc:spChg chg="mod">
          <ac:chgData name="Liliane Figueiredo da Silva" userId="S::lfigueiredos@fazenda.rj.gov.br::f10f2e6b-1ac0-48fa-8c74-458c8e81f8a6" providerId="AD" clId="Web-{D875F19B-EBDB-65BF-A467-339A2C0C24AB}" dt="2024-02-19T19:09:44.525" v="38" actId="20577"/>
          <ac:spMkLst>
            <pc:docMk/>
            <pc:sldMk cId="1922615882" sldId="1726"/>
            <ac:spMk id="13" creationId="{00B3033B-23D3-58C5-1B73-283ED5C84403}"/>
          </ac:spMkLst>
        </pc:spChg>
      </pc:sldChg>
      <pc:sldChg chg="modSp">
        <pc:chgData name="Liliane Figueiredo da Silva" userId="S::lfigueiredos@fazenda.rj.gov.br::f10f2e6b-1ac0-48fa-8c74-458c8e81f8a6" providerId="AD" clId="Web-{D875F19B-EBDB-65BF-A467-339A2C0C24AB}" dt="2024-02-19T19:14:56.736" v="39" actId="1076"/>
        <pc:sldMkLst>
          <pc:docMk/>
          <pc:sldMk cId="3135549556" sldId="1730"/>
        </pc:sldMkLst>
        <pc:graphicFrameChg chg="mod">
          <ac:chgData name="Liliane Figueiredo da Silva" userId="S::lfigueiredos@fazenda.rj.gov.br::f10f2e6b-1ac0-48fa-8c74-458c8e81f8a6" providerId="AD" clId="Web-{D875F19B-EBDB-65BF-A467-339A2C0C24AB}" dt="2024-02-19T19:14:56.736" v="39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  <pc:sldChg chg="modSp">
        <pc:chgData name="Liliane Figueiredo da Silva" userId="S::lfigueiredos@fazenda.rj.gov.br::f10f2e6b-1ac0-48fa-8c74-458c8e81f8a6" providerId="AD" clId="Web-{D875F19B-EBDB-65BF-A467-339A2C0C24AB}" dt="2024-02-19T19:27:46.644" v="68" actId="20577"/>
        <pc:sldMkLst>
          <pc:docMk/>
          <pc:sldMk cId="3039841087" sldId="1731"/>
        </pc:sldMkLst>
        <pc:spChg chg="mod">
          <ac:chgData name="Liliane Figueiredo da Silva" userId="S::lfigueiredos@fazenda.rj.gov.br::f10f2e6b-1ac0-48fa-8c74-458c8e81f8a6" providerId="AD" clId="Web-{D875F19B-EBDB-65BF-A467-339A2C0C24AB}" dt="2024-02-19T19:27:46.644" v="68" actId="20577"/>
          <ac:spMkLst>
            <pc:docMk/>
            <pc:sldMk cId="3039841087" sldId="1731"/>
            <ac:spMk id="5" creationId="{44D5B04B-C6E4-45CC-988D-E48A225F8170}"/>
          </ac:spMkLst>
        </pc:spChg>
      </pc:sldChg>
    </pc:docChg>
  </pc:docChgLst>
  <pc:docChgLst>
    <pc:chgData name="Allan Cristiano dos Santos" userId="d31e4ff2-23af-4f3b-bbd8-dc4179b912ad" providerId="ADAL" clId="{D621B975-CEFA-490B-8B64-0E45C2B60F0E}"/>
    <pc:docChg chg="custSel modSld">
      <pc:chgData name="Allan Cristiano dos Santos" userId="d31e4ff2-23af-4f3b-bbd8-dc4179b912ad" providerId="ADAL" clId="{D621B975-CEFA-490B-8B64-0E45C2B60F0E}" dt="2024-02-19T18:43:21.195" v="84" actId="27918"/>
      <pc:docMkLst>
        <pc:docMk/>
      </pc:docMkLst>
      <pc:sldChg chg="mod">
        <pc:chgData name="Allan Cristiano dos Santos" userId="d31e4ff2-23af-4f3b-bbd8-dc4179b912ad" providerId="ADAL" clId="{D621B975-CEFA-490B-8B64-0E45C2B60F0E}" dt="2024-02-19T18:43:21.195" v="84" actId="27918"/>
        <pc:sldMkLst>
          <pc:docMk/>
          <pc:sldMk cId="896517572" sldId="1649"/>
        </pc:sldMkLst>
      </pc:sldChg>
      <pc:sldChg chg="modSp mod">
        <pc:chgData name="Allan Cristiano dos Santos" userId="d31e4ff2-23af-4f3b-bbd8-dc4179b912ad" providerId="ADAL" clId="{D621B975-CEFA-490B-8B64-0E45C2B60F0E}" dt="2024-02-19T18:41:55.606" v="82" actId="20577"/>
        <pc:sldMkLst>
          <pc:docMk/>
          <pc:sldMk cId="751185172" sldId="1677"/>
        </pc:sldMkLst>
        <pc:spChg chg="mod">
          <ac:chgData name="Allan Cristiano dos Santos" userId="d31e4ff2-23af-4f3b-bbd8-dc4179b912ad" providerId="ADAL" clId="{D621B975-CEFA-490B-8B64-0E45C2B60F0E}" dt="2024-02-19T18:41:55.606" v="82" actId="20577"/>
          <ac:spMkLst>
            <pc:docMk/>
            <pc:sldMk cId="751185172" sldId="1677"/>
            <ac:spMk id="9" creationId="{50BF74BF-D32B-D347-FEBC-28FD0D6683A8}"/>
          </ac:spMkLst>
        </pc:spChg>
      </pc:sldChg>
      <pc:sldChg chg="modSp mod">
        <pc:chgData name="Allan Cristiano dos Santos" userId="d31e4ff2-23af-4f3b-bbd8-dc4179b912ad" providerId="ADAL" clId="{D621B975-CEFA-490B-8B64-0E45C2B60F0E}" dt="2024-02-19T18:41:37.711" v="79" actId="20577"/>
        <pc:sldMkLst>
          <pc:docMk/>
          <pc:sldMk cId="2425828303" sldId="1682"/>
        </pc:sldMkLst>
        <pc:spChg chg="mod">
          <ac:chgData name="Allan Cristiano dos Santos" userId="d31e4ff2-23af-4f3b-bbd8-dc4179b912ad" providerId="ADAL" clId="{D621B975-CEFA-490B-8B64-0E45C2B60F0E}" dt="2024-02-19T18:41:12.287" v="68" actId="6549"/>
          <ac:spMkLst>
            <pc:docMk/>
            <pc:sldMk cId="2425828303" sldId="1682"/>
            <ac:spMk id="6" creationId="{B18E8F6F-E867-42DD-AEA8-54122C741167}"/>
          </ac:spMkLst>
        </pc:spChg>
        <pc:spChg chg="mod">
          <ac:chgData name="Allan Cristiano dos Santos" userId="d31e4ff2-23af-4f3b-bbd8-dc4179b912ad" providerId="ADAL" clId="{D621B975-CEFA-490B-8B64-0E45C2B60F0E}" dt="2024-02-19T18:41:32.740" v="78" actId="20577"/>
          <ac:spMkLst>
            <pc:docMk/>
            <pc:sldMk cId="2425828303" sldId="1682"/>
            <ac:spMk id="11" creationId="{100EFA24-CF65-ED76-54C9-F8BDD24A43AD}"/>
          </ac:spMkLst>
        </pc:spChg>
        <pc:graphicFrameChg chg="modGraphic">
          <ac:chgData name="Allan Cristiano dos Santos" userId="d31e4ff2-23af-4f3b-bbd8-dc4179b912ad" providerId="ADAL" clId="{D621B975-CEFA-490B-8B64-0E45C2B60F0E}" dt="2024-02-19T18:41:37.711" v="79" actId="20577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mod">
        <pc:chgData name="Allan Cristiano dos Santos" userId="d31e4ff2-23af-4f3b-bbd8-dc4179b912ad" providerId="ADAL" clId="{D621B975-CEFA-490B-8B64-0E45C2B60F0E}" dt="2024-02-19T13:12:17.479" v="43" actId="27918"/>
        <pc:sldMkLst>
          <pc:docMk/>
          <pc:sldMk cId="265082340" sldId="1719"/>
        </pc:sldMkLst>
      </pc:sldChg>
      <pc:sldChg chg="modSp mod">
        <pc:chgData name="Allan Cristiano dos Santos" userId="d31e4ff2-23af-4f3b-bbd8-dc4179b912ad" providerId="ADAL" clId="{D621B975-CEFA-490B-8B64-0E45C2B60F0E}" dt="2024-02-19T18:24:07.760" v="51" actId="1076"/>
        <pc:sldMkLst>
          <pc:docMk/>
          <pc:sldMk cId="789097331" sldId="1723"/>
        </pc:sldMkLst>
        <pc:graphicFrameChg chg="mod modGraphic">
          <ac:chgData name="Allan Cristiano dos Santos" userId="d31e4ff2-23af-4f3b-bbd8-dc4179b912ad" providerId="ADAL" clId="{D621B975-CEFA-490B-8B64-0E45C2B60F0E}" dt="2024-02-19T18:24:07.760" v="51" actId="1076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  <pc:sldChg chg="modSp mod">
        <pc:chgData name="Allan Cristiano dos Santos" userId="d31e4ff2-23af-4f3b-bbd8-dc4179b912ad" providerId="ADAL" clId="{D621B975-CEFA-490B-8B64-0E45C2B60F0E}" dt="2024-02-19T18:26:20.888" v="55" actId="20577"/>
        <pc:sldMkLst>
          <pc:docMk/>
          <pc:sldMk cId="2344238669" sldId="1727"/>
        </pc:sldMkLst>
        <pc:graphicFrameChg chg="modGraphic">
          <ac:chgData name="Allan Cristiano dos Santos" userId="d31e4ff2-23af-4f3b-bbd8-dc4179b912ad" providerId="ADAL" clId="{D621B975-CEFA-490B-8B64-0E45C2B60F0E}" dt="2024-02-19T18:26:20.888" v="55" actId="20577"/>
          <ac:graphicFrameMkLst>
            <pc:docMk/>
            <pc:sldMk cId="2344238669" sldId="1727"/>
            <ac:graphicFrameMk id="6" creationId="{E4C69E97-374A-B2AF-69C9-2C0990E5BE4E}"/>
          </ac:graphicFrameMkLst>
        </pc:graphicFrameChg>
      </pc:sldChg>
      <pc:sldChg chg="modSp mod">
        <pc:chgData name="Allan Cristiano dos Santos" userId="d31e4ff2-23af-4f3b-bbd8-dc4179b912ad" providerId="ADAL" clId="{D621B975-CEFA-490B-8B64-0E45C2B60F0E}" dt="2024-02-19T13:10:01.813" v="40" actId="1035"/>
        <pc:sldMkLst>
          <pc:docMk/>
          <pc:sldMk cId="3039841087" sldId="1731"/>
        </pc:sldMkLst>
        <pc:spChg chg="mod">
          <ac:chgData name="Allan Cristiano dos Santos" userId="d31e4ff2-23af-4f3b-bbd8-dc4179b912ad" providerId="ADAL" clId="{D621B975-CEFA-490B-8B64-0E45C2B60F0E}" dt="2024-02-19T13:09:08.511" v="9" actId="20577"/>
          <ac:spMkLst>
            <pc:docMk/>
            <pc:sldMk cId="3039841087" sldId="1731"/>
            <ac:spMk id="12" creationId="{CE876BE4-0546-B4F2-499A-237C41EBE002}"/>
          </ac:spMkLst>
        </pc:spChg>
        <pc:spChg chg="mod">
          <ac:chgData name="Allan Cristiano dos Santos" userId="d31e4ff2-23af-4f3b-bbd8-dc4179b912ad" providerId="ADAL" clId="{D621B975-CEFA-490B-8B64-0E45C2B60F0E}" dt="2024-02-19T13:10:01.813" v="40" actId="1035"/>
          <ac:spMkLst>
            <pc:docMk/>
            <pc:sldMk cId="3039841087" sldId="1731"/>
            <ac:spMk id="14" creationId="{8FFD73A8-A19A-49C8-B15E-A5AEF9DA0AB5}"/>
          </ac:spMkLst>
        </pc:spChg>
      </pc:sldChg>
      <pc:sldChg chg="modSp mod">
        <pc:chgData name="Allan Cristiano dos Santos" userId="d31e4ff2-23af-4f3b-bbd8-dc4179b912ad" providerId="ADAL" clId="{D621B975-CEFA-490B-8B64-0E45C2B60F0E}" dt="2024-02-19T18:40:53.483" v="59" actId="6549"/>
        <pc:sldMkLst>
          <pc:docMk/>
          <pc:sldMk cId="2935199316" sldId="1732"/>
        </pc:sldMkLst>
        <pc:spChg chg="mod">
          <ac:chgData name="Allan Cristiano dos Santos" userId="d31e4ff2-23af-4f3b-bbd8-dc4179b912ad" providerId="ADAL" clId="{D621B975-CEFA-490B-8B64-0E45C2B60F0E}" dt="2024-02-19T18:40:36.479" v="57" actId="27636"/>
          <ac:spMkLst>
            <pc:docMk/>
            <pc:sldMk cId="2935199316" sldId="1732"/>
            <ac:spMk id="5" creationId="{44D5B04B-C6E4-45CC-988D-E48A225F8170}"/>
          </ac:spMkLst>
        </pc:spChg>
        <pc:graphicFrameChg chg="modGraphic">
          <ac:chgData name="Allan Cristiano dos Santos" userId="d31e4ff2-23af-4f3b-bbd8-dc4179b912ad" providerId="ADAL" clId="{D621B975-CEFA-490B-8B64-0E45C2B60F0E}" dt="2024-02-19T18:40:53.483" v="59" actId="6549"/>
          <ac:graphicFrameMkLst>
            <pc:docMk/>
            <pc:sldMk cId="2935199316" sldId="1732"/>
            <ac:graphicFrameMk id="6" creationId="{A0CD7C76-92B7-5575-60B1-86E4AF568860}"/>
          </ac:graphicFrameMkLst>
        </pc:graphicFrameChg>
      </pc:sldChg>
    </pc:docChg>
  </pc:docChgLst>
  <pc:docChgLst>
    <pc:chgData name="Allan Cristiano dos Santos" userId="S::acdsantos@fazenda.rj.gov.br::d31e4ff2-23af-4f3b-bbd8-dc4179b912ad" providerId="AD" clId="Web-{B95A46B6-9BD3-3B11-713C-E264250F74DB}"/>
    <pc:docChg chg="modSld">
      <pc:chgData name="Allan Cristiano dos Santos" userId="S::acdsantos@fazenda.rj.gov.br::d31e4ff2-23af-4f3b-bbd8-dc4179b912ad" providerId="AD" clId="Web-{B95A46B6-9BD3-3B11-713C-E264250F74DB}" dt="2024-02-15T19:06:28.948" v="3"/>
      <pc:docMkLst>
        <pc:docMk/>
      </pc:docMkLst>
      <pc:sldChg chg="modSp">
        <pc:chgData name="Allan Cristiano dos Santos" userId="S::acdsantos@fazenda.rj.gov.br::d31e4ff2-23af-4f3b-bbd8-dc4179b912ad" providerId="AD" clId="Web-{B95A46B6-9BD3-3B11-713C-E264250F74DB}" dt="2024-02-15T19:06:28.948" v="3"/>
        <pc:sldMkLst>
          <pc:docMk/>
          <pc:sldMk cId="2425828303" sldId="1682"/>
        </pc:sldMkLst>
        <pc:graphicFrameChg chg="mod modGraphic">
          <ac:chgData name="Allan Cristiano dos Santos" userId="S::acdsantos@fazenda.rj.gov.br::d31e4ff2-23af-4f3b-bbd8-dc4179b912ad" providerId="AD" clId="Web-{B95A46B6-9BD3-3B11-713C-E264250F74DB}" dt="2024-02-15T19:06:28.948" v="3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</pc:docChg>
  </pc:docChgLst>
  <pc:docChgLst>
    <pc:chgData name="Eduardo Alfradique de Oliveira" userId="S::eduardo.oliveira@fazenda.rj.gov.br::4548f309-48ea-4f49-8ee3-9b5af420c807" providerId="AD" clId="Web-{4D850EF7-B89B-0AE5-D062-1CA0D7552016}"/>
    <pc:docChg chg="modSld">
      <pc:chgData name="Eduardo Alfradique de Oliveira" userId="S::eduardo.oliveira@fazenda.rj.gov.br::4548f309-48ea-4f49-8ee3-9b5af420c807" providerId="AD" clId="Web-{4D850EF7-B89B-0AE5-D062-1CA0D7552016}" dt="2024-02-15T20:33:43.894" v="106"/>
      <pc:docMkLst>
        <pc:docMk/>
      </pc:docMkLst>
      <pc:sldChg chg="modSp">
        <pc:chgData name="Eduardo Alfradique de Oliveira" userId="S::eduardo.oliveira@fazenda.rj.gov.br::4548f309-48ea-4f49-8ee3-9b5af420c807" providerId="AD" clId="Web-{4D850EF7-B89B-0AE5-D062-1CA0D7552016}" dt="2024-02-15T20:33:43.894" v="106"/>
        <pc:sldMkLst>
          <pc:docMk/>
          <pc:sldMk cId="789097331" sldId="1723"/>
        </pc:sldMkLst>
        <pc:spChg chg="mod">
          <ac:chgData name="Eduardo Alfradique de Oliveira" userId="S::eduardo.oliveira@fazenda.rj.gov.br::4548f309-48ea-4f49-8ee3-9b5af420c807" providerId="AD" clId="Web-{4D850EF7-B89B-0AE5-D062-1CA0D7552016}" dt="2024-02-15T20:33:39.378" v="102" actId="20577"/>
          <ac:spMkLst>
            <pc:docMk/>
            <pc:sldMk cId="789097331" sldId="1723"/>
            <ac:spMk id="14" creationId="{12A4B24E-0AD5-3E9F-7A7C-33BA552C68FA}"/>
          </ac:spMkLst>
        </pc:spChg>
        <pc:graphicFrameChg chg="mod modGraphic">
          <ac:chgData name="Eduardo Alfradique de Oliveira" userId="S::eduardo.oliveira@fazenda.rj.gov.br::4548f309-48ea-4f49-8ee3-9b5af420c807" providerId="AD" clId="Web-{4D850EF7-B89B-0AE5-D062-1CA0D7552016}" dt="2024-02-15T20:33:43.894" v="106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</pc:docChg>
  </pc:docChgLst>
  <pc:docChgLst>
    <pc:chgData name="Sarah Ferreira" userId="S::sarahf@fazenda.rj.gov.br::a779f3ab-6700-4877-b1fd-04b6cdd3112c" providerId="AD" clId="Web-{FCE33A41-F427-8659-11FF-59078D39077A}"/>
    <pc:docChg chg="modSld">
      <pc:chgData name="Sarah Ferreira" userId="S::sarahf@fazenda.rj.gov.br::a779f3ab-6700-4877-b1fd-04b6cdd3112c" providerId="AD" clId="Web-{FCE33A41-F427-8659-11FF-59078D39077A}" dt="2024-05-20T13:23:32.610" v="20"/>
      <pc:docMkLst>
        <pc:docMk/>
      </pc:docMkLst>
      <pc:sldChg chg="delSp modSp">
        <pc:chgData name="Sarah Ferreira" userId="S::sarahf@fazenda.rj.gov.br::a779f3ab-6700-4877-b1fd-04b6cdd3112c" providerId="AD" clId="Web-{FCE33A41-F427-8659-11FF-59078D39077A}" dt="2024-05-20T13:23:32.610" v="20"/>
        <pc:sldMkLst>
          <pc:docMk/>
          <pc:sldMk cId="789097331" sldId="1723"/>
        </pc:sldMkLst>
        <pc:spChg chg="del">
          <ac:chgData name="Sarah Ferreira" userId="S::sarahf@fazenda.rj.gov.br::a779f3ab-6700-4877-b1fd-04b6cdd3112c" providerId="AD" clId="Web-{FCE33A41-F427-8659-11FF-59078D39077A}" dt="2024-05-20T13:22:51.312" v="0"/>
          <ac:spMkLst>
            <pc:docMk/>
            <pc:sldMk cId="789097331" sldId="1723"/>
            <ac:spMk id="3" creationId="{84DD3EB5-A160-3690-C534-593D568FB952}"/>
          </ac:spMkLst>
        </pc:spChg>
        <pc:graphicFrameChg chg="mod modGraphic">
          <ac:chgData name="Sarah Ferreira" userId="S::sarahf@fazenda.rj.gov.br::a779f3ab-6700-4877-b1fd-04b6cdd3112c" providerId="AD" clId="Web-{FCE33A41-F427-8659-11FF-59078D39077A}" dt="2024-05-20T13:23:32.610" v="20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</pc:docChg>
  </pc:docChgLst>
  <pc:docChgLst>
    <pc:chgData name="Allan Cristiano dos Santos" userId="S::acdsantos@fazenda.rj.gov.br::d31e4ff2-23af-4f3b-bbd8-dc4179b912ad" providerId="AD" clId="Web-{4AD56C64-FED2-ED6F-6267-753032555F55}"/>
    <pc:docChg chg="modSld">
      <pc:chgData name="Allan Cristiano dos Santos" userId="S::acdsantos@fazenda.rj.gov.br::d31e4ff2-23af-4f3b-bbd8-dc4179b912ad" providerId="AD" clId="Web-{4AD56C64-FED2-ED6F-6267-753032555F55}" dt="2024-05-16T19:34:47.280" v="8" actId="20577"/>
      <pc:docMkLst>
        <pc:docMk/>
      </pc:docMkLst>
      <pc:sldChg chg="modSp">
        <pc:chgData name="Allan Cristiano dos Santos" userId="S::acdsantos@fazenda.rj.gov.br::d31e4ff2-23af-4f3b-bbd8-dc4179b912ad" providerId="AD" clId="Web-{4AD56C64-FED2-ED6F-6267-753032555F55}" dt="2024-05-16T19:34:12.388" v="4" actId="20577"/>
        <pc:sldMkLst>
          <pc:docMk/>
          <pc:sldMk cId="1196487639" sldId="1679"/>
        </pc:sldMkLst>
        <pc:spChg chg="mod">
          <ac:chgData name="Allan Cristiano dos Santos" userId="S::acdsantos@fazenda.rj.gov.br::d31e4ff2-23af-4f3b-bbd8-dc4179b912ad" providerId="AD" clId="Web-{4AD56C64-FED2-ED6F-6267-753032555F55}" dt="2024-05-16T19:34:10.216" v="1" actId="20577"/>
          <ac:spMkLst>
            <pc:docMk/>
            <pc:sldMk cId="1196487639" sldId="1679"/>
            <ac:spMk id="3" creationId="{552EBCDC-8130-4191-915B-02B421F4C501}"/>
          </ac:spMkLst>
        </pc:spChg>
        <pc:spChg chg="mod">
          <ac:chgData name="Allan Cristiano dos Santos" userId="S::acdsantos@fazenda.rj.gov.br::d31e4ff2-23af-4f3b-bbd8-dc4179b912ad" providerId="AD" clId="Web-{4AD56C64-FED2-ED6F-6267-753032555F55}" dt="2024-05-16T19:34:12.388" v="4" actId="20577"/>
          <ac:spMkLst>
            <pc:docMk/>
            <pc:sldMk cId="1196487639" sldId="1679"/>
            <ac:spMk id="4" creationId="{A77DC494-D096-4BA8-B026-6065AC204804}"/>
          </ac:spMkLst>
        </pc:spChg>
      </pc:sldChg>
      <pc:sldChg chg="modSp">
        <pc:chgData name="Allan Cristiano dos Santos" userId="S::acdsantos@fazenda.rj.gov.br::d31e4ff2-23af-4f3b-bbd8-dc4179b912ad" providerId="AD" clId="Web-{4AD56C64-FED2-ED6F-6267-753032555F55}" dt="2024-05-16T19:34:41.327" v="6" actId="20577"/>
        <pc:sldMkLst>
          <pc:docMk/>
          <pc:sldMk cId="789097331" sldId="1723"/>
        </pc:sldMkLst>
        <pc:spChg chg="mod">
          <ac:chgData name="Allan Cristiano dos Santos" userId="S::acdsantos@fazenda.rj.gov.br::d31e4ff2-23af-4f3b-bbd8-dc4179b912ad" providerId="AD" clId="Web-{4AD56C64-FED2-ED6F-6267-753032555F55}" dt="2024-05-16T19:34:41.327" v="6" actId="20577"/>
          <ac:spMkLst>
            <pc:docMk/>
            <pc:sldMk cId="789097331" sldId="1723"/>
            <ac:spMk id="10" creationId="{93295553-5F98-A480-CB14-85950310B458}"/>
          </ac:spMkLst>
        </pc:spChg>
      </pc:sldChg>
      <pc:sldChg chg="modSp">
        <pc:chgData name="Allan Cristiano dos Santos" userId="S::acdsantos@fazenda.rj.gov.br::d31e4ff2-23af-4f3b-bbd8-dc4179b912ad" providerId="AD" clId="Web-{4AD56C64-FED2-ED6F-6267-753032555F55}" dt="2024-05-16T19:34:47.280" v="8" actId="20577"/>
        <pc:sldMkLst>
          <pc:docMk/>
          <pc:sldMk cId="2172947587" sldId="1724"/>
        </pc:sldMkLst>
        <pc:spChg chg="mod">
          <ac:chgData name="Allan Cristiano dos Santos" userId="S::acdsantos@fazenda.rj.gov.br::d31e4ff2-23af-4f3b-bbd8-dc4179b912ad" providerId="AD" clId="Web-{4AD56C64-FED2-ED6F-6267-753032555F55}" dt="2024-05-16T19:34:47.280" v="8" actId="20577"/>
          <ac:spMkLst>
            <pc:docMk/>
            <pc:sldMk cId="2172947587" sldId="1724"/>
            <ac:spMk id="9" creationId="{08940860-2E26-F5AD-9830-022F8E2C1B7B}"/>
          </ac:spMkLst>
        </pc:spChg>
      </pc:sldChg>
      <pc:sldChg chg="modSp">
        <pc:chgData name="Allan Cristiano dos Santos" userId="S::acdsantos@fazenda.rj.gov.br::d31e4ff2-23af-4f3b-bbd8-dc4179b912ad" providerId="AD" clId="Web-{4AD56C64-FED2-ED6F-6267-753032555F55}" dt="2024-05-16T19:34:19.717" v="5" actId="20577"/>
        <pc:sldMkLst>
          <pc:docMk/>
          <pc:sldMk cId="551206558" sldId="1725"/>
        </pc:sldMkLst>
        <pc:spChg chg="mod">
          <ac:chgData name="Allan Cristiano dos Santos" userId="S::acdsantos@fazenda.rj.gov.br::d31e4ff2-23af-4f3b-bbd8-dc4179b912ad" providerId="AD" clId="Web-{4AD56C64-FED2-ED6F-6267-753032555F55}" dt="2024-05-16T19:34:19.717" v="5" actId="20577"/>
          <ac:spMkLst>
            <pc:docMk/>
            <pc:sldMk cId="551206558" sldId="1725"/>
            <ac:spMk id="13" creationId="{06D52094-80F7-CABC-5FD9-244D578BC3F8}"/>
          </ac:spMkLst>
        </pc:spChg>
      </pc:sldChg>
    </pc:docChg>
  </pc:docChgLst>
  <pc:docChgLst>
    <pc:chgData name="Caroline de Morais Rocha" userId="7e75e681-9559-43c9-a21c-f0722126cc1d" providerId="ADAL" clId="{329D0AA9-339F-4A89-93B4-F460600D18F8}"/>
    <pc:docChg chg="modSld">
      <pc:chgData name="Caroline de Morais Rocha" userId="7e75e681-9559-43c9-a21c-f0722126cc1d" providerId="ADAL" clId="{329D0AA9-339F-4A89-93B4-F460600D18F8}" dt="2024-02-19T14:10:18.118" v="18" actId="27918"/>
      <pc:docMkLst>
        <pc:docMk/>
      </pc:docMkLst>
      <pc:sldChg chg="modSp mod">
        <pc:chgData name="Caroline de Morais Rocha" userId="7e75e681-9559-43c9-a21c-f0722126cc1d" providerId="ADAL" clId="{329D0AA9-339F-4A89-93B4-F460600D18F8}" dt="2024-02-19T14:10:18.118" v="18" actId="27918"/>
        <pc:sldMkLst>
          <pc:docMk/>
          <pc:sldMk cId="3697561492" sldId="1720"/>
        </pc:sldMkLst>
        <pc:spChg chg="mod">
          <ac:chgData name="Caroline de Morais Rocha" userId="7e75e681-9559-43c9-a21c-f0722126cc1d" providerId="ADAL" clId="{329D0AA9-339F-4A89-93B4-F460600D18F8}" dt="2024-02-19T13:57:11.509" v="14" actId="1076"/>
          <ac:spMkLst>
            <pc:docMk/>
            <pc:sldMk cId="3697561492" sldId="1720"/>
            <ac:spMk id="4" creationId="{428DEBB1-BDC3-4465-BD63-A657CF7792B5}"/>
          </ac:spMkLst>
        </pc:spChg>
        <pc:spChg chg="mod">
          <ac:chgData name="Caroline de Morais Rocha" userId="7e75e681-9559-43c9-a21c-f0722126cc1d" providerId="ADAL" clId="{329D0AA9-339F-4A89-93B4-F460600D18F8}" dt="2024-02-19T13:56:10.549" v="13" actId="1076"/>
          <ac:spMkLst>
            <pc:docMk/>
            <pc:sldMk cId="3697561492" sldId="1720"/>
            <ac:spMk id="7" creationId="{DB3BCA20-5A82-4E56-AECD-52A7C98D936D}"/>
          </ac:spMkLst>
        </pc:spChg>
      </pc:sldChg>
    </pc:docChg>
  </pc:docChgLst>
  <pc:docChgLst>
    <pc:chgData name="Allan Cristiano dos Santos" userId="S::acdsantos@fazenda.rj.gov.br::d31e4ff2-23af-4f3b-bbd8-dc4179b912ad" providerId="AD" clId="Web-{9CB64923-8DBA-903F-4C46-18AECC660791}"/>
    <pc:docChg chg="modSld">
      <pc:chgData name="Allan Cristiano dos Santos" userId="S::acdsantos@fazenda.rj.gov.br::d31e4ff2-23af-4f3b-bbd8-dc4179b912ad" providerId="AD" clId="Web-{9CB64923-8DBA-903F-4C46-18AECC660791}" dt="2024-02-19T18:23:08.018" v="66" actId="20577"/>
      <pc:docMkLst>
        <pc:docMk/>
      </pc:docMkLst>
      <pc:sldChg chg="modSp">
        <pc:chgData name="Allan Cristiano dos Santos" userId="S::acdsantos@fazenda.rj.gov.br::d31e4ff2-23af-4f3b-bbd8-dc4179b912ad" providerId="AD" clId="Web-{9CB64923-8DBA-903F-4C46-18AECC660791}" dt="2024-02-19T18:19:44.199" v="26" actId="20577"/>
        <pc:sldMkLst>
          <pc:docMk/>
          <pc:sldMk cId="1196487639" sldId="1679"/>
        </pc:sldMkLst>
        <pc:spChg chg="mod">
          <ac:chgData name="Allan Cristiano dos Santos" userId="S::acdsantos@fazenda.rj.gov.br::d31e4ff2-23af-4f3b-bbd8-dc4179b912ad" providerId="AD" clId="Web-{9CB64923-8DBA-903F-4C46-18AECC660791}" dt="2024-02-19T18:19:44.199" v="26" actId="20577"/>
          <ac:spMkLst>
            <pc:docMk/>
            <pc:sldMk cId="1196487639" sldId="1679"/>
            <ac:spMk id="3" creationId="{552EBCDC-8130-4191-915B-02B421F4C501}"/>
          </ac:spMkLst>
        </pc:spChg>
      </pc:sldChg>
      <pc:sldChg chg="modSp">
        <pc:chgData name="Allan Cristiano dos Santos" userId="S::acdsantos@fazenda.rj.gov.br::d31e4ff2-23af-4f3b-bbd8-dc4179b912ad" providerId="AD" clId="Web-{9CB64923-8DBA-903F-4C46-18AECC660791}" dt="2024-02-19T18:19:58.060" v="31" actId="20577"/>
        <pc:sldMkLst>
          <pc:docMk/>
          <pc:sldMk cId="2172947587" sldId="1724"/>
        </pc:sldMkLst>
        <pc:spChg chg="mod">
          <ac:chgData name="Allan Cristiano dos Santos" userId="S::acdsantos@fazenda.rj.gov.br::d31e4ff2-23af-4f3b-bbd8-dc4179b912ad" providerId="AD" clId="Web-{9CB64923-8DBA-903F-4C46-18AECC660791}" dt="2024-02-19T18:19:58.060" v="31" actId="20577"/>
          <ac:spMkLst>
            <pc:docMk/>
            <pc:sldMk cId="2172947587" sldId="1724"/>
            <ac:spMk id="9" creationId="{08940860-2E26-F5AD-9830-022F8E2C1B7B}"/>
          </ac:spMkLst>
        </pc:spChg>
      </pc:sldChg>
      <pc:sldChg chg="modSp">
        <pc:chgData name="Allan Cristiano dos Santos" userId="S::acdsantos@fazenda.rj.gov.br::d31e4ff2-23af-4f3b-bbd8-dc4179b912ad" providerId="AD" clId="Web-{9CB64923-8DBA-903F-4C46-18AECC660791}" dt="2024-02-19T18:20:12.263" v="36" actId="20577"/>
        <pc:sldMkLst>
          <pc:docMk/>
          <pc:sldMk cId="551206558" sldId="1725"/>
        </pc:sldMkLst>
        <pc:spChg chg="mod">
          <ac:chgData name="Allan Cristiano dos Santos" userId="S::acdsantos@fazenda.rj.gov.br::d31e4ff2-23af-4f3b-bbd8-dc4179b912ad" providerId="AD" clId="Web-{9CB64923-8DBA-903F-4C46-18AECC660791}" dt="2024-02-19T18:20:12.263" v="36" actId="20577"/>
          <ac:spMkLst>
            <pc:docMk/>
            <pc:sldMk cId="551206558" sldId="1725"/>
            <ac:spMk id="13" creationId="{06D52094-80F7-CABC-5FD9-244D578BC3F8}"/>
          </ac:spMkLst>
        </pc:spChg>
      </pc:sldChg>
      <pc:sldChg chg="delSp modSp">
        <pc:chgData name="Allan Cristiano dos Santos" userId="S::acdsantos@fazenda.rj.gov.br::d31e4ff2-23af-4f3b-bbd8-dc4179b912ad" providerId="AD" clId="Web-{9CB64923-8DBA-903F-4C46-18AECC660791}" dt="2024-02-19T18:21:01.514" v="48"/>
        <pc:sldMkLst>
          <pc:docMk/>
          <pc:sldMk cId="1922615882" sldId="1726"/>
        </pc:sldMkLst>
        <pc:spChg chg="del mod">
          <ac:chgData name="Allan Cristiano dos Santos" userId="S::acdsantos@fazenda.rj.gov.br::d31e4ff2-23af-4f3b-bbd8-dc4179b912ad" providerId="AD" clId="Web-{9CB64923-8DBA-903F-4C46-18AECC660791}" dt="2024-02-19T18:21:01.514" v="48"/>
          <ac:spMkLst>
            <pc:docMk/>
            <pc:sldMk cId="1922615882" sldId="1726"/>
            <ac:spMk id="4" creationId="{AE1465FF-DD6C-961A-F55A-8A843306B85D}"/>
          </ac:spMkLst>
        </pc:spChg>
        <pc:spChg chg="mod">
          <ac:chgData name="Allan Cristiano dos Santos" userId="S::acdsantos@fazenda.rj.gov.br::d31e4ff2-23af-4f3b-bbd8-dc4179b912ad" providerId="AD" clId="Web-{9CB64923-8DBA-903F-4C46-18AECC660791}" dt="2024-02-19T18:20:40.185" v="46" actId="20577"/>
          <ac:spMkLst>
            <pc:docMk/>
            <pc:sldMk cId="1922615882" sldId="1726"/>
            <ac:spMk id="15" creationId="{61199F7F-EA51-77F3-C431-437CD84627E0}"/>
          </ac:spMkLst>
        </pc:spChg>
      </pc:sldChg>
      <pc:sldChg chg="modSp">
        <pc:chgData name="Allan Cristiano dos Santos" userId="S::acdsantos@fazenda.rj.gov.br::d31e4ff2-23af-4f3b-bbd8-dc4179b912ad" providerId="AD" clId="Web-{9CB64923-8DBA-903F-4C46-18AECC660791}" dt="2024-02-19T18:21:57.781" v="64" actId="20577"/>
        <pc:sldMkLst>
          <pc:docMk/>
          <pc:sldMk cId="2344238669" sldId="1727"/>
        </pc:sldMkLst>
        <pc:spChg chg="mod">
          <ac:chgData name="Allan Cristiano dos Santos" userId="S::acdsantos@fazenda.rj.gov.br::d31e4ff2-23af-4f3b-bbd8-dc4179b912ad" providerId="AD" clId="Web-{9CB64923-8DBA-903F-4C46-18AECC660791}" dt="2024-02-19T18:21:25.874" v="50" actId="20577"/>
          <ac:spMkLst>
            <pc:docMk/>
            <pc:sldMk cId="2344238669" sldId="1727"/>
            <ac:spMk id="5" creationId="{44D5B04B-C6E4-45CC-988D-E48A225F8170}"/>
          </ac:spMkLst>
        </pc:spChg>
        <pc:spChg chg="mod">
          <ac:chgData name="Allan Cristiano dos Santos" userId="S::acdsantos@fazenda.rj.gov.br::d31e4ff2-23af-4f3b-bbd8-dc4179b912ad" providerId="AD" clId="Web-{9CB64923-8DBA-903F-4C46-18AECC660791}" dt="2024-02-19T18:21:57.781" v="64" actId="20577"/>
          <ac:spMkLst>
            <pc:docMk/>
            <pc:sldMk cId="2344238669" sldId="1727"/>
            <ac:spMk id="18" creationId="{305E6227-C9F6-4EBA-B584-EA7100CF4F2D}"/>
          </ac:spMkLst>
        </pc:spChg>
        <pc:cxnChg chg="mod">
          <ac:chgData name="Allan Cristiano dos Santos" userId="S::acdsantos@fazenda.rj.gov.br::d31e4ff2-23af-4f3b-bbd8-dc4179b912ad" providerId="AD" clId="Web-{9CB64923-8DBA-903F-4C46-18AECC660791}" dt="2024-02-19T18:21:31.671" v="52" actId="1076"/>
          <ac:cxnSpMkLst>
            <pc:docMk/>
            <pc:sldMk cId="2344238669" sldId="1727"/>
            <ac:cxnSpMk id="19" creationId="{D71E8EE4-5CCA-8AA7-8300-8E810729BE85}"/>
          </ac:cxnSpMkLst>
        </pc:cxnChg>
      </pc:sldChg>
      <pc:sldChg chg="modSp">
        <pc:chgData name="Allan Cristiano dos Santos" userId="S::acdsantos@fazenda.rj.gov.br::d31e4ff2-23af-4f3b-bbd8-dc4179b912ad" providerId="AD" clId="Web-{9CB64923-8DBA-903F-4C46-18AECC660791}" dt="2024-02-19T18:23:08.018" v="66" actId="20577"/>
        <pc:sldMkLst>
          <pc:docMk/>
          <pc:sldMk cId="1814976613" sldId="1729"/>
        </pc:sldMkLst>
        <pc:spChg chg="mod">
          <ac:chgData name="Allan Cristiano dos Santos" userId="S::acdsantos@fazenda.rj.gov.br::d31e4ff2-23af-4f3b-bbd8-dc4179b912ad" providerId="AD" clId="Web-{9CB64923-8DBA-903F-4C46-18AECC660791}" dt="2024-02-19T18:23:08.018" v="66" actId="20577"/>
          <ac:spMkLst>
            <pc:docMk/>
            <pc:sldMk cId="1814976613" sldId="1729"/>
            <ac:spMk id="5" creationId="{44D5B04B-C6E4-45CC-988D-E48A225F8170}"/>
          </ac:spMkLst>
        </pc:spChg>
      </pc:sldChg>
    </pc:docChg>
  </pc:docChgLst>
  <pc:docChgLst>
    <pc:chgData name="Ana Krishna Passos Peixoto" userId="4fe70650-f6d2-40ae-9cfa-5823e72190aa" providerId="ADAL" clId="{63009772-643E-4B5E-BE5D-16C5E233DA6E}"/>
    <pc:docChg chg="undo custSel addSld delSld modSld">
      <pc:chgData name="Ana Krishna Passos Peixoto" userId="4fe70650-f6d2-40ae-9cfa-5823e72190aa" providerId="ADAL" clId="{63009772-643E-4B5E-BE5D-16C5E233DA6E}" dt="2024-02-15T19:26:02.779" v="815" actId="14100"/>
      <pc:docMkLst>
        <pc:docMk/>
      </pc:docMkLst>
      <pc:sldChg chg="modSp mod">
        <pc:chgData name="Ana Krishna Passos Peixoto" userId="4fe70650-f6d2-40ae-9cfa-5823e72190aa" providerId="ADAL" clId="{63009772-643E-4B5E-BE5D-16C5E233DA6E}" dt="2024-01-29T15:32:43.832" v="51" actId="20577"/>
        <pc:sldMkLst>
          <pc:docMk/>
          <pc:sldMk cId="2396061206" sldId="1499"/>
        </pc:sldMkLst>
        <pc:spChg chg="mod">
          <ac:chgData name="Ana Krishna Passos Peixoto" userId="4fe70650-f6d2-40ae-9cfa-5823e72190aa" providerId="ADAL" clId="{63009772-643E-4B5E-BE5D-16C5E233DA6E}" dt="2024-01-29T15:32:43.832" v="51" actId="20577"/>
          <ac:spMkLst>
            <pc:docMk/>
            <pc:sldMk cId="2396061206" sldId="1499"/>
            <ac:spMk id="13" creationId="{06D52094-80F7-CABC-5FD9-244D578BC3F8}"/>
          </ac:spMkLst>
        </pc:spChg>
      </pc:sldChg>
      <pc:sldChg chg="addSp delSp modSp del mod">
        <pc:chgData name="Ana Krishna Passos Peixoto" userId="4fe70650-f6d2-40ae-9cfa-5823e72190aa" providerId="ADAL" clId="{63009772-643E-4B5E-BE5D-16C5E233DA6E}" dt="2024-02-15T19:25:33.666" v="811" actId="47"/>
        <pc:sldMkLst>
          <pc:docMk/>
          <pc:sldMk cId="376397184" sldId="1622"/>
        </pc:sldMkLst>
        <pc:spChg chg="add mod">
          <ac:chgData name="Ana Krishna Passos Peixoto" userId="4fe70650-f6d2-40ae-9cfa-5823e72190aa" providerId="ADAL" clId="{63009772-643E-4B5E-BE5D-16C5E233DA6E}" dt="2024-01-29T15:32:57.252" v="53"/>
          <ac:spMkLst>
            <pc:docMk/>
            <pc:sldMk cId="376397184" sldId="1622"/>
            <ac:spMk id="4" creationId="{A23D4EA0-D2AE-5449-2AD9-D4FBB629E1D3}"/>
          </ac:spMkLst>
        </pc:spChg>
        <pc:spChg chg="mod">
          <ac:chgData name="Ana Krishna Passos Peixoto" userId="4fe70650-f6d2-40ae-9cfa-5823e72190aa" providerId="ADAL" clId="{63009772-643E-4B5E-BE5D-16C5E233DA6E}" dt="2024-02-15T14:21:52.888" v="451" actId="1038"/>
          <ac:spMkLst>
            <pc:docMk/>
            <pc:sldMk cId="376397184" sldId="1622"/>
            <ac:spMk id="7" creationId="{8D63F786-D8CE-91A2-123C-26C7708FBBE2}"/>
          </ac:spMkLst>
        </pc:spChg>
        <pc:spChg chg="mod">
          <ac:chgData name="Ana Krishna Passos Peixoto" userId="4fe70650-f6d2-40ae-9cfa-5823e72190aa" providerId="ADAL" clId="{63009772-643E-4B5E-BE5D-16C5E233DA6E}" dt="2024-02-15T16:01:46.038" v="793" actId="13926"/>
          <ac:spMkLst>
            <pc:docMk/>
            <pc:sldMk cId="376397184" sldId="1622"/>
            <ac:spMk id="11" creationId="{31BD75FC-5EF1-496B-AE62-AF11C9894F64}"/>
          </ac:spMkLst>
        </pc:spChg>
        <pc:spChg chg="mod">
          <ac:chgData name="Ana Krishna Passos Peixoto" userId="4fe70650-f6d2-40ae-9cfa-5823e72190aa" providerId="ADAL" clId="{63009772-643E-4B5E-BE5D-16C5E233DA6E}" dt="2024-02-15T14:25:06.394" v="533" actId="20577"/>
          <ac:spMkLst>
            <pc:docMk/>
            <pc:sldMk cId="376397184" sldId="1622"/>
            <ac:spMk id="18" creationId="{305E6227-C9F6-4EBA-B584-EA7100CF4F2D}"/>
          </ac:spMkLst>
        </pc:spChg>
        <pc:graphicFrameChg chg="add mod">
          <ac:chgData name="Ana Krishna Passos Peixoto" userId="4fe70650-f6d2-40ae-9cfa-5823e72190aa" providerId="ADAL" clId="{63009772-643E-4B5E-BE5D-16C5E233DA6E}" dt="2024-02-15T14:24:52.214" v="531"/>
          <ac:graphicFrameMkLst>
            <pc:docMk/>
            <pc:sldMk cId="376397184" sldId="1622"/>
            <ac:graphicFrameMk id="3" creationId="{177B49A9-D062-4379-B3C3-1E78AFD45DA5}"/>
          </ac:graphicFrameMkLst>
        </pc:graphicFrameChg>
        <pc:graphicFrameChg chg="del mod">
          <ac:chgData name="Ana Krishna Passos Peixoto" userId="4fe70650-f6d2-40ae-9cfa-5823e72190aa" providerId="ADAL" clId="{63009772-643E-4B5E-BE5D-16C5E233DA6E}" dt="2024-02-01T18:25:21.818" v="119" actId="478"/>
          <ac:graphicFrameMkLst>
            <pc:docMk/>
            <pc:sldMk cId="376397184" sldId="1622"/>
            <ac:graphicFrameMk id="6" creationId="{177B49A9-D062-4379-B3C3-1E78AFD45DA5}"/>
          </ac:graphicFrameMkLst>
        </pc:graphicFrameChg>
        <pc:graphicFrameChg chg="add del mod">
          <ac:chgData name="Ana Krishna Passos Peixoto" userId="4fe70650-f6d2-40ae-9cfa-5823e72190aa" providerId="ADAL" clId="{63009772-643E-4B5E-BE5D-16C5E233DA6E}" dt="2024-02-01T18:27:14.323" v="134" actId="478"/>
          <ac:graphicFrameMkLst>
            <pc:docMk/>
            <pc:sldMk cId="376397184" sldId="1622"/>
            <ac:graphicFrameMk id="9" creationId="{177B49A9-D062-4379-B3C3-1E78AFD45DA5}"/>
          </ac:graphicFrameMkLst>
        </pc:graphicFrameChg>
        <pc:graphicFrameChg chg="add del mod">
          <ac:chgData name="Ana Krishna Passos Peixoto" userId="4fe70650-f6d2-40ae-9cfa-5823e72190aa" providerId="ADAL" clId="{63009772-643E-4B5E-BE5D-16C5E233DA6E}" dt="2024-02-15T14:21:37.045" v="437" actId="478"/>
          <ac:graphicFrameMkLst>
            <pc:docMk/>
            <pc:sldMk cId="376397184" sldId="1622"/>
            <ac:graphicFrameMk id="10" creationId="{177B49A9-D062-4379-B3C3-1E78AFD45DA5}"/>
          </ac:graphicFrameMkLst>
        </pc:graphicFrameChg>
        <pc:cxnChg chg="mod ord">
          <ac:chgData name="Ana Krishna Passos Peixoto" userId="4fe70650-f6d2-40ae-9cfa-5823e72190aa" providerId="ADAL" clId="{63009772-643E-4B5E-BE5D-16C5E233DA6E}" dt="2024-02-15T14:22:37.875" v="516" actId="1036"/>
          <ac:cxnSpMkLst>
            <pc:docMk/>
            <pc:sldMk cId="376397184" sldId="1622"/>
            <ac:cxnSpMk id="16" creationId="{977F9287-1F6A-346E-A9EF-2A409B10A2B9}"/>
          </ac:cxnSpMkLst>
        </pc:cxnChg>
      </pc:sldChg>
      <pc:sldChg chg="addSp delSp modSp mod">
        <pc:chgData name="Ana Krishna Passos Peixoto" userId="4fe70650-f6d2-40ae-9cfa-5823e72190aa" providerId="ADAL" clId="{63009772-643E-4B5E-BE5D-16C5E233DA6E}" dt="2024-02-02T21:16:19.955" v="248" actId="20577"/>
        <pc:sldMkLst>
          <pc:docMk/>
          <pc:sldMk cId="896517572" sldId="1649"/>
        </pc:sldMkLst>
        <pc:spChg chg="add del mod">
          <ac:chgData name="Ana Krishna Passos Peixoto" userId="4fe70650-f6d2-40ae-9cfa-5823e72190aa" providerId="ADAL" clId="{63009772-643E-4B5E-BE5D-16C5E233DA6E}" dt="2024-02-02T21:14:18.026" v="184" actId="478"/>
          <ac:spMkLst>
            <pc:docMk/>
            <pc:sldMk cId="896517572" sldId="1649"/>
            <ac:spMk id="5" creationId="{3D6E5A95-74D2-50CE-FC0C-405083719954}"/>
          </ac:spMkLst>
        </pc:spChg>
        <pc:spChg chg="mod">
          <ac:chgData name="Ana Krishna Passos Peixoto" userId="4fe70650-f6d2-40ae-9cfa-5823e72190aa" providerId="ADAL" clId="{63009772-643E-4B5E-BE5D-16C5E233DA6E}" dt="2024-02-02T21:16:19.955" v="248" actId="20577"/>
          <ac:spMkLst>
            <pc:docMk/>
            <pc:sldMk cId="896517572" sldId="1649"/>
            <ac:spMk id="14" creationId="{74025759-056B-411F-9CAC-5841AB0A9395}"/>
          </ac:spMkLst>
        </pc:spChg>
        <pc:graphicFrameChg chg="add mod">
          <ac:chgData name="Ana Krishna Passos Peixoto" userId="4fe70650-f6d2-40ae-9cfa-5823e72190aa" providerId="ADAL" clId="{63009772-643E-4B5E-BE5D-16C5E233DA6E}" dt="2024-02-02T21:14:28.668" v="185" actId="14100"/>
          <ac:graphicFrameMkLst>
            <pc:docMk/>
            <pc:sldMk cId="896517572" sldId="1649"/>
            <ac:graphicFrameMk id="6" creationId="{9474F5A4-E64B-46DF-A888-4D28D66C6759}"/>
          </ac:graphicFrameMkLst>
        </pc:graphicFrameChg>
        <pc:graphicFrameChg chg="del mod">
          <ac:chgData name="Ana Krishna Passos Peixoto" userId="4fe70650-f6d2-40ae-9cfa-5823e72190aa" providerId="ADAL" clId="{63009772-643E-4B5E-BE5D-16C5E233DA6E}" dt="2024-02-02T21:14:07.030" v="179" actId="478"/>
          <ac:graphicFrameMkLst>
            <pc:docMk/>
            <pc:sldMk cId="896517572" sldId="1649"/>
            <ac:graphicFrameMk id="7" creationId="{9474F5A4-E64B-46DF-A888-4D28D66C6759}"/>
          </ac:graphicFrameMkLst>
        </pc:graphicFrameChg>
      </pc:sldChg>
      <pc:sldChg chg="addSp modSp del mod">
        <pc:chgData name="Ana Krishna Passos Peixoto" userId="4fe70650-f6d2-40ae-9cfa-5823e72190aa" providerId="ADAL" clId="{63009772-643E-4B5E-BE5D-16C5E233DA6E}" dt="2024-02-15T19:25:33.666" v="811" actId="47"/>
        <pc:sldMkLst>
          <pc:docMk/>
          <pc:sldMk cId="937536085" sldId="1674"/>
        </pc:sldMkLst>
        <pc:spChg chg="add mod">
          <ac:chgData name="Ana Krishna Passos Peixoto" userId="4fe70650-f6d2-40ae-9cfa-5823e72190aa" providerId="ADAL" clId="{63009772-643E-4B5E-BE5D-16C5E233DA6E}" dt="2024-01-29T15:32:58.610" v="54"/>
          <ac:spMkLst>
            <pc:docMk/>
            <pc:sldMk cId="937536085" sldId="1674"/>
            <ac:spMk id="3" creationId="{E94D2F2E-682B-224C-0991-A69C4B8B6850}"/>
          </ac:spMkLst>
        </pc:spChg>
        <pc:spChg chg="mod">
          <ac:chgData name="Ana Krishna Passos Peixoto" userId="4fe70650-f6d2-40ae-9cfa-5823e72190aa" providerId="ADAL" clId="{63009772-643E-4B5E-BE5D-16C5E233DA6E}" dt="2024-02-15T14:25:50.453" v="563" actId="20577"/>
          <ac:spMkLst>
            <pc:docMk/>
            <pc:sldMk cId="937536085" sldId="1674"/>
            <ac:spMk id="5" creationId="{44D5B04B-C6E4-45CC-988D-E48A225F8170}"/>
          </ac:spMkLst>
        </pc:spChg>
        <pc:spChg chg="mod">
          <ac:chgData name="Ana Krishna Passos Peixoto" userId="4fe70650-f6d2-40ae-9cfa-5823e72190aa" providerId="ADAL" clId="{63009772-643E-4B5E-BE5D-16C5E233DA6E}" dt="2024-02-15T15:52:12.375" v="690" actId="20577"/>
          <ac:spMkLst>
            <pc:docMk/>
            <pc:sldMk cId="937536085" sldId="1674"/>
            <ac:spMk id="13" creationId="{4105CBFA-8986-AA9C-BD7B-0779066863C5}"/>
          </ac:spMkLst>
        </pc:spChg>
        <pc:spChg chg="mod">
          <ac:chgData name="Ana Krishna Passos Peixoto" userId="4fe70650-f6d2-40ae-9cfa-5823e72190aa" providerId="ADAL" clId="{63009772-643E-4B5E-BE5D-16C5E233DA6E}" dt="2024-02-15T16:02:07.250" v="795" actId="20577"/>
          <ac:spMkLst>
            <pc:docMk/>
            <pc:sldMk cId="937536085" sldId="1674"/>
            <ac:spMk id="18" creationId="{305E6227-C9F6-4EBA-B584-EA7100CF4F2D}"/>
          </ac:spMkLst>
        </pc:spChg>
        <pc:graphicFrameChg chg="mod modGraphic">
          <ac:chgData name="Ana Krishna Passos Peixoto" userId="4fe70650-f6d2-40ae-9cfa-5823e72190aa" providerId="ADAL" clId="{63009772-643E-4B5E-BE5D-16C5E233DA6E}" dt="2024-02-15T14:52:28.590" v="623" actId="207"/>
          <ac:graphicFrameMkLst>
            <pc:docMk/>
            <pc:sldMk cId="937536085" sldId="1674"/>
            <ac:graphicFrameMk id="6" creationId="{A0CD7C76-92B7-5575-60B1-86E4AF568860}"/>
          </ac:graphicFrameMkLst>
        </pc:graphicFrameChg>
      </pc:sldChg>
      <pc:sldChg chg="addSp modSp">
        <pc:chgData name="Ana Krishna Passos Peixoto" userId="4fe70650-f6d2-40ae-9cfa-5823e72190aa" providerId="ADAL" clId="{63009772-643E-4B5E-BE5D-16C5E233DA6E}" dt="2024-01-29T15:33:01.186" v="56"/>
        <pc:sldMkLst>
          <pc:docMk/>
          <pc:sldMk cId="751185172" sldId="1677"/>
        </pc:sldMkLst>
        <pc:spChg chg="add mod">
          <ac:chgData name="Ana Krishna Passos Peixoto" userId="4fe70650-f6d2-40ae-9cfa-5823e72190aa" providerId="ADAL" clId="{63009772-643E-4B5E-BE5D-16C5E233DA6E}" dt="2024-01-29T15:33:01.186" v="56"/>
          <ac:spMkLst>
            <pc:docMk/>
            <pc:sldMk cId="751185172" sldId="1677"/>
            <ac:spMk id="3" creationId="{6CE94BCC-7DFE-7037-B41E-62BC283BF5A6}"/>
          </ac:spMkLst>
        </pc:spChg>
      </pc:sldChg>
      <pc:sldChg chg="addSp modSp">
        <pc:chgData name="Ana Krishna Passos Peixoto" userId="4fe70650-f6d2-40ae-9cfa-5823e72190aa" providerId="ADAL" clId="{63009772-643E-4B5E-BE5D-16C5E233DA6E}" dt="2024-01-29T15:33:02.418" v="57"/>
        <pc:sldMkLst>
          <pc:docMk/>
          <pc:sldMk cId="1579751529" sldId="1678"/>
        </pc:sldMkLst>
        <pc:spChg chg="add mod">
          <ac:chgData name="Ana Krishna Passos Peixoto" userId="4fe70650-f6d2-40ae-9cfa-5823e72190aa" providerId="ADAL" clId="{63009772-643E-4B5E-BE5D-16C5E233DA6E}" dt="2024-01-29T15:33:02.418" v="57"/>
          <ac:spMkLst>
            <pc:docMk/>
            <pc:sldMk cId="1579751529" sldId="1678"/>
            <ac:spMk id="4" creationId="{42373D6B-9353-88C0-FA4D-9BB6A3E47299}"/>
          </ac:spMkLst>
        </pc:spChg>
      </pc:sldChg>
      <pc:sldChg chg="modSp mod">
        <pc:chgData name="Ana Krishna Passos Peixoto" userId="4fe70650-f6d2-40ae-9cfa-5823e72190aa" providerId="ADAL" clId="{63009772-643E-4B5E-BE5D-16C5E233DA6E}" dt="2024-01-29T15:32:19.612" v="29" actId="20577"/>
        <pc:sldMkLst>
          <pc:docMk/>
          <pc:sldMk cId="1196487639" sldId="1679"/>
        </pc:sldMkLst>
        <pc:spChg chg="mod">
          <ac:chgData name="Ana Krishna Passos Peixoto" userId="4fe70650-f6d2-40ae-9cfa-5823e72190aa" providerId="ADAL" clId="{63009772-643E-4B5E-BE5D-16C5E233DA6E}" dt="2024-01-29T15:32:11.569" v="15" actId="20577"/>
          <ac:spMkLst>
            <pc:docMk/>
            <pc:sldMk cId="1196487639" sldId="1679"/>
            <ac:spMk id="3" creationId="{552EBCDC-8130-4191-915B-02B421F4C501}"/>
          </ac:spMkLst>
        </pc:spChg>
        <pc:spChg chg="mod">
          <ac:chgData name="Ana Krishna Passos Peixoto" userId="4fe70650-f6d2-40ae-9cfa-5823e72190aa" providerId="ADAL" clId="{63009772-643E-4B5E-BE5D-16C5E233DA6E}" dt="2024-01-29T15:32:19.612" v="29" actId="20577"/>
          <ac:spMkLst>
            <pc:docMk/>
            <pc:sldMk cId="1196487639" sldId="1679"/>
            <ac:spMk id="4" creationId="{A77DC494-D096-4BA8-B026-6065AC204804}"/>
          </ac:spMkLst>
        </pc:spChg>
      </pc:sldChg>
      <pc:sldChg chg="addSp modSp mod">
        <pc:chgData name="Ana Krishna Passos Peixoto" userId="4fe70650-f6d2-40ae-9cfa-5823e72190aa" providerId="ADAL" clId="{63009772-643E-4B5E-BE5D-16C5E233DA6E}" dt="2024-02-15T14:59:36.330" v="678" actId="20577"/>
        <pc:sldMkLst>
          <pc:docMk/>
          <pc:sldMk cId="2425828303" sldId="1682"/>
        </pc:sldMkLst>
        <pc:spChg chg="add mod">
          <ac:chgData name="Ana Krishna Passos Peixoto" userId="4fe70650-f6d2-40ae-9cfa-5823e72190aa" providerId="ADAL" clId="{63009772-643E-4B5E-BE5D-16C5E233DA6E}" dt="2024-01-29T15:32:59.845" v="55"/>
          <ac:spMkLst>
            <pc:docMk/>
            <pc:sldMk cId="2425828303" sldId="1682"/>
            <ac:spMk id="3" creationId="{82981826-87A3-0168-AEA2-00535FE077B9}"/>
          </ac:spMkLst>
        </pc:spChg>
        <pc:spChg chg="mod">
          <ac:chgData name="Ana Krishna Passos Peixoto" userId="4fe70650-f6d2-40ae-9cfa-5823e72190aa" providerId="ADAL" clId="{63009772-643E-4B5E-BE5D-16C5E233DA6E}" dt="2024-02-01T17:43:46.940" v="66" actId="20577"/>
          <ac:spMkLst>
            <pc:docMk/>
            <pc:sldMk cId="2425828303" sldId="1682"/>
            <ac:spMk id="6" creationId="{B18E8F6F-E867-42DD-AEA8-54122C741167}"/>
          </ac:spMkLst>
        </pc:spChg>
        <pc:spChg chg="mod">
          <ac:chgData name="Ana Krishna Passos Peixoto" userId="4fe70650-f6d2-40ae-9cfa-5823e72190aa" providerId="ADAL" clId="{63009772-643E-4B5E-BE5D-16C5E233DA6E}" dt="2024-02-15T14:59:36.330" v="678" actId="20577"/>
          <ac:spMkLst>
            <pc:docMk/>
            <pc:sldMk cId="2425828303" sldId="1682"/>
            <ac:spMk id="7" creationId="{6924F9B9-8182-40A1-AF1E-F4A1A8B7BC71}"/>
          </ac:spMkLst>
        </pc:spChg>
        <pc:spChg chg="mod">
          <ac:chgData name="Ana Krishna Passos Peixoto" userId="4fe70650-f6d2-40ae-9cfa-5823e72190aa" providerId="ADAL" clId="{63009772-643E-4B5E-BE5D-16C5E233DA6E}" dt="2024-02-15T14:59:06.616" v="667" actId="6549"/>
          <ac:spMkLst>
            <pc:docMk/>
            <pc:sldMk cId="2425828303" sldId="1682"/>
            <ac:spMk id="11" creationId="{100EFA24-CF65-ED76-54C9-F8BDD24A43AD}"/>
          </ac:spMkLst>
        </pc:spChg>
        <pc:graphicFrameChg chg="mod modGraphic">
          <ac:chgData name="Ana Krishna Passos Peixoto" userId="4fe70650-f6d2-40ae-9cfa-5823e72190aa" providerId="ADAL" clId="{63009772-643E-4B5E-BE5D-16C5E233DA6E}" dt="2024-02-15T14:58:58.441" v="643" actId="108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addSp modSp mod">
        <pc:chgData name="Ana Krishna Passos Peixoto" userId="4fe70650-f6d2-40ae-9cfa-5823e72190aa" providerId="ADAL" clId="{63009772-643E-4B5E-BE5D-16C5E233DA6E}" dt="2024-02-15T15:00:04.668" v="679" actId="207"/>
        <pc:sldMkLst>
          <pc:docMk/>
          <pc:sldMk cId="1451531794" sldId="1684"/>
        </pc:sldMkLst>
        <pc:spChg chg="add mod">
          <ac:chgData name="Ana Krishna Passos Peixoto" userId="4fe70650-f6d2-40ae-9cfa-5823e72190aa" providerId="ADAL" clId="{63009772-643E-4B5E-BE5D-16C5E233DA6E}" dt="2024-01-29T15:33:03.588" v="58"/>
          <ac:spMkLst>
            <pc:docMk/>
            <pc:sldMk cId="1451531794" sldId="1684"/>
            <ac:spMk id="4" creationId="{AE5BFE17-B260-F33E-A4A7-55CEAF8D4F13}"/>
          </ac:spMkLst>
        </pc:spChg>
        <pc:graphicFrameChg chg="modGraphic">
          <ac:chgData name="Ana Krishna Passos Peixoto" userId="4fe70650-f6d2-40ae-9cfa-5823e72190aa" providerId="ADAL" clId="{63009772-643E-4B5E-BE5D-16C5E233DA6E}" dt="2024-02-15T15:00:04.668" v="679" actId="207"/>
          <ac:graphicFrameMkLst>
            <pc:docMk/>
            <pc:sldMk cId="1451531794" sldId="1684"/>
            <ac:graphicFrameMk id="3" creationId="{4AF67D66-2A8B-2C00-8710-93793FB22228}"/>
          </ac:graphicFrameMkLst>
        </pc:graphicFrameChg>
      </pc:sldChg>
      <pc:sldChg chg="addSp delSp modSp del mod">
        <pc:chgData name="Ana Krishna Passos Peixoto" userId="4fe70650-f6d2-40ae-9cfa-5823e72190aa" providerId="ADAL" clId="{63009772-643E-4B5E-BE5D-16C5E233DA6E}" dt="2024-02-15T19:25:33.666" v="811" actId="47"/>
        <pc:sldMkLst>
          <pc:docMk/>
          <pc:sldMk cId="458914537" sldId="1699"/>
        </pc:sldMkLst>
        <pc:spChg chg="add mod">
          <ac:chgData name="Ana Krishna Passos Peixoto" userId="4fe70650-f6d2-40ae-9cfa-5823e72190aa" providerId="ADAL" clId="{63009772-643E-4B5E-BE5D-16C5E233DA6E}" dt="2024-02-15T18:19:30.676" v="809" actId="14100"/>
          <ac:spMkLst>
            <pc:docMk/>
            <pc:sldMk cId="458914537" sldId="1699"/>
            <ac:spMk id="3" creationId="{7FC968D6-731B-E7BD-A7CD-D0B8007E90B5}"/>
          </ac:spMkLst>
        </pc:spChg>
        <pc:spChg chg="add mod">
          <ac:chgData name="Ana Krishna Passos Peixoto" userId="4fe70650-f6d2-40ae-9cfa-5823e72190aa" providerId="ADAL" clId="{63009772-643E-4B5E-BE5D-16C5E233DA6E}" dt="2024-01-29T15:32:55.959" v="52"/>
          <ac:spMkLst>
            <pc:docMk/>
            <pc:sldMk cId="458914537" sldId="1699"/>
            <ac:spMk id="3" creationId="{B0F92D6F-E189-3E63-195B-A3BB3218FCAE}"/>
          </ac:spMkLst>
        </pc:spChg>
        <pc:spChg chg="mod">
          <ac:chgData name="Ana Krishna Passos Peixoto" userId="4fe70650-f6d2-40ae-9cfa-5823e72190aa" providerId="ADAL" clId="{63009772-643E-4B5E-BE5D-16C5E233DA6E}" dt="2024-02-15T14:12:12.998" v="426" actId="20577"/>
          <ac:spMkLst>
            <pc:docMk/>
            <pc:sldMk cId="458914537" sldId="1699"/>
            <ac:spMk id="10" creationId="{4039C2B2-8A5D-44F2-A832-09520FFC5B02}"/>
          </ac:spMkLst>
        </pc:spChg>
        <pc:graphicFrameChg chg="add del mod">
          <ac:chgData name="Ana Krishna Passos Peixoto" userId="4fe70650-f6d2-40ae-9cfa-5823e72190aa" providerId="ADAL" clId="{63009772-643E-4B5E-BE5D-16C5E233DA6E}" dt="2024-02-15T14:47:38.835" v="576" actId="478"/>
          <ac:graphicFrameMkLst>
            <pc:docMk/>
            <pc:sldMk cId="458914537" sldId="1699"/>
            <ac:graphicFrameMk id="3" creationId="{CF7BF0F0-274B-5CC4-FBEF-1AA05A4757D7}"/>
          </ac:graphicFrameMkLst>
        </pc:graphicFrameChg>
        <pc:graphicFrameChg chg="mod">
          <ac:chgData name="Ana Krishna Passos Peixoto" userId="4fe70650-f6d2-40ae-9cfa-5823e72190aa" providerId="ADAL" clId="{63009772-643E-4B5E-BE5D-16C5E233DA6E}" dt="2024-02-15T18:18:34.091" v="801" actId="1076"/>
          <ac:graphicFrameMkLst>
            <pc:docMk/>
            <pc:sldMk cId="458914537" sldId="1699"/>
            <ac:graphicFrameMk id="7" creationId="{9D8C670A-81A9-C7B2-3CCF-FC49DDF29217}"/>
          </ac:graphicFrameMkLst>
        </pc:graphicFrameChg>
        <pc:graphicFrameChg chg="del mod">
          <ac:chgData name="Ana Krishna Passos Peixoto" userId="4fe70650-f6d2-40ae-9cfa-5823e72190aa" providerId="ADAL" clId="{63009772-643E-4B5E-BE5D-16C5E233DA6E}" dt="2024-02-15T14:11:13.979" v="370" actId="478"/>
          <ac:graphicFrameMkLst>
            <pc:docMk/>
            <pc:sldMk cId="458914537" sldId="1699"/>
            <ac:graphicFrameMk id="13" creationId="{CF7BF0F0-274B-5CC4-FBEF-1AA05A4757D7}"/>
          </ac:graphicFrameMkLst>
        </pc:graphicFrameChg>
        <pc:graphicFrameChg chg="add mod">
          <ac:chgData name="Ana Krishna Passos Peixoto" userId="4fe70650-f6d2-40ae-9cfa-5823e72190aa" providerId="ADAL" clId="{63009772-643E-4B5E-BE5D-16C5E233DA6E}" dt="2024-02-15T14:48:19.467" v="612" actId="14100"/>
          <ac:graphicFrameMkLst>
            <pc:docMk/>
            <pc:sldMk cId="458914537" sldId="1699"/>
            <ac:graphicFrameMk id="15" creationId="{CF7BF0F0-274B-5CC4-FBEF-1AA05A4757D7}"/>
          </ac:graphicFrameMkLst>
        </pc:graphicFrameChg>
        <pc:cxnChg chg="mod ord">
          <ac:chgData name="Ana Krishna Passos Peixoto" userId="4fe70650-f6d2-40ae-9cfa-5823e72190aa" providerId="ADAL" clId="{63009772-643E-4B5E-BE5D-16C5E233DA6E}" dt="2024-02-15T14:49:59.958" v="615" actId="1037"/>
          <ac:cxnSpMkLst>
            <pc:docMk/>
            <pc:sldMk cId="458914537" sldId="1699"/>
            <ac:cxnSpMk id="4" creationId="{B59F4414-3505-E691-AD8F-4941F6E59E4B}"/>
          </ac:cxnSpMkLst>
        </pc:cxnChg>
      </pc:sldChg>
      <pc:sldChg chg="addSp modSp add mod">
        <pc:chgData name="Ana Krishna Passos Peixoto" userId="4fe70650-f6d2-40ae-9cfa-5823e72190aa" providerId="ADAL" clId="{63009772-643E-4B5E-BE5D-16C5E233DA6E}" dt="2024-02-15T19:26:02.779" v="815" actId="14100"/>
        <pc:sldMkLst>
          <pc:docMk/>
          <pc:sldMk cId="3135549556" sldId="1730"/>
        </pc:sldMkLst>
        <pc:spChg chg="add mod">
          <ac:chgData name="Ana Krishna Passos Peixoto" userId="4fe70650-f6d2-40ae-9cfa-5823e72190aa" providerId="ADAL" clId="{63009772-643E-4B5E-BE5D-16C5E233DA6E}" dt="2024-02-15T19:26:02.779" v="815" actId="14100"/>
          <ac:spMkLst>
            <pc:docMk/>
            <pc:sldMk cId="3135549556" sldId="1730"/>
            <ac:spMk id="3" creationId="{411B5E88-EDC1-0D22-C215-BFCB405D0918}"/>
          </ac:spMkLst>
        </pc:spChg>
        <pc:graphicFrameChg chg="mod">
          <ac:chgData name="Ana Krishna Passos Peixoto" userId="4fe70650-f6d2-40ae-9cfa-5823e72190aa" providerId="ADAL" clId="{63009772-643E-4B5E-BE5D-16C5E233DA6E}" dt="2024-02-15T19:25:53.603" v="813" actId="16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  <pc:sldChg chg="add">
        <pc:chgData name="Ana Krishna Passos Peixoto" userId="4fe70650-f6d2-40ae-9cfa-5823e72190aa" providerId="ADAL" clId="{63009772-643E-4B5E-BE5D-16C5E233DA6E}" dt="2024-02-15T19:25:29.546" v="810"/>
        <pc:sldMkLst>
          <pc:docMk/>
          <pc:sldMk cId="3039841087" sldId="1731"/>
        </pc:sldMkLst>
      </pc:sldChg>
      <pc:sldChg chg="add">
        <pc:chgData name="Ana Krishna Passos Peixoto" userId="4fe70650-f6d2-40ae-9cfa-5823e72190aa" providerId="ADAL" clId="{63009772-643E-4B5E-BE5D-16C5E233DA6E}" dt="2024-02-15T19:25:29.546" v="810"/>
        <pc:sldMkLst>
          <pc:docMk/>
          <pc:sldMk cId="2935199316" sldId="1732"/>
        </pc:sldMkLst>
      </pc:sldChg>
    </pc:docChg>
  </pc:docChgLst>
  <pc:docChgLst>
    <pc:chgData name="Allan Cristiano dos Santos" userId="d31e4ff2-23af-4f3b-bbd8-dc4179b912ad" providerId="ADAL" clId="{384BEA24-4A01-4C8E-A333-61C1AD4568A7}"/>
    <pc:docChg chg="modSld">
      <pc:chgData name="Allan Cristiano dos Santos" userId="d31e4ff2-23af-4f3b-bbd8-dc4179b912ad" providerId="ADAL" clId="{384BEA24-4A01-4C8E-A333-61C1AD4568A7}" dt="2024-05-28T20:33:38.587" v="25" actId="20577"/>
      <pc:docMkLst>
        <pc:docMk/>
      </pc:docMkLst>
      <pc:sldChg chg="modSp mod">
        <pc:chgData name="Allan Cristiano dos Santos" userId="d31e4ff2-23af-4f3b-bbd8-dc4179b912ad" providerId="ADAL" clId="{384BEA24-4A01-4C8E-A333-61C1AD4568A7}" dt="2024-05-28T20:33:38.587" v="25" actId="20577"/>
        <pc:sldMkLst>
          <pc:docMk/>
          <pc:sldMk cId="3039841087" sldId="1731"/>
        </pc:sldMkLst>
        <pc:spChg chg="mod">
          <ac:chgData name="Allan Cristiano dos Santos" userId="d31e4ff2-23af-4f3b-bbd8-dc4179b912ad" providerId="ADAL" clId="{384BEA24-4A01-4C8E-A333-61C1AD4568A7}" dt="2024-05-28T20:33:38.587" v="25" actId="20577"/>
          <ac:spMkLst>
            <pc:docMk/>
            <pc:sldMk cId="3039841087" sldId="1731"/>
            <ac:spMk id="11" creationId="{31BD75FC-5EF1-496B-AE62-AF11C9894F64}"/>
          </ac:spMkLst>
        </pc:spChg>
      </pc:sldChg>
    </pc:docChg>
  </pc:docChgLst>
  <pc:docChgLst>
    <pc:chgData name="Eduardo Alfradique de Oliveira" userId="S::eduardo.oliveira@fazenda.rj.gov.br::4548f309-48ea-4f49-8ee3-9b5af420c807" providerId="AD" clId="Web-{6309CC1C-23EC-B0F6-A1AF-85AB6C78F5BA}"/>
    <pc:docChg chg="modSld">
      <pc:chgData name="Eduardo Alfradique de Oliveira" userId="S::eduardo.oliveira@fazenda.rj.gov.br::4548f309-48ea-4f49-8ee3-9b5af420c807" providerId="AD" clId="Web-{6309CC1C-23EC-B0F6-A1AF-85AB6C78F5BA}" dt="2024-05-27T16:39:24.790" v="4" actId="1076"/>
      <pc:docMkLst>
        <pc:docMk/>
      </pc:docMkLst>
      <pc:sldChg chg="modSp">
        <pc:chgData name="Eduardo Alfradique de Oliveira" userId="S::eduardo.oliveira@fazenda.rj.gov.br::4548f309-48ea-4f49-8ee3-9b5af420c807" providerId="AD" clId="Web-{6309CC1C-23EC-B0F6-A1AF-85AB6C78F5BA}" dt="2024-05-27T16:39:17.117" v="3" actId="1076"/>
        <pc:sldMkLst>
          <pc:docMk/>
          <pc:sldMk cId="1922615882" sldId="1726"/>
        </pc:sldMkLst>
        <pc:spChg chg="mod">
          <ac:chgData name="Eduardo Alfradique de Oliveira" userId="S::eduardo.oliveira@fazenda.rj.gov.br::4548f309-48ea-4f49-8ee3-9b5af420c807" providerId="AD" clId="Web-{6309CC1C-23EC-B0F6-A1AF-85AB6C78F5BA}" dt="2024-05-27T16:39:17.117" v="3" actId="1076"/>
          <ac:spMkLst>
            <pc:docMk/>
            <pc:sldMk cId="1922615882" sldId="1726"/>
            <ac:spMk id="4" creationId="{52D36989-88E9-1C3E-D35B-AA11AFD5583B}"/>
          </ac:spMkLst>
        </pc:spChg>
      </pc:sldChg>
      <pc:sldChg chg="modSp">
        <pc:chgData name="Eduardo Alfradique de Oliveira" userId="S::eduardo.oliveira@fazenda.rj.gov.br::4548f309-48ea-4f49-8ee3-9b5af420c807" providerId="AD" clId="Web-{6309CC1C-23EC-B0F6-A1AF-85AB6C78F5BA}" dt="2024-05-27T16:39:24.790" v="4" actId="1076"/>
        <pc:sldMkLst>
          <pc:docMk/>
          <pc:sldMk cId="2344238669" sldId="1727"/>
        </pc:sldMkLst>
        <pc:spChg chg="mod">
          <ac:chgData name="Eduardo Alfradique de Oliveira" userId="S::eduardo.oliveira@fazenda.rj.gov.br::4548f309-48ea-4f49-8ee3-9b5af420c807" providerId="AD" clId="Web-{6309CC1C-23EC-B0F6-A1AF-85AB6C78F5BA}" dt="2024-05-27T16:39:24.790" v="4" actId="1076"/>
          <ac:spMkLst>
            <pc:docMk/>
            <pc:sldMk cId="2344238669" sldId="1727"/>
            <ac:spMk id="10" creationId="{7281D768-0ABC-E393-C7C6-0CC0E8AE0151}"/>
          </ac:spMkLst>
        </pc:spChg>
      </pc:sldChg>
    </pc:docChg>
  </pc:docChgLst>
  <pc:docChgLst>
    <pc:chgData name="Luiz Gustavo Veloso Castello" userId="S::lgvcastello@fazenda.rj.gov.br::6ccfdbba-54cd-4675-8640-8752d33d31c8" providerId="AD" clId="Web-{8C489964-4EFB-348C-1B49-6229BB9F563B}"/>
    <pc:docChg chg="modSld">
      <pc:chgData name="Luiz Gustavo Veloso Castello" userId="S::lgvcastello@fazenda.rj.gov.br::6ccfdbba-54cd-4675-8640-8752d33d31c8" providerId="AD" clId="Web-{8C489964-4EFB-348C-1B49-6229BB9F563B}" dt="2024-06-10T18:35:15.272" v="1" actId="1076"/>
      <pc:docMkLst>
        <pc:docMk/>
      </pc:docMkLst>
      <pc:sldChg chg="modSp">
        <pc:chgData name="Luiz Gustavo Veloso Castello" userId="S::lgvcastello@fazenda.rj.gov.br::6ccfdbba-54cd-4675-8640-8752d33d31c8" providerId="AD" clId="Web-{8C489964-4EFB-348C-1B49-6229BB9F563B}" dt="2024-06-10T18:35:15.272" v="1" actId="1076"/>
        <pc:sldMkLst>
          <pc:docMk/>
          <pc:sldMk cId="496429616" sldId="1728"/>
        </pc:sldMkLst>
        <pc:spChg chg="mod">
          <ac:chgData name="Luiz Gustavo Veloso Castello" userId="S::lgvcastello@fazenda.rj.gov.br::6ccfdbba-54cd-4675-8640-8752d33d31c8" providerId="AD" clId="Web-{8C489964-4EFB-348C-1B49-6229BB9F563B}" dt="2024-06-10T18:35:15.272" v="1" actId="1076"/>
          <ac:spMkLst>
            <pc:docMk/>
            <pc:sldMk cId="496429616" sldId="1728"/>
            <ac:spMk id="2" creationId="{A4CE3926-6733-9A7D-08AE-B30BAB2D003A}"/>
          </ac:spMkLst>
        </pc:spChg>
      </pc:sldChg>
    </pc:docChg>
  </pc:docChgLst>
  <pc:docChgLst>
    <pc:chgData name="Luiz Gustavo Veloso Castello" userId="6ccfdbba-54cd-4675-8640-8752d33d31c8" providerId="ADAL" clId="{D24562B3-487D-4C61-8C46-310343B3A4A1}"/>
    <pc:docChg chg="modSld">
      <pc:chgData name="Luiz Gustavo Veloso Castello" userId="6ccfdbba-54cd-4675-8640-8752d33d31c8" providerId="ADAL" clId="{D24562B3-487D-4C61-8C46-310343B3A4A1}" dt="2024-06-10T18:37:58.194" v="7" actId="20577"/>
      <pc:docMkLst>
        <pc:docMk/>
      </pc:docMkLst>
      <pc:sldChg chg="modSp mod">
        <pc:chgData name="Luiz Gustavo Veloso Castello" userId="6ccfdbba-54cd-4675-8640-8752d33d31c8" providerId="ADAL" clId="{D24562B3-487D-4C61-8C46-310343B3A4A1}" dt="2024-06-10T18:37:58.194" v="7" actId="20577"/>
        <pc:sldMkLst>
          <pc:docMk/>
          <pc:sldMk cId="1922615882" sldId="1726"/>
        </pc:sldMkLst>
        <pc:spChg chg="mod">
          <ac:chgData name="Luiz Gustavo Veloso Castello" userId="6ccfdbba-54cd-4675-8640-8752d33d31c8" providerId="ADAL" clId="{D24562B3-487D-4C61-8C46-310343B3A4A1}" dt="2024-06-10T18:37:58.194" v="7" actId="20577"/>
          <ac:spMkLst>
            <pc:docMk/>
            <pc:sldMk cId="1922615882" sldId="1726"/>
            <ac:spMk id="13" creationId="{00B3033B-23D3-58C5-1B73-283ED5C84403}"/>
          </ac:spMkLst>
        </pc:spChg>
      </pc:sldChg>
      <pc:sldChg chg="mod">
        <pc:chgData name="Luiz Gustavo Veloso Castello" userId="6ccfdbba-54cd-4675-8640-8752d33d31c8" providerId="ADAL" clId="{D24562B3-487D-4C61-8C46-310343B3A4A1}" dt="2024-06-10T18:36:14.194" v="3" actId="27918"/>
        <pc:sldMkLst>
          <pc:docMk/>
          <pc:sldMk cId="496429616" sldId="1728"/>
        </pc:sldMkLst>
      </pc:sldChg>
    </pc:docChg>
  </pc:docChgLst>
  <pc:docChgLst>
    <pc:chgData name="Eduardo Alfradique de Oliveira" userId="4548f309-48ea-4f49-8ee3-9b5af420c807" providerId="ADAL" clId="{78370DC4-3AE3-2C44-980B-920A83484984}"/>
    <pc:docChg chg="modSld">
      <pc:chgData name="Eduardo Alfradique de Oliveira" userId="4548f309-48ea-4f49-8ee3-9b5af420c807" providerId="ADAL" clId="{78370DC4-3AE3-2C44-980B-920A83484984}" dt="2024-05-27T16:40:56.201" v="1" actId="1076"/>
      <pc:docMkLst>
        <pc:docMk/>
      </pc:docMkLst>
      <pc:sldChg chg="addSp modSp mod">
        <pc:chgData name="Eduardo Alfradique de Oliveira" userId="4548f309-48ea-4f49-8ee3-9b5af420c807" providerId="ADAL" clId="{78370DC4-3AE3-2C44-980B-920A83484984}" dt="2024-05-27T16:40:56.201" v="1" actId="1076"/>
        <pc:sldMkLst>
          <pc:docMk/>
          <pc:sldMk cId="496429616" sldId="1728"/>
        </pc:sldMkLst>
        <pc:spChg chg="add mod">
          <ac:chgData name="Eduardo Alfradique de Oliveira" userId="4548f309-48ea-4f49-8ee3-9b5af420c807" providerId="ADAL" clId="{78370DC4-3AE3-2C44-980B-920A83484984}" dt="2024-05-27T16:40:56.201" v="1" actId="1076"/>
          <ac:spMkLst>
            <pc:docMk/>
            <pc:sldMk cId="496429616" sldId="1728"/>
            <ac:spMk id="2" creationId="{A4CE3926-6733-9A7D-08AE-B30BAB2D003A}"/>
          </ac:spMkLst>
        </pc:spChg>
      </pc:sldChg>
    </pc:docChg>
  </pc:docChgLst>
  <pc:docChgLst>
    <pc:chgData name="Liliane Figueiredo da Silva" userId="S::lfigueiredos@fazenda.rj.gov.br::f10f2e6b-1ac0-48fa-8c74-458c8e81f8a6" providerId="AD" clId="Web-{28D0ABEF-0D62-FAB3-620A-82B2F709F225}"/>
    <pc:docChg chg="modSld">
      <pc:chgData name="Liliane Figueiredo da Silva" userId="S::lfigueiredos@fazenda.rj.gov.br::f10f2e6b-1ac0-48fa-8c74-458c8e81f8a6" providerId="AD" clId="Web-{28D0ABEF-0D62-FAB3-620A-82B2F709F225}" dt="2024-05-29T12:53:19.300" v="19" actId="20577"/>
      <pc:docMkLst>
        <pc:docMk/>
      </pc:docMkLst>
      <pc:sldChg chg="modSp">
        <pc:chgData name="Liliane Figueiredo da Silva" userId="S::lfigueiredos@fazenda.rj.gov.br::f10f2e6b-1ac0-48fa-8c74-458c8e81f8a6" providerId="AD" clId="Web-{28D0ABEF-0D62-FAB3-620A-82B2F709F225}" dt="2024-05-29T12:53:19.300" v="19" actId="20577"/>
        <pc:sldMkLst>
          <pc:docMk/>
          <pc:sldMk cId="2425828303" sldId="1682"/>
        </pc:sldMkLst>
        <pc:spChg chg="mod">
          <ac:chgData name="Liliane Figueiredo da Silva" userId="S::lfigueiredos@fazenda.rj.gov.br::f10f2e6b-1ac0-48fa-8c74-458c8e81f8a6" providerId="AD" clId="Web-{28D0ABEF-0D62-FAB3-620A-82B2F709F225}" dt="2024-05-29T12:53:19.300" v="19" actId="20577"/>
          <ac:spMkLst>
            <pc:docMk/>
            <pc:sldMk cId="2425828303" sldId="1682"/>
            <ac:spMk id="7" creationId="{6924F9B9-8182-40A1-AF1E-F4A1A8B7BC71}"/>
          </ac:spMkLst>
        </pc:spChg>
      </pc:sldChg>
    </pc:docChg>
  </pc:docChgLst>
  <pc:docChgLst>
    <pc:chgData name="Hugo Bertha Bastos" userId="74d56c9b-61a2-4cec-b04e-e29fba831d5e" providerId="ADAL" clId="{675933C0-646B-4472-9366-CD86717DF45C}"/>
    <pc:docChg chg="custSel modSld">
      <pc:chgData name="Hugo Bertha Bastos" userId="74d56c9b-61a2-4cec-b04e-e29fba831d5e" providerId="ADAL" clId="{675933C0-646B-4472-9366-CD86717DF45C}" dt="2024-05-28T20:11:21.700" v="743" actId="20577"/>
      <pc:docMkLst>
        <pc:docMk/>
      </pc:docMkLst>
      <pc:sldChg chg="modSp mod">
        <pc:chgData name="Hugo Bertha Bastos" userId="74d56c9b-61a2-4cec-b04e-e29fba831d5e" providerId="ADAL" clId="{675933C0-646B-4472-9366-CD86717DF45C}" dt="2024-05-28T20:11:21.700" v="743" actId="20577"/>
        <pc:sldMkLst>
          <pc:docMk/>
          <pc:sldMk cId="3039841087" sldId="1731"/>
        </pc:sldMkLst>
        <pc:spChg chg="mod">
          <ac:chgData name="Hugo Bertha Bastos" userId="74d56c9b-61a2-4cec-b04e-e29fba831d5e" providerId="ADAL" clId="{675933C0-646B-4472-9366-CD86717DF45C}" dt="2024-05-28T20:11:21.700" v="743" actId="20577"/>
          <ac:spMkLst>
            <pc:docMk/>
            <pc:sldMk cId="3039841087" sldId="1731"/>
            <ac:spMk id="11" creationId="{31BD75FC-5EF1-496B-AE62-AF11C9894F64}"/>
          </ac:spMkLst>
        </pc:spChg>
      </pc:sldChg>
      <pc:sldChg chg="modNotesTx">
        <pc:chgData name="Hugo Bertha Bastos" userId="74d56c9b-61a2-4cec-b04e-e29fba831d5e" providerId="ADAL" clId="{675933C0-646B-4472-9366-CD86717DF45C}" dt="2024-05-28T19:47:34.410" v="466" actId="20577"/>
        <pc:sldMkLst>
          <pc:docMk/>
          <pc:sldMk cId="994347761" sldId="1733"/>
        </pc:sldMkLst>
      </pc:sldChg>
    </pc:docChg>
  </pc:docChgLst>
  <pc:docChgLst>
    <pc:chgData name="Neusa Lourenco Silva" userId="S::nlourenco@fazenda.rj.gov.br::aae90cf0-4570-482f-9a17-f6c811b67bf3" providerId="AD" clId="Web-{F9E3B6EA-C52F-D488-1EE5-101A6E4777CC}"/>
    <pc:docChg chg="modSld">
      <pc:chgData name="Neusa Lourenco Silva" userId="S::nlourenco@fazenda.rj.gov.br::aae90cf0-4570-482f-9a17-f6c811b67bf3" providerId="AD" clId="Web-{F9E3B6EA-C52F-D488-1EE5-101A6E4777CC}" dt="2024-05-22T15:45:53.631" v="257" actId="1076"/>
      <pc:docMkLst>
        <pc:docMk/>
      </pc:docMkLst>
      <pc:sldChg chg="modSp">
        <pc:chgData name="Neusa Lourenco Silva" userId="S::nlourenco@fazenda.rj.gov.br::aae90cf0-4570-482f-9a17-f6c811b67bf3" providerId="AD" clId="Web-{F9E3B6EA-C52F-D488-1EE5-101A6E4777CC}" dt="2024-05-22T15:21:32.287" v="152" actId="20577"/>
        <pc:sldMkLst>
          <pc:docMk/>
          <pc:sldMk cId="3697561492" sldId="1720"/>
        </pc:sldMkLst>
        <pc:spChg chg="mod">
          <ac:chgData name="Neusa Lourenco Silva" userId="S::nlourenco@fazenda.rj.gov.br::aae90cf0-4570-482f-9a17-f6c811b67bf3" providerId="AD" clId="Web-{F9E3B6EA-C52F-D488-1EE5-101A6E4777CC}" dt="2024-05-22T15:21:32.287" v="152" actId="20577"/>
          <ac:spMkLst>
            <pc:docMk/>
            <pc:sldMk cId="3697561492" sldId="1720"/>
            <ac:spMk id="16" creationId="{E1745EA3-1B5D-44FB-8DFE-10C6C93EC707}"/>
          </ac:spMkLst>
        </pc:spChg>
      </pc:sldChg>
      <pc:sldChg chg="modSp">
        <pc:chgData name="Neusa Lourenco Silva" userId="S::nlourenco@fazenda.rj.gov.br::aae90cf0-4570-482f-9a17-f6c811b67bf3" providerId="AD" clId="Web-{F9E3B6EA-C52F-D488-1EE5-101A6E4777CC}" dt="2024-05-22T15:45:53.631" v="257" actId="1076"/>
        <pc:sldMkLst>
          <pc:docMk/>
          <pc:sldMk cId="892823559" sldId="1721"/>
        </pc:sldMkLst>
        <pc:spChg chg="mod">
          <ac:chgData name="Neusa Lourenco Silva" userId="S::nlourenco@fazenda.rj.gov.br::aae90cf0-4570-482f-9a17-f6c811b67bf3" providerId="AD" clId="Web-{F9E3B6EA-C52F-D488-1EE5-101A6E4777CC}" dt="2024-05-22T15:45:53.631" v="257" actId="1076"/>
          <ac:spMkLst>
            <pc:docMk/>
            <pc:sldMk cId="892823559" sldId="1721"/>
            <ac:spMk id="16" creationId="{E1745EA3-1B5D-44FB-8DFE-10C6C93EC707}"/>
          </ac:spMkLst>
        </pc:spChg>
      </pc:sldChg>
      <pc:sldChg chg="modSp">
        <pc:chgData name="Neusa Lourenco Silva" userId="S::nlourenco@fazenda.rj.gov.br::aae90cf0-4570-482f-9a17-f6c811b67bf3" providerId="AD" clId="Web-{F9E3B6EA-C52F-D488-1EE5-101A6E4777CC}" dt="2024-05-22T15:23:59.868" v="154" actId="1076"/>
        <pc:sldMkLst>
          <pc:docMk/>
          <pc:sldMk cId="3135549556" sldId="1730"/>
        </pc:sldMkLst>
        <pc:graphicFrameChg chg="mod">
          <ac:chgData name="Neusa Lourenco Silva" userId="S::nlourenco@fazenda.rj.gov.br::aae90cf0-4570-482f-9a17-f6c811b67bf3" providerId="AD" clId="Web-{F9E3B6EA-C52F-D488-1EE5-101A6E4777CC}" dt="2024-05-22T15:23:59.868" v="154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  <pc:sldChg chg="modSp">
        <pc:chgData name="Neusa Lourenco Silva" userId="S::nlourenco@fazenda.rj.gov.br::aae90cf0-4570-482f-9a17-f6c811b67bf3" providerId="AD" clId="Web-{F9E3B6EA-C52F-D488-1EE5-101A6E4777CC}" dt="2024-05-22T13:58:55.481" v="4" actId="20577"/>
        <pc:sldMkLst>
          <pc:docMk/>
          <pc:sldMk cId="3039841087" sldId="1731"/>
        </pc:sldMkLst>
        <pc:spChg chg="mod">
          <ac:chgData name="Neusa Lourenco Silva" userId="S::nlourenco@fazenda.rj.gov.br::aae90cf0-4570-482f-9a17-f6c811b67bf3" providerId="AD" clId="Web-{F9E3B6EA-C52F-D488-1EE5-101A6E4777CC}" dt="2024-05-22T13:58:55.481" v="4" actId="20577"/>
          <ac:spMkLst>
            <pc:docMk/>
            <pc:sldMk cId="3039841087" sldId="1731"/>
            <ac:spMk id="11" creationId="{31BD75FC-5EF1-496B-AE62-AF11C9894F64}"/>
          </ac:spMkLst>
        </pc:spChg>
      </pc:sldChg>
      <pc:sldChg chg="modSp">
        <pc:chgData name="Neusa Lourenco Silva" userId="S::nlourenco@fazenda.rj.gov.br::aae90cf0-4570-482f-9a17-f6c811b67bf3" providerId="AD" clId="Web-{F9E3B6EA-C52F-D488-1EE5-101A6E4777CC}" dt="2024-05-22T15:32:52.583" v="256" actId="20577"/>
        <pc:sldMkLst>
          <pc:docMk/>
          <pc:sldMk cId="994347761" sldId="1733"/>
        </pc:sldMkLst>
        <pc:spChg chg="mod">
          <ac:chgData name="Neusa Lourenco Silva" userId="S::nlourenco@fazenda.rj.gov.br::aae90cf0-4570-482f-9a17-f6c811b67bf3" providerId="AD" clId="Web-{F9E3B6EA-C52F-D488-1EE5-101A6E4777CC}" dt="2024-05-22T15:32:52.583" v="256" actId="20577"/>
          <ac:spMkLst>
            <pc:docMk/>
            <pc:sldMk cId="994347761" sldId="1733"/>
            <ac:spMk id="13" creationId="{4105CBFA-8986-AA9C-BD7B-0779066863C5}"/>
          </ac:spMkLst>
        </pc:spChg>
      </pc:sldChg>
    </pc:docChg>
  </pc:docChgLst>
  <pc:docChgLst>
    <pc:chgData name="Caroline de Morais Rocha" userId="S::caroliner@fazenda.rj.gov.br::7e75e681-9559-43c9-a21c-f0722126cc1d" providerId="AD" clId="Web-{A14DF85E-6516-4C54-9B6D-F2D0E8A8E5CB}"/>
    <pc:docChg chg="modSld">
      <pc:chgData name="Caroline de Morais Rocha" userId="S::caroliner@fazenda.rj.gov.br::7e75e681-9559-43c9-a21c-f0722126cc1d" providerId="AD" clId="Web-{A14DF85E-6516-4C54-9B6D-F2D0E8A8E5CB}" dt="2024-02-15T20:37:41.689" v="1" actId="20577"/>
      <pc:docMkLst>
        <pc:docMk/>
      </pc:docMkLst>
      <pc:sldChg chg="modSp">
        <pc:chgData name="Caroline de Morais Rocha" userId="S::caroliner@fazenda.rj.gov.br::7e75e681-9559-43c9-a21c-f0722126cc1d" providerId="AD" clId="Web-{A14DF85E-6516-4C54-9B6D-F2D0E8A8E5CB}" dt="2024-02-15T20:37:41.689" v="1" actId="20577"/>
        <pc:sldMkLst>
          <pc:docMk/>
          <pc:sldMk cId="892823559" sldId="1721"/>
        </pc:sldMkLst>
        <pc:spChg chg="mod">
          <ac:chgData name="Caroline de Morais Rocha" userId="S::caroliner@fazenda.rj.gov.br::7e75e681-9559-43c9-a21c-f0722126cc1d" providerId="AD" clId="Web-{A14DF85E-6516-4C54-9B6D-F2D0E8A8E5CB}" dt="2024-02-15T20:37:41.689" v="1" actId="20577"/>
          <ac:spMkLst>
            <pc:docMk/>
            <pc:sldMk cId="892823559" sldId="1721"/>
            <ac:spMk id="16" creationId="{E1745EA3-1B5D-44FB-8DFE-10C6C93EC707}"/>
          </ac:spMkLst>
        </pc:spChg>
      </pc:sldChg>
    </pc:docChg>
  </pc:docChgLst>
  <pc:docChgLst>
    <pc:chgData name="Hugo Bertha Bastos" userId="74d56c9b-61a2-4cec-b04e-e29fba831d5e" providerId="ADAL" clId="{B3F4AE01-F70B-4C17-8262-5CA25A0DDFE7}"/>
    <pc:docChg chg="undo custSel modSld">
      <pc:chgData name="Hugo Bertha Bastos" userId="74d56c9b-61a2-4cec-b04e-e29fba831d5e" providerId="ADAL" clId="{B3F4AE01-F70B-4C17-8262-5CA25A0DDFE7}" dt="2024-05-23T15:16:41.378" v="3301" actId="14734"/>
      <pc:docMkLst>
        <pc:docMk/>
      </pc:docMkLst>
      <pc:sldChg chg="modSp mod">
        <pc:chgData name="Hugo Bertha Bastos" userId="74d56c9b-61a2-4cec-b04e-e29fba831d5e" providerId="ADAL" clId="{B3F4AE01-F70B-4C17-8262-5CA25A0DDFE7}" dt="2024-05-17T19:39:21.018" v="3284" actId="20577"/>
        <pc:sldMkLst>
          <pc:docMk/>
          <pc:sldMk cId="896517572" sldId="1649"/>
        </pc:sldMkLst>
        <pc:spChg chg="mod">
          <ac:chgData name="Hugo Bertha Bastos" userId="74d56c9b-61a2-4cec-b04e-e29fba831d5e" providerId="ADAL" clId="{B3F4AE01-F70B-4C17-8262-5CA25A0DDFE7}" dt="2024-05-17T19:35:35.548" v="3240" actId="13926"/>
          <ac:spMkLst>
            <pc:docMk/>
            <pc:sldMk cId="896517572" sldId="1649"/>
            <ac:spMk id="5" creationId="{CD46DF59-E166-7B95-6AD8-2894629C5B8D}"/>
          </ac:spMkLst>
        </pc:spChg>
        <pc:spChg chg="mod">
          <ac:chgData name="Hugo Bertha Bastos" userId="74d56c9b-61a2-4cec-b04e-e29fba831d5e" providerId="ADAL" clId="{B3F4AE01-F70B-4C17-8262-5CA25A0DDFE7}" dt="2024-05-17T19:39:21.018" v="3284" actId="20577"/>
          <ac:spMkLst>
            <pc:docMk/>
            <pc:sldMk cId="896517572" sldId="1649"/>
            <ac:spMk id="14" creationId="{74025759-056B-411F-9CAC-5841AB0A9395}"/>
          </ac:spMkLst>
        </pc:spChg>
        <pc:cxnChg chg="mod">
          <ac:chgData name="Hugo Bertha Bastos" userId="74d56c9b-61a2-4cec-b04e-e29fba831d5e" providerId="ADAL" clId="{B3F4AE01-F70B-4C17-8262-5CA25A0DDFE7}" dt="2024-05-17T19:35:29.508" v="3239" actId="14100"/>
          <ac:cxnSpMkLst>
            <pc:docMk/>
            <pc:sldMk cId="896517572" sldId="1649"/>
            <ac:cxnSpMk id="4" creationId="{DDE1F00D-008F-C35F-2A8F-329B67F6BA1B}"/>
          </ac:cxnSpMkLst>
        </pc:cxnChg>
      </pc:sldChg>
      <pc:sldChg chg="modSp mod">
        <pc:chgData name="Hugo Bertha Bastos" userId="74d56c9b-61a2-4cec-b04e-e29fba831d5e" providerId="ADAL" clId="{B3F4AE01-F70B-4C17-8262-5CA25A0DDFE7}" dt="2024-05-17T18:17:59.003" v="2475" actId="14734"/>
        <pc:sldMkLst>
          <pc:docMk/>
          <pc:sldMk cId="2425828303" sldId="1682"/>
        </pc:sldMkLst>
        <pc:graphicFrameChg chg="modGraphic">
          <ac:chgData name="Hugo Bertha Bastos" userId="74d56c9b-61a2-4cec-b04e-e29fba831d5e" providerId="ADAL" clId="{B3F4AE01-F70B-4C17-8262-5CA25A0DDFE7}" dt="2024-05-17T18:17:59.003" v="2475" actId="14734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modNotesTx">
        <pc:chgData name="Hugo Bertha Bastos" userId="74d56c9b-61a2-4cec-b04e-e29fba831d5e" providerId="ADAL" clId="{B3F4AE01-F70B-4C17-8262-5CA25A0DDFE7}" dt="2024-05-17T19:13:32.911" v="2934" actId="20577"/>
        <pc:sldMkLst>
          <pc:docMk/>
          <pc:sldMk cId="3135549556" sldId="1730"/>
        </pc:sldMkLst>
      </pc:sldChg>
      <pc:sldChg chg="modSp mod modNotesTx">
        <pc:chgData name="Hugo Bertha Bastos" userId="74d56c9b-61a2-4cec-b04e-e29fba831d5e" providerId="ADAL" clId="{B3F4AE01-F70B-4C17-8262-5CA25A0DDFE7}" dt="2024-05-17T20:22:11.512" v="3299" actId="20577"/>
        <pc:sldMkLst>
          <pc:docMk/>
          <pc:sldMk cId="3039841087" sldId="1731"/>
        </pc:sldMkLst>
        <pc:spChg chg="mod">
          <ac:chgData name="Hugo Bertha Bastos" userId="74d56c9b-61a2-4cec-b04e-e29fba831d5e" providerId="ADAL" clId="{B3F4AE01-F70B-4C17-8262-5CA25A0DDFE7}" dt="2024-05-17T18:20:27.448" v="2476" actId="20577"/>
          <ac:spMkLst>
            <pc:docMk/>
            <pc:sldMk cId="3039841087" sldId="1731"/>
            <ac:spMk id="11" creationId="{31BD75FC-5EF1-496B-AE62-AF11C9894F64}"/>
          </ac:spMkLst>
        </pc:spChg>
        <pc:spChg chg="mod">
          <ac:chgData name="Hugo Bertha Bastos" userId="74d56c9b-61a2-4cec-b04e-e29fba831d5e" providerId="ADAL" clId="{B3F4AE01-F70B-4C17-8262-5CA25A0DDFE7}" dt="2024-05-17T17:30:49.052" v="2449" actId="13926"/>
          <ac:spMkLst>
            <pc:docMk/>
            <pc:sldMk cId="3039841087" sldId="1731"/>
            <ac:spMk id="18" creationId="{305E6227-C9F6-4EBA-B584-EA7100CF4F2D}"/>
          </ac:spMkLst>
        </pc:spChg>
      </pc:sldChg>
      <pc:sldChg chg="modSp mod modNotesTx">
        <pc:chgData name="Hugo Bertha Bastos" userId="74d56c9b-61a2-4cec-b04e-e29fba831d5e" providerId="ADAL" clId="{B3F4AE01-F70B-4C17-8262-5CA25A0DDFE7}" dt="2024-05-23T15:16:41.378" v="3301" actId="14734"/>
        <pc:sldMkLst>
          <pc:docMk/>
          <pc:sldMk cId="994347761" sldId="1733"/>
        </pc:sldMkLst>
        <pc:spChg chg="mod">
          <ac:chgData name="Hugo Bertha Bastos" userId="74d56c9b-61a2-4cec-b04e-e29fba831d5e" providerId="ADAL" clId="{B3F4AE01-F70B-4C17-8262-5CA25A0DDFE7}" dt="2024-05-17T19:17:41.310" v="3232" actId="1035"/>
          <ac:spMkLst>
            <pc:docMk/>
            <pc:sldMk cId="994347761" sldId="1733"/>
            <ac:spMk id="8" creationId="{73949475-EB85-63B5-C9F6-99EE72833504}"/>
          </ac:spMkLst>
        </pc:spChg>
        <pc:spChg chg="mod">
          <ac:chgData name="Hugo Bertha Bastos" userId="74d56c9b-61a2-4cec-b04e-e29fba831d5e" providerId="ADAL" clId="{B3F4AE01-F70B-4C17-8262-5CA25A0DDFE7}" dt="2024-05-17T19:17:41.310" v="3232" actId="1035"/>
          <ac:spMkLst>
            <pc:docMk/>
            <pc:sldMk cId="994347761" sldId="1733"/>
            <ac:spMk id="13" creationId="{4105CBFA-8986-AA9C-BD7B-0779066863C5}"/>
          </ac:spMkLst>
        </pc:spChg>
        <pc:spChg chg="mod">
          <ac:chgData name="Hugo Bertha Bastos" userId="74d56c9b-61a2-4cec-b04e-e29fba831d5e" providerId="ADAL" clId="{B3F4AE01-F70B-4C17-8262-5CA25A0DDFE7}" dt="2024-05-17T19:19:20.210" v="3235" actId="13926"/>
          <ac:spMkLst>
            <pc:docMk/>
            <pc:sldMk cId="994347761" sldId="1733"/>
            <ac:spMk id="18" creationId="{305E6227-C9F6-4EBA-B584-EA7100CF4F2D}"/>
          </ac:spMkLst>
        </pc:spChg>
        <pc:graphicFrameChg chg="modGraphic">
          <ac:chgData name="Hugo Bertha Bastos" userId="74d56c9b-61a2-4cec-b04e-e29fba831d5e" providerId="ADAL" clId="{B3F4AE01-F70B-4C17-8262-5CA25A0DDFE7}" dt="2024-05-23T15:16:41.378" v="3301" actId="14734"/>
          <ac:graphicFrameMkLst>
            <pc:docMk/>
            <pc:sldMk cId="994347761" sldId="1733"/>
            <ac:graphicFrameMk id="6" creationId="{A0CD7C76-92B7-5575-60B1-86E4AF568860}"/>
          </ac:graphicFrameMkLst>
        </pc:graphicFrameChg>
      </pc:sldChg>
    </pc:docChg>
  </pc:docChgLst>
  <pc:docChgLst>
    <pc:chgData name="Eduardo Alfradique de Oliveira" userId="S::eduardo.oliveira@fazenda.rj.gov.br::4548f309-48ea-4f49-8ee3-9b5af420c807" providerId="AD" clId="Web-{2D6E6A36-B07D-B77A-44C8-71CBE89BA9D9}"/>
    <pc:docChg chg="modSld">
      <pc:chgData name="Eduardo Alfradique de Oliveira" userId="S::eduardo.oliveira@fazenda.rj.gov.br::4548f309-48ea-4f49-8ee3-9b5af420c807" providerId="AD" clId="Web-{2D6E6A36-B07D-B77A-44C8-71CBE89BA9D9}" dt="2024-05-28T14:08:10.601" v="1" actId="20577"/>
      <pc:docMkLst>
        <pc:docMk/>
      </pc:docMkLst>
      <pc:sldChg chg="modSp">
        <pc:chgData name="Eduardo Alfradique de Oliveira" userId="S::eduardo.oliveira@fazenda.rj.gov.br::4548f309-48ea-4f49-8ee3-9b5af420c807" providerId="AD" clId="Web-{2D6E6A36-B07D-B77A-44C8-71CBE89BA9D9}" dt="2024-05-28T14:08:10.601" v="1" actId="20577"/>
        <pc:sldMkLst>
          <pc:docMk/>
          <pc:sldMk cId="1814976613" sldId="1729"/>
        </pc:sldMkLst>
        <pc:spChg chg="mod">
          <ac:chgData name="Eduardo Alfradique de Oliveira" userId="S::eduardo.oliveira@fazenda.rj.gov.br::4548f309-48ea-4f49-8ee3-9b5af420c807" providerId="AD" clId="Web-{2D6E6A36-B07D-B77A-44C8-71CBE89BA9D9}" dt="2024-05-28T14:08:10.601" v="1" actId="20577"/>
          <ac:spMkLst>
            <pc:docMk/>
            <pc:sldMk cId="1814976613" sldId="1729"/>
            <ac:spMk id="11" creationId="{CDE765CF-7EFB-4963-A398-305963039E9E}"/>
          </ac:spMkLst>
        </pc:spChg>
      </pc:sldChg>
    </pc:docChg>
  </pc:docChgLst>
  <pc:docChgLst>
    <pc:chgData name="Leticia" userId="57ad1a2c-d7a9-42c7-9fb1-529b00cc7347" providerId="ADAL" clId="{B304BE81-D7A0-40AE-B683-7931FEF243FD}"/>
    <pc:docChg chg="modSld">
      <pc:chgData name="Leticia" userId="57ad1a2c-d7a9-42c7-9fb1-529b00cc7347" providerId="ADAL" clId="{B304BE81-D7A0-40AE-B683-7931FEF243FD}" dt="2024-07-24T11:00:37.869" v="0"/>
      <pc:docMkLst>
        <pc:docMk/>
      </pc:docMkLst>
      <pc:sldChg chg="setBg">
        <pc:chgData name="Leticia" userId="57ad1a2c-d7a9-42c7-9fb1-529b00cc7347" providerId="ADAL" clId="{B304BE81-D7A0-40AE-B683-7931FEF243FD}" dt="2024-07-24T11:00:37.869" v="0"/>
        <pc:sldMkLst>
          <pc:docMk/>
          <pc:sldMk cId="896517572" sldId="1649"/>
        </pc:sldMkLst>
      </pc:sldChg>
    </pc:docChg>
  </pc:docChgLst>
  <pc:docChgLst>
    <pc:chgData name="Caroline de Morais Rocha" userId="7e75e681-9559-43c9-a21c-f0722126cc1d" providerId="ADAL" clId="{84474D81-C011-4622-9E88-0AB8D4882864}"/>
    <pc:docChg chg="undo custSel modSld">
      <pc:chgData name="Caroline de Morais Rocha" userId="7e75e681-9559-43c9-a21c-f0722126cc1d" providerId="ADAL" clId="{84474D81-C011-4622-9E88-0AB8D4882864}" dt="2024-05-22T15:11:04.055" v="571" actId="20577"/>
      <pc:docMkLst>
        <pc:docMk/>
      </pc:docMkLst>
      <pc:sldChg chg="modSp mod">
        <pc:chgData name="Caroline de Morais Rocha" userId="7e75e681-9559-43c9-a21c-f0722126cc1d" providerId="ADAL" clId="{84474D81-C011-4622-9E88-0AB8D4882864}" dt="2024-05-22T15:11:04.055" v="571" actId="20577"/>
        <pc:sldMkLst>
          <pc:docMk/>
          <pc:sldMk cId="265082340" sldId="1719"/>
        </pc:sldMkLst>
        <pc:spChg chg="mod">
          <ac:chgData name="Caroline de Morais Rocha" userId="7e75e681-9559-43c9-a21c-f0722126cc1d" providerId="ADAL" clId="{84474D81-C011-4622-9E88-0AB8D4882864}" dt="2024-05-22T15:11:04.055" v="571" actId="20577"/>
          <ac:spMkLst>
            <pc:docMk/>
            <pc:sldMk cId="265082340" sldId="1719"/>
            <ac:spMk id="5" creationId="{44D5B04B-C6E4-45CC-988D-E48A225F8170}"/>
          </ac:spMkLst>
        </pc:spChg>
        <pc:spChg chg="mod">
          <ac:chgData name="Caroline de Morais Rocha" userId="7e75e681-9559-43c9-a21c-f0722126cc1d" providerId="ADAL" clId="{84474D81-C011-4622-9E88-0AB8D4882864}" dt="2024-05-22T15:11:00.996" v="570" actId="13926"/>
          <ac:spMkLst>
            <pc:docMk/>
            <pc:sldMk cId="265082340" sldId="1719"/>
            <ac:spMk id="18" creationId="{305E6227-C9F6-4EBA-B584-EA7100CF4F2D}"/>
          </ac:spMkLst>
        </pc:spChg>
        <pc:graphicFrameChg chg="mod">
          <ac:chgData name="Caroline de Morais Rocha" userId="7e75e681-9559-43c9-a21c-f0722126cc1d" providerId="ADAL" clId="{84474D81-C011-4622-9E88-0AB8D4882864}" dt="2024-05-22T15:10:47.269" v="569"/>
          <ac:graphicFrameMkLst>
            <pc:docMk/>
            <pc:sldMk cId="265082340" sldId="1719"/>
            <ac:graphicFrameMk id="6" creationId="{1939D031-93AB-42F6-805C-07D089B8849D}"/>
          </ac:graphicFrameMkLst>
        </pc:graphicFrameChg>
      </pc:sldChg>
      <pc:sldChg chg="addSp delSp modSp mod">
        <pc:chgData name="Caroline de Morais Rocha" userId="7e75e681-9559-43c9-a21c-f0722126cc1d" providerId="ADAL" clId="{84474D81-C011-4622-9E88-0AB8D4882864}" dt="2024-05-20T16:23:31.246" v="375" actId="6549"/>
        <pc:sldMkLst>
          <pc:docMk/>
          <pc:sldMk cId="3697561492" sldId="1720"/>
        </pc:sldMkLst>
        <pc:spChg chg="mod">
          <ac:chgData name="Caroline de Morais Rocha" userId="7e75e681-9559-43c9-a21c-f0722126cc1d" providerId="ADAL" clId="{84474D81-C011-4622-9E88-0AB8D4882864}" dt="2024-05-20T16:19:48.958" v="30" actId="20577"/>
          <ac:spMkLst>
            <pc:docMk/>
            <pc:sldMk cId="3697561492" sldId="1720"/>
            <ac:spMk id="4" creationId="{428DEBB1-BDC3-4465-BD63-A657CF7792B5}"/>
          </ac:spMkLst>
        </pc:spChg>
        <pc:spChg chg="add del mod">
          <ac:chgData name="Caroline de Morais Rocha" userId="7e75e681-9559-43c9-a21c-f0722126cc1d" providerId="ADAL" clId="{84474D81-C011-4622-9E88-0AB8D4882864}" dt="2024-05-20T16:19:58.499" v="34" actId="20577"/>
          <ac:spMkLst>
            <pc:docMk/>
            <pc:sldMk cId="3697561492" sldId="1720"/>
            <ac:spMk id="7" creationId="{DB3BCA20-5A82-4E56-AECD-52A7C98D936D}"/>
          </ac:spMkLst>
        </pc:spChg>
        <pc:spChg chg="mod">
          <ac:chgData name="Caroline de Morais Rocha" userId="7e75e681-9559-43c9-a21c-f0722126cc1d" providerId="ADAL" clId="{84474D81-C011-4622-9E88-0AB8D4882864}" dt="2024-05-20T16:23:31.246" v="375" actId="6549"/>
          <ac:spMkLst>
            <pc:docMk/>
            <pc:sldMk cId="3697561492" sldId="1720"/>
            <ac:spMk id="16" creationId="{E1745EA3-1B5D-44FB-8DFE-10C6C93EC707}"/>
          </ac:spMkLst>
        </pc:spChg>
        <pc:spChg chg="mod">
          <ac:chgData name="Caroline de Morais Rocha" userId="7e75e681-9559-43c9-a21c-f0722126cc1d" providerId="ADAL" clId="{84474D81-C011-4622-9E88-0AB8D4882864}" dt="2024-05-20T16:21:50.996" v="120" actId="20577"/>
          <ac:spMkLst>
            <pc:docMk/>
            <pc:sldMk cId="3697561492" sldId="1720"/>
            <ac:spMk id="17" creationId="{CC212114-7320-469A-8E7E-D7D3F5077A46}"/>
          </ac:spMkLst>
        </pc:spChg>
        <pc:graphicFrameChg chg="mod">
          <ac:chgData name="Caroline de Morais Rocha" userId="7e75e681-9559-43c9-a21c-f0722126cc1d" providerId="ADAL" clId="{84474D81-C011-4622-9E88-0AB8D4882864}" dt="2024-05-20T16:19:11.695" v="26" actId="207"/>
          <ac:graphicFrameMkLst>
            <pc:docMk/>
            <pc:sldMk cId="3697561492" sldId="1720"/>
            <ac:graphicFrameMk id="3" creationId="{4DF47878-8704-42C9-85D5-FFC04BDA2E5D}"/>
          </ac:graphicFrameMkLst>
        </pc:graphicFrameChg>
      </pc:sldChg>
      <pc:sldChg chg="modSp mod">
        <pc:chgData name="Caroline de Morais Rocha" userId="7e75e681-9559-43c9-a21c-f0722126cc1d" providerId="ADAL" clId="{84474D81-C011-4622-9E88-0AB8D4882864}" dt="2024-05-20T16:45:27.938" v="539" actId="20577"/>
        <pc:sldMkLst>
          <pc:docMk/>
          <pc:sldMk cId="892823559" sldId="1721"/>
        </pc:sldMkLst>
        <pc:spChg chg="mod">
          <ac:chgData name="Caroline de Morais Rocha" userId="7e75e681-9559-43c9-a21c-f0722126cc1d" providerId="ADAL" clId="{84474D81-C011-4622-9E88-0AB8D4882864}" dt="2024-05-20T16:44:21.315" v="485" actId="6549"/>
          <ac:spMkLst>
            <pc:docMk/>
            <pc:sldMk cId="892823559" sldId="1721"/>
            <ac:spMk id="16" creationId="{E1745EA3-1B5D-44FB-8DFE-10C6C93EC707}"/>
          </ac:spMkLst>
        </pc:spChg>
        <pc:spChg chg="mod">
          <ac:chgData name="Caroline de Morais Rocha" userId="7e75e681-9559-43c9-a21c-f0722126cc1d" providerId="ADAL" clId="{84474D81-C011-4622-9E88-0AB8D4882864}" dt="2024-05-20T16:45:27.938" v="539" actId="20577"/>
          <ac:spMkLst>
            <pc:docMk/>
            <pc:sldMk cId="892823559" sldId="1721"/>
            <ac:spMk id="17" creationId="{CC212114-7320-469A-8E7E-D7D3F5077A46}"/>
          </ac:spMkLst>
        </pc:spChg>
        <pc:spChg chg="mod">
          <ac:chgData name="Caroline de Morais Rocha" userId="7e75e681-9559-43c9-a21c-f0722126cc1d" providerId="ADAL" clId="{84474D81-C011-4622-9E88-0AB8D4882864}" dt="2024-05-20T16:44:10.182" v="482" actId="1076"/>
          <ac:spMkLst>
            <pc:docMk/>
            <pc:sldMk cId="892823559" sldId="1721"/>
            <ac:spMk id="18" creationId="{0775BBC8-4164-C8FC-1607-D6332C067599}"/>
          </ac:spMkLst>
        </pc:spChg>
        <pc:spChg chg="mod">
          <ac:chgData name="Caroline de Morais Rocha" userId="7e75e681-9559-43c9-a21c-f0722126cc1d" providerId="ADAL" clId="{84474D81-C011-4622-9E88-0AB8D4882864}" dt="2024-05-20T16:44:15.062" v="483" actId="1076"/>
          <ac:spMkLst>
            <pc:docMk/>
            <pc:sldMk cId="892823559" sldId="1721"/>
            <ac:spMk id="19" creationId="{73749DD3-81A2-40BE-8CD1-4B1E50038D77}"/>
          </ac:spMkLst>
        </pc:spChg>
        <pc:graphicFrameChg chg="mod">
          <ac:chgData name="Caroline de Morais Rocha" userId="7e75e681-9559-43c9-a21c-f0722126cc1d" providerId="ADAL" clId="{84474D81-C011-4622-9E88-0AB8D4882864}" dt="2024-05-20T16:43:56.954" v="481"/>
          <ac:graphicFrameMkLst>
            <pc:docMk/>
            <pc:sldMk cId="892823559" sldId="1721"/>
            <ac:graphicFrameMk id="15" creationId="{93FDAF3B-FAF3-8307-D842-B877EBE6FAEC}"/>
          </ac:graphicFrameMkLst>
        </pc:graphicFrameChg>
      </pc:sldChg>
    </pc:docChg>
  </pc:docChgLst>
  <pc:docChgLst>
    <pc:chgData name="Eduardo Brandao de Andrade" userId="S::ebandrade@fazenda.rj.gov.br::61632ef8-aad2-4654-a71b-1f82b9c6fa25" providerId="AD" clId="Web-{6C09528A-613A-8731-017C-BA94D741C8B6}"/>
    <pc:docChg chg="modSld">
      <pc:chgData name="Eduardo Brandao de Andrade" userId="S::ebandrade@fazenda.rj.gov.br::61632ef8-aad2-4654-a71b-1f82b9c6fa25" providerId="AD" clId="Web-{6C09528A-613A-8731-017C-BA94D741C8B6}" dt="2024-05-27T14:55:22.453" v="6" actId="20577"/>
      <pc:docMkLst>
        <pc:docMk/>
      </pc:docMkLst>
      <pc:sldChg chg="modSp">
        <pc:chgData name="Eduardo Brandao de Andrade" userId="S::ebandrade@fazenda.rj.gov.br::61632ef8-aad2-4654-a71b-1f82b9c6fa25" providerId="AD" clId="Web-{6C09528A-613A-8731-017C-BA94D741C8B6}" dt="2024-05-27T14:55:22.453" v="6" actId="20577"/>
        <pc:sldMkLst>
          <pc:docMk/>
          <pc:sldMk cId="1922615882" sldId="1726"/>
        </pc:sldMkLst>
        <pc:spChg chg="mod">
          <ac:chgData name="Eduardo Brandao de Andrade" userId="S::ebandrade@fazenda.rj.gov.br::61632ef8-aad2-4654-a71b-1f82b9c6fa25" providerId="AD" clId="Web-{6C09528A-613A-8731-017C-BA94D741C8B6}" dt="2024-05-27T14:55:22.453" v="6" actId="20577"/>
          <ac:spMkLst>
            <pc:docMk/>
            <pc:sldMk cId="1922615882" sldId="1726"/>
            <ac:spMk id="13" creationId="{00B3033B-23D3-58C5-1B73-283ED5C84403}"/>
          </ac:spMkLst>
        </pc:spChg>
      </pc:sldChg>
      <pc:sldChg chg="modSp">
        <pc:chgData name="Eduardo Brandao de Andrade" userId="S::ebandrade@fazenda.rj.gov.br::61632ef8-aad2-4654-a71b-1f82b9c6fa25" providerId="AD" clId="Web-{6C09528A-613A-8731-017C-BA94D741C8B6}" dt="2024-05-27T14:55:16.172" v="5" actId="20577"/>
        <pc:sldMkLst>
          <pc:docMk/>
          <pc:sldMk cId="1814976613" sldId="1729"/>
        </pc:sldMkLst>
        <pc:spChg chg="mod">
          <ac:chgData name="Eduardo Brandao de Andrade" userId="S::ebandrade@fazenda.rj.gov.br::61632ef8-aad2-4654-a71b-1f82b9c6fa25" providerId="AD" clId="Web-{6C09528A-613A-8731-017C-BA94D741C8B6}" dt="2024-05-27T14:55:16.172" v="5" actId="20577"/>
          <ac:spMkLst>
            <pc:docMk/>
            <pc:sldMk cId="1814976613" sldId="1729"/>
            <ac:spMk id="11" creationId="{CDE765CF-7EFB-4963-A398-305963039E9E}"/>
          </ac:spMkLst>
        </pc:spChg>
      </pc:sldChg>
    </pc:docChg>
  </pc:docChgLst>
  <pc:docChgLst>
    <pc:chgData name="Allan Cristiano dos Santos" userId="S::acdsantos@fazenda.rj.gov.br::d31e4ff2-23af-4f3b-bbd8-dc4179b912ad" providerId="AD" clId="Web-{9A2CB582-C0DF-B429-772C-3A98939A945E}"/>
    <pc:docChg chg="modSld">
      <pc:chgData name="Allan Cristiano dos Santos" userId="S::acdsantos@fazenda.rj.gov.br::d31e4ff2-23af-4f3b-bbd8-dc4179b912ad" providerId="AD" clId="Web-{9A2CB582-C0DF-B429-772C-3A98939A945E}" dt="2024-05-22T18:26:20.520" v="27"/>
      <pc:docMkLst>
        <pc:docMk/>
      </pc:docMkLst>
      <pc:sldChg chg="modSp">
        <pc:chgData name="Allan Cristiano dos Santos" userId="S::acdsantos@fazenda.rj.gov.br::d31e4ff2-23af-4f3b-bbd8-dc4179b912ad" providerId="AD" clId="Web-{9A2CB582-C0DF-B429-772C-3A98939A945E}" dt="2024-05-22T18:26:20.520" v="27"/>
        <pc:sldMkLst>
          <pc:docMk/>
          <pc:sldMk cId="1451531794" sldId="1684"/>
        </pc:sldMkLst>
        <pc:spChg chg="mod">
          <ac:chgData name="Allan Cristiano dos Santos" userId="S::acdsantos@fazenda.rj.gov.br::d31e4ff2-23af-4f3b-bbd8-dc4179b912ad" providerId="AD" clId="Web-{9A2CB582-C0DF-B429-772C-3A98939A945E}" dt="2024-05-22T18:25:36.331" v="22" actId="20577"/>
          <ac:spMkLst>
            <pc:docMk/>
            <pc:sldMk cId="1451531794" sldId="1684"/>
            <ac:spMk id="11" creationId="{FD3E3182-FF29-412A-8BF4-0440BEC5C4BD}"/>
          </ac:spMkLst>
        </pc:spChg>
        <pc:graphicFrameChg chg="mod modGraphic">
          <ac:chgData name="Allan Cristiano dos Santos" userId="S::acdsantos@fazenda.rj.gov.br::d31e4ff2-23af-4f3b-bbd8-dc4179b912ad" providerId="AD" clId="Web-{9A2CB582-C0DF-B429-772C-3A98939A945E}" dt="2024-05-22T18:26:20.520" v="27"/>
          <ac:graphicFrameMkLst>
            <pc:docMk/>
            <pc:sldMk cId="1451531794" sldId="1684"/>
            <ac:graphicFrameMk id="3" creationId="{4AF67D66-2A8B-2C00-8710-93793FB22228}"/>
          </ac:graphicFrameMkLst>
        </pc:graphicFrameChg>
      </pc:sldChg>
      <pc:sldChg chg="modSp">
        <pc:chgData name="Allan Cristiano dos Santos" userId="S::acdsantos@fazenda.rj.gov.br::d31e4ff2-23af-4f3b-bbd8-dc4179b912ad" providerId="AD" clId="Web-{9A2CB582-C0DF-B429-772C-3A98939A945E}" dt="2024-05-22T18:24:47.455" v="21" actId="20577"/>
        <pc:sldMkLst>
          <pc:docMk/>
          <pc:sldMk cId="1922615882" sldId="1726"/>
        </pc:sldMkLst>
        <pc:spChg chg="mod">
          <ac:chgData name="Allan Cristiano dos Santos" userId="S::acdsantos@fazenda.rj.gov.br::d31e4ff2-23af-4f3b-bbd8-dc4179b912ad" providerId="AD" clId="Web-{9A2CB582-C0DF-B429-772C-3A98939A945E}" dt="2024-05-22T18:24:47.455" v="21" actId="20577"/>
          <ac:spMkLst>
            <pc:docMk/>
            <pc:sldMk cId="1922615882" sldId="1726"/>
            <ac:spMk id="4" creationId="{52D36989-88E9-1C3E-D35B-AA11AFD5583B}"/>
          </ac:spMkLst>
        </pc:spChg>
      </pc:sldChg>
      <pc:sldChg chg="modSp">
        <pc:chgData name="Allan Cristiano dos Santos" userId="S::acdsantos@fazenda.rj.gov.br::d31e4ff2-23af-4f3b-bbd8-dc4179b912ad" providerId="AD" clId="Web-{9A2CB582-C0DF-B429-772C-3A98939A945E}" dt="2024-05-22T18:24:46.736" v="16" actId="20577"/>
        <pc:sldMkLst>
          <pc:docMk/>
          <pc:sldMk cId="2344238669" sldId="1727"/>
        </pc:sldMkLst>
        <pc:spChg chg="mod">
          <ac:chgData name="Allan Cristiano dos Santos" userId="S::acdsantos@fazenda.rj.gov.br::d31e4ff2-23af-4f3b-bbd8-dc4179b912ad" providerId="AD" clId="Web-{9A2CB582-C0DF-B429-772C-3A98939A945E}" dt="2024-05-22T18:24:46.736" v="16" actId="20577"/>
          <ac:spMkLst>
            <pc:docMk/>
            <pc:sldMk cId="2344238669" sldId="1727"/>
            <ac:spMk id="10" creationId="{7281D768-0ABC-E393-C7C6-0CC0E8AE0151}"/>
          </ac:spMkLst>
        </pc:spChg>
      </pc:sldChg>
    </pc:docChg>
  </pc:docChgLst>
  <pc:docChgLst>
    <pc:chgData name="Eduardo Alfradique de Oliveira" userId="4548f309-48ea-4f49-8ee3-9b5af420c807" providerId="ADAL" clId="{0B440291-D0ED-4443-B9BA-51EB49BCF942}"/>
    <pc:docChg chg="undo custSel addSld delSld modSld">
      <pc:chgData name="Eduardo Alfradique de Oliveira" userId="4548f309-48ea-4f49-8ee3-9b5af420c807" providerId="ADAL" clId="{0B440291-D0ED-4443-B9BA-51EB49BCF942}" dt="2024-02-15T20:58:30.158" v="687" actId="1076"/>
      <pc:docMkLst>
        <pc:docMk/>
      </pc:docMkLst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2396061206" sldId="1499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90733972" sldId="1672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1416973449" sldId="1703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1849440977" sldId="1709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494385096" sldId="1710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918846177" sldId="1711"/>
        </pc:sldMkLst>
      </pc:sldChg>
      <pc:sldChg chg="del">
        <pc:chgData name="Eduardo Alfradique de Oliveira" userId="4548f309-48ea-4f49-8ee3-9b5af420c807" providerId="ADAL" clId="{0B440291-D0ED-4443-B9BA-51EB49BCF942}" dt="2024-02-15T17:27:25.345" v="1" actId="47"/>
        <pc:sldMkLst>
          <pc:docMk/>
          <pc:sldMk cId="4066513295" sldId="1722"/>
        </pc:sldMkLst>
      </pc:sldChg>
      <pc:sldChg chg="add">
        <pc:chgData name="Eduardo Alfradique de Oliveira" userId="4548f309-48ea-4f49-8ee3-9b5af420c807" providerId="ADAL" clId="{0B440291-D0ED-4443-B9BA-51EB49BCF942}" dt="2024-02-15T17:26:58.413" v="0"/>
        <pc:sldMkLst>
          <pc:docMk/>
          <pc:sldMk cId="789097331" sldId="1723"/>
        </pc:sldMkLst>
      </pc:sldChg>
      <pc:sldChg chg="delSp add mod">
        <pc:chgData name="Eduardo Alfradique de Oliveira" userId="4548f309-48ea-4f49-8ee3-9b5af420c807" providerId="ADAL" clId="{0B440291-D0ED-4443-B9BA-51EB49BCF942}" dt="2024-02-15T17:27:29.850" v="2" actId="478"/>
        <pc:sldMkLst>
          <pc:docMk/>
          <pc:sldMk cId="2172947587" sldId="1724"/>
        </pc:sldMkLst>
        <pc:spChg chg="del">
          <ac:chgData name="Eduardo Alfradique de Oliveira" userId="4548f309-48ea-4f49-8ee3-9b5af420c807" providerId="ADAL" clId="{0B440291-D0ED-4443-B9BA-51EB49BCF942}" dt="2024-02-15T17:27:29.850" v="2" actId="478"/>
          <ac:spMkLst>
            <pc:docMk/>
            <pc:sldMk cId="2172947587" sldId="1724"/>
            <ac:spMk id="4" creationId="{CC1CD4EA-518D-2E14-C0C6-1CD3CFD5E76F}"/>
          </ac:spMkLst>
        </pc:spChg>
      </pc:sldChg>
      <pc:sldChg chg="add">
        <pc:chgData name="Eduardo Alfradique de Oliveira" userId="4548f309-48ea-4f49-8ee3-9b5af420c807" providerId="ADAL" clId="{0B440291-D0ED-4443-B9BA-51EB49BCF942}" dt="2024-02-15T17:26:58.413" v="0"/>
        <pc:sldMkLst>
          <pc:docMk/>
          <pc:sldMk cId="551206558" sldId="1725"/>
        </pc:sldMkLst>
      </pc:sldChg>
      <pc:sldChg chg="modSp add mod">
        <pc:chgData name="Eduardo Alfradique de Oliveira" userId="4548f309-48ea-4f49-8ee3-9b5af420c807" providerId="ADAL" clId="{0B440291-D0ED-4443-B9BA-51EB49BCF942}" dt="2024-02-15T19:52:45.198" v="580" actId="20577"/>
        <pc:sldMkLst>
          <pc:docMk/>
          <pc:sldMk cId="1922615882" sldId="1726"/>
        </pc:sldMkLst>
        <pc:spChg chg="mod">
          <ac:chgData name="Eduardo Alfradique de Oliveira" userId="4548f309-48ea-4f49-8ee3-9b5af420c807" providerId="ADAL" clId="{0B440291-D0ED-4443-B9BA-51EB49BCF942}" dt="2024-02-15T18:42:06.434" v="56" actId="20577"/>
          <ac:spMkLst>
            <pc:docMk/>
            <pc:sldMk cId="1922615882" sldId="1726"/>
            <ac:spMk id="10" creationId="{4039C2B2-8A5D-44F2-A832-09520FFC5B02}"/>
          </ac:spMkLst>
        </pc:spChg>
        <pc:spChg chg="mod">
          <ac:chgData name="Eduardo Alfradique de Oliveira" userId="4548f309-48ea-4f49-8ee3-9b5af420c807" providerId="ADAL" clId="{0B440291-D0ED-4443-B9BA-51EB49BCF942}" dt="2024-02-15T19:52:45.198" v="580" actId="20577"/>
          <ac:spMkLst>
            <pc:docMk/>
            <pc:sldMk cId="1922615882" sldId="1726"/>
            <ac:spMk id="13" creationId="{00B3033B-23D3-58C5-1B73-283ED5C84403}"/>
          </ac:spMkLst>
        </pc:spChg>
      </pc:sldChg>
      <pc:sldChg chg="add">
        <pc:chgData name="Eduardo Alfradique de Oliveira" userId="4548f309-48ea-4f49-8ee3-9b5af420c807" providerId="ADAL" clId="{0B440291-D0ED-4443-B9BA-51EB49BCF942}" dt="2024-02-15T17:26:58.413" v="0"/>
        <pc:sldMkLst>
          <pc:docMk/>
          <pc:sldMk cId="2344238669" sldId="1727"/>
        </pc:sldMkLst>
      </pc:sldChg>
      <pc:sldChg chg="add">
        <pc:chgData name="Eduardo Alfradique de Oliveira" userId="4548f309-48ea-4f49-8ee3-9b5af420c807" providerId="ADAL" clId="{0B440291-D0ED-4443-B9BA-51EB49BCF942}" dt="2024-02-15T17:26:58.413" v="0"/>
        <pc:sldMkLst>
          <pc:docMk/>
          <pc:sldMk cId="496429616" sldId="1728"/>
        </pc:sldMkLst>
      </pc:sldChg>
      <pc:sldChg chg="addSp delSp modSp add mod">
        <pc:chgData name="Eduardo Alfradique de Oliveira" userId="4548f309-48ea-4f49-8ee3-9b5af420c807" providerId="ADAL" clId="{0B440291-D0ED-4443-B9BA-51EB49BCF942}" dt="2024-02-15T20:58:30.158" v="687" actId="1076"/>
        <pc:sldMkLst>
          <pc:docMk/>
          <pc:sldMk cId="1814976613" sldId="1729"/>
        </pc:sldMkLst>
        <pc:spChg chg="mod">
          <ac:chgData name="Eduardo Alfradique de Oliveira" userId="4548f309-48ea-4f49-8ee3-9b5af420c807" providerId="ADAL" clId="{0B440291-D0ED-4443-B9BA-51EB49BCF942}" dt="2024-02-15T19:47:33.113" v="348" actId="14100"/>
          <ac:spMkLst>
            <pc:docMk/>
            <pc:sldMk cId="1814976613" sldId="1729"/>
            <ac:spMk id="3" creationId="{0F0AD1D6-B7BF-04A9-893E-A33543E7080C}"/>
          </ac:spMkLst>
        </pc:spChg>
        <pc:spChg chg="mod">
          <ac:chgData name="Eduardo Alfradique de Oliveira" userId="4548f309-48ea-4f49-8ee3-9b5af420c807" providerId="ADAL" clId="{0B440291-D0ED-4443-B9BA-51EB49BCF942}" dt="2024-02-15T19:55:35.116" v="678" actId="20577"/>
          <ac:spMkLst>
            <pc:docMk/>
            <pc:sldMk cId="1814976613" sldId="1729"/>
            <ac:spMk id="11" creationId="{CDE765CF-7EFB-4963-A398-305963039E9E}"/>
          </ac:spMkLst>
        </pc:spChg>
        <pc:picChg chg="add mod">
          <ac:chgData name="Eduardo Alfradique de Oliveira" userId="4548f309-48ea-4f49-8ee3-9b5af420c807" providerId="ADAL" clId="{0B440291-D0ED-4443-B9BA-51EB49BCF942}" dt="2024-02-15T20:58:30.158" v="687" actId="1076"/>
          <ac:picMkLst>
            <pc:docMk/>
            <pc:sldMk cId="1814976613" sldId="1729"/>
            <ac:picMk id="4" creationId="{E32A7C0F-D923-0222-8BAD-EAE3EF648DD6}"/>
          </ac:picMkLst>
        </pc:picChg>
        <pc:picChg chg="del mod">
          <ac:chgData name="Eduardo Alfradique de Oliveira" userId="4548f309-48ea-4f49-8ee3-9b5af420c807" providerId="ADAL" clId="{0B440291-D0ED-4443-B9BA-51EB49BCF942}" dt="2024-02-15T20:57:50.243" v="680" actId="478"/>
          <ac:picMkLst>
            <pc:docMk/>
            <pc:sldMk cId="1814976613" sldId="1729"/>
            <ac:picMk id="10" creationId="{00B276FB-1308-6F91-3D2E-F30159FCFBF7}"/>
          </ac:picMkLst>
        </pc:picChg>
      </pc:sldChg>
      <pc:sldChg chg="add del mod modShow">
        <pc:chgData name="Eduardo Alfradique de Oliveira" userId="4548f309-48ea-4f49-8ee3-9b5af420c807" providerId="ADAL" clId="{0B440291-D0ED-4443-B9BA-51EB49BCF942}" dt="2024-02-15T20:04:12.039" v="679" actId="47"/>
        <pc:sldMkLst>
          <pc:docMk/>
          <pc:sldMk cId="1209442230" sldId="1733"/>
        </pc:sldMkLst>
      </pc:sldChg>
    </pc:docChg>
  </pc:docChgLst>
  <pc:docChgLst>
    <pc:chgData name="Liliane Figueiredo da Silva" userId="S::lfigueiredos@fazenda.rj.gov.br::f10f2e6b-1ac0-48fa-8c74-458c8e81f8a6" providerId="AD" clId="Web-{CD564893-B289-F73D-5237-E5B70C20BEA0}"/>
    <pc:docChg chg="modSld">
      <pc:chgData name="Liliane Figueiredo da Silva" userId="S::lfigueiredos@fazenda.rj.gov.br::f10f2e6b-1ac0-48fa-8c74-458c8e81f8a6" providerId="AD" clId="Web-{CD564893-B289-F73D-5237-E5B70C20BEA0}" dt="2024-02-15T21:19:05.754" v="171" actId="14100"/>
      <pc:docMkLst>
        <pc:docMk/>
      </pc:docMkLst>
      <pc:sldChg chg="modSp">
        <pc:chgData name="Liliane Figueiredo da Silva" userId="S::lfigueiredos@fazenda.rj.gov.br::f10f2e6b-1ac0-48fa-8c74-458c8e81f8a6" providerId="AD" clId="Web-{CD564893-B289-F73D-5237-E5B70C20BEA0}" dt="2024-02-15T21:00:19.309" v="109" actId="1076"/>
        <pc:sldMkLst>
          <pc:docMk/>
          <pc:sldMk cId="2425828303" sldId="1682"/>
        </pc:sldMkLst>
        <pc:spChg chg="mod">
          <ac:chgData name="Liliane Figueiredo da Silva" userId="S::lfigueiredos@fazenda.rj.gov.br::f10f2e6b-1ac0-48fa-8c74-458c8e81f8a6" providerId="AD" clId="Web-{CD564893-B289-F73D-5237-E5B70C20BEA0}" dt="2024-02-15T21:00:19.309" v="109" actId="1076"/>
          <ac:spMkLst>
            <pc:docMk/>
            <pc:sldMk cId="2425828303" sldId="1682"/>
            <ac:spMk id="6" creationId="{B18E8F6F-E867-42DD-AEA8-54122C741167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1:07:04.276" v="111" actId="20577"/>
        <pc:sldMkLst>
          <pc:docMk/>
          <pc:sldMk cId="1451531794" sldId="1684"/>
        </pc:sldMkLst>
        <pc:spChg chg="mod">
          <ac:chgData name="Liliane Figueiredo da Silva" userId="S::lfigueiredos@fazenda.rj.gov.br::f10f2e6b-1ac0-48fa-8c74-458c8e81f8a6" providerId="AD" clId="Web-{CD564893-B289-F73D-5237-E5B70C20BEA0}" dt="2024-02-15T21:07:04.276" v="111" actId="20577"/>
          <ac:spMkLst>
            <pc:docMk/>
            <pc:sldMk cId="1451531794" sldId="1684"/>
            <ac:spMk id="11" creationId="{FD3E3182-FF29-412A-8BF4-0440BEC5C4BD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1:14:45.573" v="118" actId="20577"/>
        <pc:sldMkLst>
          <pc:docMk/>
          <pc:sldMk cId="265082340" sldId="1719"/>
        </pc:sldMkLst>
        <pc:spChg chg="mod">
          <ac:chgData name="Liliane Figueiredo da Silva" userId="S::lfigueiredos@fazenda.rj.gov.br::f10f2e6b-1ac0-48fa-8c74-458c8e81f8a6" providerId="AD" clId="Web-{CD564893-B289-F73D-5237-E5B70C20BEA0}" dt="2024-02-15T21:14:45.573" v="118" actId="20577"/>
          <ac:spMkLst>
            <pc:docMk/>
            <pc:sldMk cId="265082340" sldId="1719"/>
            <ac:spMk id="18" creationId="{305E6227-C9F6-4EBA-B584-EA7100CF4F2D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1:16:58.281" v="170" actId="20577"/>
        <pc:sldMkLst>
          <pc:docMk/>
          <pc:sldMk cId="3697561492" sldId="1720"/>
        </pc:sldMkLst>
        <pc:spChg chg="mod">
          <ac:chgData name="Liliane Figueiredo da Silva" userId="S::lfigueiredos@fazenda.rj.gov.br::f10f2e6b-1ac0-48fa-8c74-458c8e81f8a6" providerId="AD" clId="Web-{CD564893-B289-F73D-5237-E5B70C20BEA0}" dt="2024-02-15T21:16:58.281" v="170" actId="20577"/>
          <ac:spMkLst>
            <pc:docMk/>
            <pc:sldMk cId="3697561492" sldId="1720"/>
            <ac:spMk id="16" creationId="{E1745EA3-1B5D-44FB-8DFE-10C6C93EC707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1:07:49.684" v="113" actId="20577"/>
        <pc:sldMkLst>
          <pc:docMk/>
          <pc:sldMk cId="892823559" sldId="1721"/>
        </pc:sldMkLst>
        <pc:spChg chg="mod">
          <ac:chgData name="Liliane Figueiredo da Silva" userId="S::lfigueiredos@fazenda.rj.gov.br::f10f2e6b-1ac0-48fa-8c74-458c8e81f8a6" providerId="AD" clId="Web-{CD564893-B289-F73D-5237-E5B70C20BEA0}" dt="2024-02-15T21:07:49.684" v="113" actId="20577"/>
          <ac:spMkLst>
            <pc:docMk/>
            <pc:sldMk cId="892823559" sldId="1721"/>
            <ac:spMk id="17" creationId="{CC212114-7320-469A-8E7E-D7D3F5077A46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0:11:50.123" v="10" actId="20577"/>
        <pc:sldMkLst>
          <pc:docMk/>
          <pc:sldMk cId="789097331" sldId="1723"/>
        </pc:sldMkLst>
        <pc:spChg chg="mod">
          <ac:chgData name="Liliane Figueiredo da Silva" userId="S::lfigueiredos@fazenda.rj.gov.br::f10f2e6b-1ac0-48fa-8c74-458c8e81f8a6" providerId="AD" clId="Web-{CD564893-B289-F73D-5237-E5B70C20BEA0}" dt="2024-02-15T20:11:50.123" v="10" actId="20577"/>
          <ac:spMkLst>
            <pc:docMk/>
            <pc:sldMk cId="789097331" sldId="1723"/>
            <ac:spMk id="14" creationId="{12A4B24E-0AD5-3E9F-7A7C-33BA552C68FA}"/>
          </ac:spMkLst>
        </pc:spChg>
        <pc:graphicFrameChg chg="mod modGraphic">
          <ac:chgData name="Liliane Figueiredo da Silva" userId="S::lfigueiredos@fazenda.rj.gov.br::f10f2e6b-1ac0-48fa-8c74-458c8e81f8a6" providerId="AD" clId="Web-{CD564893-B289-F73D-5237-E5B70C20BEA0}" dt="2024-02-15T20:09:31.476" v="2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  <pc:sldChg chg="modSp">
        <pc:chgData name="Liliane Figueiredo da Silva" userId="S::lfigueiredos@fazenda.rj.gov.br::f10f2e6b-1ac0-48fa-8c74-458c8e81f8a6" providerId="AD" clId="Web-{CD564893-B289-F73D-5237-E5B70C20BEA0}" dt="2024-02-15T21:19:05.754" v="171" actId="14100"/>
        <pc:sldMkLst>
          <pc:docMk/>
          <pc:sldMk cId="2172947587" sldId="1724"/>
        </pc:sldMkLst>
        <pc:spChg chg="mod">
          <ac:chgData name="Liliane Figueiredo da Silva" userId="S::lfigueiredos@fazenda.rj.gov.br::f10f2e6b-1ac0-48fa-8c74-458c8e81f8a6" providerId="AD" clId="Web-{CD564893-B289-F73D-5237-E5B70C20BEA0}" dt="2024-02-15T21:19:05.754" v="171" actId="14100"/>
          <ac:spMkLst>
            <pc:docMk/>
            <pc:sldMk cId="2172947587" sldId="1724"/>
            <ac:spMk id="9" creationId="{08940860-2E26-F5AD-9830-022F8E2C1B7B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0:21:44.055" v="29" actId="20577"/>
        <pc:sldMkLst>
          <pc:docMk/>
          <pc:sldMk cId="496429616" sldId="1728"/>
        </pc:sldMkLst>
        <pc:spChg chg="mod">
          <ac:chgData name="Liliane Figueiredo da Silva" userId="S::lfigueiredos@fazenda.rj.gov.br::f10f2e6b-1ac0-48fa-8c74-458c8e81f8a6" providerId="AD" clId="Web-{CD564893-B289-F73D-5237-E5B70C20BEA0}" dt="2024-02-15T20:21:44.055" v="29" actId="20577"/>
          <ac:spMkLst>
            <pc:docMk/>
            <pc:sldMk cId="496429616" sldId="1728"/>
            <ac:spMk id="18" creationId="{305E6227-C9F6-4EBA-B584-EA7100CF4F2D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0:26:32.114" v="34" actId="20577"/>
        <pc:sldMkLst>
          <pc:docMk/>
          <pc:sldMk cId="1814976613" sldId="1729"/>
        </pc:sldMkLst>
        <pc:spChg chg="mod">
          <ac:chgData name="Liliane Figueiredo da Silva" userId="S::lfigueiredos@fazenda.rj.gov.br::f10f2e6b-1ac0-48fa-8c74-458c8e81f8a6" providerId="AD" clId="Web-{CD564893-B289-F73D-5237-E5B70C20BEA0}" dt="2024-02-15T20:26:32.114" v="34" actId="20577"/>
          <ac:spMkLst>
            <pc:docMk/>
            <pc:sldMk cId="1814976613" sldId="1729"/>
            <ac:spMk id="11" creationId="{CDE765CF-7EFB-4963-A398-305963039E9E}"/>
          </ac:spMkLst>
        </pc:spChg>
      </pc:sldChg>
      <pc:sldChg chg="modSp">
        <pc:chgData name="Liliane Figueiredo da Silva" userId="S::lfigueiredos@fazenda.rj.gov.br::f10f2e6b-1ac0-48fa-8c74-458c8e81f8a6" providerId="AD" clId="Web-{CD564893-B289-F73D-5237-E5B70C20BEA0}" dt="2024-02-15T20:50:55.540" v="36" actId="1076"/>
        <pc:sldMkLst>
          <pc:docMk/>
          <pc:sldMk cId="3135549556" sldId="1730"/>
        </pc:sldMkLst>
        <pc:graphicFrameChg chg="mod">
          <ac:chgData name="Liliane Figueiredo da Silva" userId="S::lfigueiredos@fazenda.rj.gov.br::f10f2e6b-1ac0-48fa-8c74-458c8e81f8a6" providerId="AD" clId="Web-{CD564893-B289-F73D-5237-E5B70C20BEA0}" dt="2024-02-15T20:50:55.540" v="36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  <pc:sldChg chg="modSp">
        <pc:chgData name="Liliane Figueiredo da Silva" userId="S::lfigueiredos@fazenda.rj.gov.br::f10f2e6b-1ac0-48fa-8c74-458c8e81f8a6" providerId="AD" clId="Web-{CD564893-B289-F73D-5237-E5B70C20BEA0}" dt="2024-02-15T20:56:04.426" v="88" actId="20577"/>
        <pc:sldMkLst>
          <pc:docMk/>
          <pc:sldMk cId="3039841087" sldId="1731"/>
        </pc:sldMkLst>
        <pc:spChg chg="mod">
          <ac:chgData name="Liliane Figueiredo da Silva" userId="S::lfigueiredos@fazenda.rj.gov.br::f10f2e6b-1ac0-48fa-8c74-458c8e81f8a6" providerId="AD" clId="Web-{CD564893-B289-F73D-5237-E5B70C20BEA0}" dt="2024-02-15T20:56:04.426" v="88" actId="20577"/>
          <ac:spMkLst>
            <pc:docMk/>
            <pc:sldMk cId="3039841087" sldId="1731"/>
            <ac:spMk id="11" creationId="{31BD75FC-5EF1-496B-AE62-AF11C9894F64}"/>
          </ac:spMkLst>
        </pc:spChg>
      </pc:sldChg>
    </pc:docChg>
  </pc:docChgLst>
  <pc:docChgLst>
    <pc:chgData name="Leticia Patino Borges" userId="57ad1a2c-d7a9-42c7-9fb1-529b00cc7347" providerId="ADAL" clId="{9E5AC22B-2BE1-4E11-9BE5-8A7DA337409A}"/>
    <pc:docChg chg="undo custSel modSld">
      <pc:chgData name="Leticia Patino Borges" userId="57ad1a2c-d7a9-42c7-9fb1-529b00cc7347" providerId="ADAL" clId="{9E5AC22B-2BE1-4E11-9BE5-8A7DA337409A}" dt="2024-05-23T16:25:34.732" v="8" actId="13926"/>
      <pc:docMkLst>
        <pc:docMk/>
      </pc:docMkLst>
      <pc:sldChg chg="modSp">
        <pc:chgData name="Leticia Patino Borges" userId="57ad1a2c-d7a9-42c7-9fb1-529b00cc7347" providerId="ADAL" clId="{9E5AC22B-2BE1-4E11-9BE5-8A7DA337409A}" dt="2024-05-23T15:40:50.949" v="3"/>
        <pc:sldMkLst>
          <pc:docMk/>
          <pc:sldMk cId="2425828303" sldId="1682"/>
        </pc:sldMkLst>
        <pc:graphicFrameChg chg="mod">
          <ac:chgData name="Leticia Patino Borges" userId="57ad1a2c-d7a9-42c7-9fb1-529b00cc7347" providerId="ADAL" clId="{9E5AC22B-2BE1-4E11-9BE5-8A7DA337409A}" dt="2024-05-23T15:40:50.949" v="3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modSp mod">
        <pc:chgData name="Leticia Patino Borges" userId="57ad1a2c-d7a9-42c7-9fb1-529b00cc7347" providerId="ADAL" clId="{9E5AC22B-2BE1-4E11-9BE5-8A7DA337409A}" dt="2024-05-23T15:34:30.660" v="1" actId="20577"/>
        <pc:sldMkLst>
          <pc:docMk/>
          <pc:sldMk cId="1451531794" sldId="1684"/>
        </pc:sldMkLst>
        <pc:spChg chg="mod">
          <ac:chgData name="Leticia Patino Borges" userId="57ad1a2c-d7a9-42c7-9fb1-529b00cc7347" providerId="ADAL" clId="{9E5AC22B-2BE1-4E11-9BE5-8A7DA337409A}" dt="2024-05-23T15:34:21.298" v="0" actId="1076"/>
          <ac:spMkLst>
            <pc:docMk/>
            <pc:sldMk cId="1451531794" sldId="1684"/>
            <ac:spMk id="13" creationId="{11F094B2-A824-485F-CDD6-D75E9F771CD8}"/>
          </ac:spMkLst>
        </pc:spChg>
        <pc:graphicFrameChg chg="modGraphic">
          <ac:chgData name="Leticia Patino Borges" userId="57ad1a2c-d7a9-42c7-9fb1-529b00cc7347" providerId="ADAL" clId="{9E5AC22B-2BE1-4E11-9BE5-8A7DA337409A}" dt="2024-05-23T15:34:30.660" v="1" actId="20577"/>
          <ac:graphicFrameMkLst>
            <pc:docMk/>
            <pc:sldMk cId="1451531794" sldId="1684"/>
            <ac:graphicFrameMk id="3" creationId="{4AF67D66-2A8B-2C00-8710-93793FB22228}"/>
          </ac:graphicFrameMkLst>
        </pc:graphicFrameChg>
      </pc:sldChg>
      <pc:sldChg chg="modSp mod">
        <pc:chgData name="Leticia Patino Borges" userId="57ad1a2c-d7a9-42c7-9fb1-529b00cc7347" providerId="ADAL" clId="{9E5AC22B-2BE1-4E11-9BE5-8A7DA337409A}" dt="2024-05-23T16:25:34.732" v="8" actId="13926"/>
        <pc:sldMkLst>
          <pc:docMk/>
          <pc:sldMk cId="994347761" sldId="1733"/>
        </pc:sldMkLst>
        <pc:graphicFrameChg chg="modGraphic">
          <ac:chgData name="Leticia Patino Borges" userId="57ad1a2c-d7a9-42c7-9fb1-529b00cc7347" providerId="ADAL" clId="{9E5AC22B-2BE1-4E11-9BE5-8A7DA337409A}" dt="2024-05-23T16:25:34.732" v="8" actId="13926"/>
          <ac:graphicFrameMkLst>
            <pc:docMk/>
            <pc:sldMk cId="994347761" sldId="1733"/>
            <ac:graphicFrameMk id="6" creationId="{A0CD7C76-92B7-5575-60B1-86E4AF568860}"/>
          </ac:graphicFrameMkLst>
        </pc:graphicFrameChg>
      </pc:sldChg>
    </pc:docChg>
  </pc:docChgLst>
  <pc:docChgLst>
    <pc:chgData name="Leticia Patino Borges" userId="57ad1a2c-d7a9-42c7-9fb1-529b00cc7347" providerId="ADAL" clId="{C79075F2-1E97-4255-9AB7-9E50F9CA78BC}"/>
    <pc:docChg chg="undo custSel addSld delSld modSld modMainMaster">
      <pc:chgData name="Leticia Patino Borges" userId="57ad1a2c-d7a9-42c7-9fb1-529b00cc7347" providerId="ADAL" clId="{C79075F2-1E97-4255-9AB7-9E50F9CA78BC}" dt="2024-05-21T17:07:02.967" v="1168" actId="13926"/>
      <pc:docMkLst>
        <pc:docMk/>
      </pc:docMkLst>
      <pc:sldChg chg="delSp modSp mod">
        <pc:chgData name="Leticia Patino Borges" userId="57ad1a2c-d7a9-42c7-9fb1-529b00cc7347" providerId="ADAL" clId="{C79075F2-1E97-4255-9AB7-9E50F9CA78BC}" dt="2024-05-20T15:04:43.098" v="1049" actId="478"/>
        <pc:sldMkLst>
          <pc:docMk/>
          <pc:sldMk cId="896517572" sldId="1649"/>
        </pc:sldMkLst>
        <pc:spChg chg="del">
          <ac:chgData name="Leticia Patino Borges" userId="57ad1a2c-d7a9-42c7-9fb1-529b00cc7347" providerId="ADAL" clId="{C79075F2-1E97-4255-9AB7-9E50F9CA78BC}" dt="2024-05-20T15:04:43.098" v="1049" actId="478"/>
          <ac:spMkLst>
            <pc:docMk/>
            <pc:sldMk cId="896517572" sldId="1649"/>
            <ac:spMk id="2" creationId="{B2471D15-047F-4B39-B89C-2DE8607DF66A}"/>
          </ac:spMkLst>
        </pc:spChg>
        <pc:spChg chg="mod">
          <ac:chgData name="Leticia Patino Borges" userId="57ad1a2c-d7a9-42c7-9fb1-529b00cc7347" providerId="ADAL" clId="{C79075F2-1E97-4255-9AB7-9E50F9CA78BC}" dt="2024-05-20T15:04:40.128" v="1048" actId="1036"/>
          <ac:spMkLst>
            <pc:docMk/>
            <pc:sldMk cId="896517572" sldId="1649"/>
            <ac:spMk id="5" creationId="{CD46DF59-E166-7B95-6AD8-2894629C5B8D}"/>
          </ac:spMkLst>
        </pc:spChg>
        <pc:spChg chg="mod">
          <ac:chgData name="Leticia Patino Borges" userId="57ad1a2c-d7a9-42c7-9fb1-529b00cc7347" providerId="ADAL" clId="{C79075F2-1E97-4255-9AB7-9E50F9CA78BC}" dt="2024-05-20T15:04:40.128" v="1048" actId="1036"/>
          <ac:spMkLst>
            <pc:docMk/>
            <pc:sldMk cId="896517572" sldId="1649"/>
            <ac:spMk id="10" creationId="{6D1FB8DB-109E-4D50-8DAB-F256853CB263}"/>
          </ac:spMkLst>
        </pc:spChg>
        <pc:spChg chg="mod">
          <ac:chgData name="Leticia Patino Borges" userId="57ad1a2c-d7a9-42c7-9fb1-529b00cc7347" providerId="ADAL" clId="{C79075F2-1E97-4255-9AB7-9E50F9CA78BC}" dt="2024-05-20T15:04:40.128" v="1048" actId="1036"/>
          <ac:spMkLst>
            <pc:docMk/>
            <pc:sldMk cId="896517572" sldId="1649"/>
            <ac:spMk id="12" creationId="{06E82394-EC33-4F2B-BAF3-577A7EF7671F}"/>
          </ac:spMkLst>
        </pc:spChg>
        <pc:spChg chg="mod">
          <ac:chgData name="Leticia Patino Borges" userId="57ad1a2c-d7a9-42c7-9fb1-529b00cc7347" providerId="ADAL" clId="{C79075F2-1E97-4255-9AB7-9E50F9CA78BC}" dt="2024-05-20T15:04:40.128" v="1048" actId="1036"/>
          <ac:spMkLst>
            <pc:docMk/>
            <pc:sldMk cId="896517572" sldId="1649"/>
            <ac:spMk id="14" creationId="{74025759-056B-411F-9CAC-5841AB0A9395}"/>
          </ac:spMkLst>
        </pc:spChg>
        <pc:spChg chg="mod">
          <ac:chgData name="Leticia Patino Borges" userId="57ad1a2c-d7a9-42c7-9fb1-529b00cc7347" providerId="ADAL" clId="{C79075F2-1E97-4255-9AB7-9E50F9CA78BC}" dt="2024-05-20T15:04:35.431" v="1042" actId="1076"/>
          <ac:spMkLst>
            <pc:docMk/>
            <pc:sldMk cId="896517572" sldId="1649"/>
            <ac:spMk id="19" creationId="{17731620-7E49-3E56-99BB-800601AE1501}"/>
          </ac:spMkLst>
        </pc:spChg>
        <pc:graphicFrameChg chg="mod">
          <ac:chgData name="Leticia Patino Borges" userId="57ad1a2c-d7a9-42c7-9fb1-529b00cc7347" providerId="ADAL" clId="{C79075F2-1E97-4255-9AB7-9E50F9CA78BC}" dt="2024-05-20T15:04:40.128" v="1048" actId="1036"/>
          <ac:graphicFrameMkLst>
            <pc:docMk/>
            <pc:sldMk cId="896517572" sldId="1649"/>
            <ac:graphicFrameMk id="6" creationId="{9474F5A4-E64B-46DF-A888-4D28D66C6759}"/>
          </ac:graphicFrameMkLst>
        </pc:graphicFrameChg>
        <pc:cxnChg chg="mod">
          <ac:chgData name="Leticia Patino Borges" userId="57ad1a2c-d7a9-42c7-9fb1-529b00cc7347" providerId="ADAL" clId="{C79075F2-1E97-4255-9AB7-9E50F9CA78BC}" dt="2024-05-20T15:04:40.128" v="1048" actId="1036"/>
          <ac:cxnSpMkLst>
            <pc:docMk/>
            <pc:sldMk cId="896517572" sldId="1649"/>
            <ac:cxnSpMk id="4" creationId="{DDE1F00D-008F-C35F-2A8F-329B67F6BA1B}"/>
          </ac:cxnSpMkLst>
        </pc:cxnChg>
        <pc:cxnChg chg="del">
          <ac:chgData name="Leticia Patino Borges" userId="57ad1a2c-d7a9-42c7-9fb1-529b00cc7347" providerId="ADAL" clId="{C79075F2-1E97-4255-9AB7-9E50F9CA78BC}" dt="2024-05-20T14:52:34.345" v="933" actId="478"/>
          <ac:cxnSpMkLst>
            <pc:docMk/>
            <pc:sldMk cId="896517572" sldId="1649"/>
            <ac:cxnSpMk id="15" creationId="{D418CDC6-7627-4F20-B08A-68BF4114B4DD}"/>
          </ac:cxnSpMkLst>
        </pc:cxnChg>
      </pc:sldChg>
      <pc:sldChg chg="delSp modSp mod setBg">
        <pc:chgData name="Leticia Patino Borges" userId="57ad1a2c-d7a9-42c7-9fb1-529b00cc7347" providerId="ADAL" clId="{C79075F2-1E97-4255-9AB7-9E50F9CA78BC}" dt="2024-05-20T15:06:08.700" v="1087" actId="1035"/>
        <pc:sldMkLst>
          <pc:docMk/>
          <pc:sldMk cId="751185172" sldId="1677"/>
        </pc:sldMkLst>
        <pc:spChg chg="del">
          <ac:chgData name="Leticia Patino Borges" userId="57ad1a2c-d7a9-42c7-9fb1-529b00cc7347" providerId="ADAL" clId="{C79075F2-1E97-4255-9AB7-9E50F9CA78BC}" dt="2024-05-20T14:56:25.546" v="977" actId="478"/>
          <ac:spMkLst>
            <pc:docMk/>
            <pc:sldMk cId="751185172" sldId="1677"/>
            <ac:spMk id="2" creationId="{5EF3E83A-53A8-4378-AA6B-97653367C0B6}"/>
          </ac:spMkLst>
        </pc:spChg>
        <pc:spChg chg="mod">
          <ac:chgData name="Leticia Patino Borges" userId="57ad1a2c-d7a9-42c7-9fb1-529b00cc7347" providerId="ADAL" clId="{C79075F2-1E97-4255-9AB7-9E50F9CA78BC}" dt="2024-05-16T19:52:40.104" v="290" actId="13926"/>
          <ac:spMkLst>
            <pc:docMk/>
            <pc:sldMk cId="751185172" sldId="1677"/>
            <ac:spMk id="6" creationId="{B18E8F6F-E867-42DD-AEA8-54122C741167}"/>
          </ac:spMkLst>
        </pc:spChg>
        <pc:spChg chg="del mod">
          <ac:chgData name="Leticia Patino Borges" userId="57ad1a2c-d7a9-42c7-9fb1-529b00cc7347" providerId="ADAL" clId="{C79075F2-1E97-4255-9AB7-9E50F9CA78BC}" dt="2024-05-20T14:31:36.054" v="779" actId="478"/>
          <ac:spMkLst>
            <pc:docMk/>
            <pc:sldMk cId="751185172" sldId="1677"/>
            <ac:spMk id="9" creationId="{50BF74BF-D32B-D347-FEBC-28FD0D6683A8}"/>
          </ac:spMkLst>
        </pc:spChg>
        <pc:spChg chg="mod">
          <ac:chgData name="Leticia Patino Borges" userId="57ad1a2c-d7a9-42c7-9fb1-529b00cc7347" providerId="ADAL" clId="{C79075F2-1E97-4255-9AB7-9E50F9CA78BC}" dt="2024-05-20T15:06:08.700" v="1087" actId="1035"/>
          <ac:spMkLst>
            <pc:docMk/>
            <pc:sldMk cId="751185172" sldId="1677"/>
            <ac:spMk id="10" creationId="{204BAF4B-7B10-4D6E-9813-B795A81B83C0}"/>
          </ac:spMkLst>
        </pc:spChg>
        <pc:spChg chg="mod">
          <ac:chgData name="Leticia Patino Borges" userId="57ad1a2c-d7a9-42c7-9fb1-529b00cc7347" providerId="ADAL" clId="{C79075F2-1E97-4255-9AB7-9E50F9CA78BC}" dt="2024-05-20T15:06:08.700" v="1087" actId="1035"/>
          <ac:spMkLst>
            <pc:docMk/>
            <pc:sldMk cId="751185172" sldId="1677"/>
            <ac:spMk id="11" creationId="{100EFA24-CF65-ED76-54C9-F8BDD24A43AD}"/>
          </ac:spMkLst>
        </pc:spChg>
        <pc:graphicFrameChg chg="mod modGraphic">
          <ac:chgData name="Leticia Patino Borges" userId="57ad1a2c-d7a9-42c7-9fb1-529b00cc7347" providerId="ADAL" clId="{C79075F2-1E97-4255-9AB7-9E50F9CA78BC}" dt="2024-05-20T15:06:08.700" v="1087" actId="1035"/>
          <ac:graphicFrameMkLst>
            <pc:docMk/>
            <pc:sldMk cId="751185172" sldId="1677"/>
            <ac:graphicFrameMk id="14" creationId="{73D5A351-2895-103C-E8E2-3F8797CA2824}"/>
          </ac:graphicFrameMkLst>
        </pc:graphicFrameChg>
        <pc:cxnChg chg="del">
          <ac:chgData name="Leticia Patino Borges" userId="57ad1a2c-d7a9-42c7-9fb1-529b00cc7347" providerId="ADAL" clId="{C79075F2-1E97-4255-9AB7-9E50F9CA78BC}" dt="2024-05-20T14:56:23.588" v="976" actId="478"/>
          <ac:cxnSpMkLst>
            <pc:docMk/>
            <pc:sldMk cId="751185172" sldId="1677"/>
            <ac:cxnSpMk id="8" creationId="{A071988D-4566-918C-94F3-A36388004C39}"/>
          </ac:cxnSpMkLst>
        </pc:cxnChg>
        <pc:cxnChg chg="mod">
          <ac:chgData name="Leticia Patino Borges" userId="57ad1a2c-d7a9-42c7-9fb1-529b00cc7347" providerId="ADAL" clId="{C79075F2-1E97-4255-9AB7-9E50F9CA78BC}" dt="2024-05-20T15:06:08.700" v="1087" actId="1035"/>
          <ac:cxnSpMkLst>
            <pc:docMk/>
            <pc:sldMk cId="751185172" sldId="1677"/>
            <ac:cxnSpMk id="12" creationId="{839A6E2F-431F-3DF8-A20A-878711D8384F}"/>
          </ac:cxnSpMkLst>
        </pc:cxnChg>
      </pc:sldChg>
      <pc:sldChg chg="addSp delSp modSp mod">
        <pc:chgData name="Leticia Patino Borges" userId="57ad1a2c-d7a9-42c7-9fb1-529b00cc7347" providerId="ADAL" clId="{C79075F2-1E97-4255-9AB7-9E50F9CA78BC}" dt="2024-05-20T14:56:28.547" v="979" actId="478"/>
        <pc:sldMkLst>
          <pc:docMk/>
          <pc:sldMk cId="1579751529" sldId="1678"/>
        </pc:sldMkLst>
        <pc:spChg chg="del">
          <ac:chgData name="Leticia Patino Borges" userId="57ad1a2c-d7a9-42c7-9fb1-529b00cc7347" providerId="ADAL" clId="{C79075F2-1E97-4255-9AB7-9E50F9CA78BC}" dt="2024-05-20T14:56:28.547" v="979" actId="478"/>
          <ac:spMkLst>
            <pc:docMk/>
            <pc:sldMk cId="1579751529" sldId="1678"/>
            <ac:spMk id="2" creationId="{FD440B0B-8DFA-4630-A07C-C5B93645C8AB}"/>
          </ac:spMkLst>
        </pc:spChg>
        <pc:spChg chg="add mod">
          <ac:chgData name="Leticia Patino Borges" userId="57ad1a2c-d7a9-42c7-9fb1-529b00cc7347" providerId="ADAL" clId="{C79075F2-1E97-4255-9AB7-9E50F9CA78BC}" dt="2024-05-16T20:41:16.672" v="497" actId="1076"/>
          <ac:spMkLst>
            <pc:docMk/>
            <pc:sldMk cId="1579751529" sldId="1678"/>
            <ac:spMk id="4" creationId="{1A476DAF-40E0-F536-0761-B8FA7E8981DA}"/>
          </ac:spMkLst>
        </pc:spChg>
        <pc:spChg chg="mod">
          <ac:chgData name="Leticia Patino Borges" userId="57ad1a2c-d7a9-42c7-9fb1-529b00cc7347" providerId="ADAL" clId="{C79075F2-1E97-4255-9AB7-9E50F9CA78BC}" dt="2024-05-16T20:40:34.042" v="486" actId="20577"/>
          <ac:spMkLst>
            <pc:docMk/>
            <pc:sldMk cId="1579751529" sldId="1678"/>
            <ac:spMk id="5" creationId="{44D5B04B-C6E4-45CC-988D-E48A225F8170}"/>
          </ac:spMkLst>
        </pc:spChg>
        <pc:spChg chg="add mod">
          <ac:chgData name="Leticia Patino Borges" userId="57ad1a2c-d7a9-42c7-9fb1-529b00cc7347" providerId="ADAL" clId="{C79075F2-1E97-4255-9AB7-9E50F9CA78BC}" dt="2024-05-16T20:41:20.497" v="499" actId="1076"/>
          <ac:spMkLst>
            <pc:docMk/>
            <pc:sldMk cId="1579751529" sldId="1678"/>
            <ac:spMk id="7" creationId="{E862F878-269E-F452-055E-76B0DAC60E31}"/>
          </ac:spMkLst>
        </pc:spChg>
        <pc:graphicFrameChg chg="mod modGraphic">
          <ac:chgData name="Leticia Patino Borges" userId="57ad1a2c-d7a9-42c7-9fb1-529b00cc7347" providerId="ADAL" clId="{C79075F2-1E97-4255-9AB7-9E50F9CA78BC}" dt="2024-05-20T14:51:13.695" v="922"/>
          <ac:graphicFrameMkLst>
            <pc:docMk/>
            <pc:sldMk cId="1579751529" sldId="1678"/>
            <ac:graphicFrameMk id="6" creationId="{F856F5A3-E643-4794-A761-777D3DB59755}"/>
          </ac:graphicFrameMkLst>
        </pc:graphicFrameChg>
        <pc:graphicFrameChg chg="mod modGraphic">
          <ac:chgData name="Leticia Patino Borges" userId="57ad1a2c-d7a9-42c7-9fb1-529b00cc7347" providerId="ADAL" clId="{C79075F2-1E97-4255-9AB7-9E50F9CA78BC}" dt="2024-05-20T14:51:10.643" v="921"/>
          <ac:graphicFrameMkLst>
            <pc:docMk/>
            <pc:sldMk cId="1579751529" sldId="1678"/>
            <ac:graphicFrameMk id="8" creationId="{5B4A3DE5-5E4B-4EDC-8B88-D7ADEB0A3DA6}"/>
          </ac:graphicFrameMkLst>
        </pc:graphicFrameChg>
        <pc:cxnChg chg="add mod">
          <ac:chgData name="Leticia Patino Borges" userId="57ad1a2c-d7a9-42c7-9fb1-529b00cc7347" providerId="ADAL" clId="{C79075F2-1E97-4255-9AB7-9E50F9CA78BC}" dt="2024-05-20T14:51:50.696" v="927" actId="1076"/>
          <ac:cxnSpMkLst>
            <pc:docMk/>
            <pc:sldMk cId="1579751529" sldId="1678"/>
            <ac:cxnSpMk id="10" creationId="{21CDC7AF-141E-727A-8F7A-58579A884517}"/>
          </ac:cxnSpMkLst>
        </pc:cxnChg>
        <pc:cxnChg chg="add mod">
          <ac:chgData name="Leticia Patino Borges" userId="57ad1a2c-d7a9-42c7-9fb1-529b00cc7347" providerId="ADAL" clId="{C79075F2-1E97-4255-9AB7-9E50F9CA78BC}" dt="2024-05-20T14:51:45.711" v="926" actId="1076"/>
          <ac:cxnSpMkLst>
            <pc:docMk/>
            <pc:sldMk cId="1579751529" sldId="1678"/>
            <ac:cxnSpMk id="11" creationId="{152EE25F-330D-BCD5-6426-D28C1E28EBD3}"/>
          </ac:cxnSpMkLst>
        </pc:cxnChg>
        <pc:cxnChg chg="del">
          <ac:chgData name="Leticia Patino Borges" userId="57ad1a2c-d7a9-42c7-9fb1-529b00cc7347" providerId="ADAL" clId="{C79075F2-1E97-4255-9AB7-9E50F9CA78BC}" dt="2024-05-20T14:56:27.662" v="978" actId="478"/>
          <ac:cxnSpMkLst>
            <pc:docMk/>
            <pc:sldMk cId="1579751529" sldId="1678"/>
            <ac:cxnSpMk id="16" creationId="{AF62D2EA-BBBE-3B0D-339C-BE3B6B0708C3}"/>
          </ac:cxnSpMkLst>
        </pc:cxnChg>
      </pc:sldChg>
      <pc:sldChg chg="modSp mod setBg">
        <pc:chgData name="Leticia Patino Borges" userId="57ad1a2c-d7a9-42c7-9fb1-529b00cc7347" providerId="ADAL" clId="{C79075F2-1E97-4255-9AB7-9E50F9CA78BC}" dt="2024-05-20T15:24:25.755" v="1139" actId="207"/>
        <pc:sldMkLst>
          <pc:docMk/>
          <pc:sldMk cId="1196487639" sldId="1679"/>
        </pc:sldMkLst>
        <pc:spChg chg="mod">
          <ac:chgData name="Leticia Patino Borges" userId="57ad1a2c-d7a9-42c7-9fb1-529b00cc7347" providerId="ADAL" clId="{C79075F2-1E97-4255-9AB7-9E50F9CA78BC}" dt="2024-05-20T15:24:25.755" v="1139" actId="207"/>
          <ac:spMkLst>
            <pc:docMk/>
            <pc:sldMk cId="1196487639" sldId="1679"/>
            <ac:spMk id="2" creationId="{8A9F98F9-4EED-3A58-1FB6-26173F544D4B}"/>
          </ac:spMkLst>
        </pc:spChg>
        <pc:spChg chg="mod">
          <ac:chgData name="Leticia Patino Borges" userId="57ad1a2c-d7a9-42c7-9fb1-529b00cc7347" providerId="ADAL" clId="{C79075F2-1E97-4255-9AB7-9E50F9CA78BC}" dt="2024-05-20T14:54:14.416" v="953" actId="2710"/>
          <ac:spMkLst>
            <pc:docMk/>
            <pc:sldMk cId="1196487639" sldId="1679"/>
            <ac:spMk id="3" creationId="{552EBCDC-8130-4191-915B-02B421F4C501}"/>
          </ac:spMkLst>
        </pc:spChg>
      </pc:sldChg>
      <pc:sldChg chg="delSp del mod">
        <pc:chgData name="Leticia Patino Borges" userId="57ad1a2c-d7a9-42c7-9fb1-529b00cc7347" providerId="ADAL" clId="{C79075F2-1E97-4255-9AB7-9E50F9CA78BC}" dt="2024-05-20T14:37:08.445" v="860" actId="47"/>
        <pc:sldMkLst>
          <pc:docMk/>
          <pc:sldMk cId="325982336" sldId="1680"/>
        </pc:sldMkLst>
        <pc:spChg chg="del">
          <ac:chgData name="Leticia Patino Borges" userId="57ad1a2c-d7a9-42c7-9fb1-529b00cc7347" providerId="ADAL" clId="{C79075F2-1E97-4255-9AB7-9E50F9CA78BC}" dt="2024-05-20T14:35:18.468" v="841" actId="478"/>
          <ac:spMkLst>
            <pc:docMk/>
            <pc:sldMk cId="325982336" sldId="1680"/>
            <ac:spMk id="3" creationId="{552EBCDC-8130-4191-915B-02B421F4C501}"/>
          </ac:spMkLst>
        </pc:spChg>
      </pc:sldChg>
      <pc:sldChg chg="delSp modSp mod setBg">
        <pc:chgData name="Leticia Patino Borges" userId="57ad1a2c-d7a9-42c7-9fb1-529b00cc7347" providerId="ADAL" clId="{C79075F2-1E97-4255-9AB7-9E50F9CA78BC}" dt="2024-05-20T15:24:03.700" v="1136" actId="20577"/>
        <pc:sldMkLst>
          <pc:docMk/>
          <pc:sldMk cId="2425828303" sldId="1682"/>
        </pc:sldMkLst>
        <pc:spChg chg="del">
          <ac:chgData name="Leticia Patino Borges" userId="57ad1a2c-d7a9-42c7-9fb1-529b00cc7347" providerId="ADAL" clId="{C79075F2-1E97-4255-9AB7-9E50F9CA78BC}" dt="2024-05-20T14:56:21.927" v="975" actId="478"/>
          <ac:spMkLst>
            <pc:docMk/>
            <pc:sldMk cId="2425828303" sldId="1682"/>
            <ac:spMk id="2" creationId="{5EF3E83A-53A8-4378-AA6B-97653367C0B6}"/>
          </ac:spMkLst>
        </pc:spChg>
        <pc:spChg chg="mod">
          <ac:chgData name="Leticia Patino Borges" userId="57ad1a2c-d7a9-42c7-9fb1-529b00cc7347" providerId="ADAL" clId="{C79075F2-1E97-4255-9AB7-9E50F9CA78BC}" dt="2024-05-20T15:04:02.629" v="1025" actId="108"/>
          <ac:spMkLst>
            <pc:docMk/>
            <pc:sldMk cId="2425828303" sldId="1682"/>
            <ac:spMk id="6" creationId="{B18E8F6F-E867-42DD-AEA8-54122C741167}"/>
          </ac:spMkLst>
        </pc:spChg>
        <pc:spChg chg="mod">
          <ac:chgData name="Leticia Patino Borges" userId="57ad1a2c-d7a9-42c7-9fb1-529b00cc7347" providerId="ADAL" clId="{C79075F2-1E97-4255-9AB7-9E50F9CA78BC}" dt="2024-05-20T15:24:03.700" v="1136" actId="20577"/>
          <ac:spMkLst>
            <pc:docMk/>
            <pc:sldMk cId="2425828303" sldId="1682"/>
            <ac:spMk id="7" creationId="{6924F9B9-8182-40A1-AF1E-F4A1A8B7BC71}"/>
          </ac:spMkLst>
        </pc:spChg>
        <pc:spChg chg="del mod">
          <ac:chgData name="Leticia Patino Borges" userId="57ad1a2c-d7a9-42c7-9fb1-529b00cc7347" providerId="ADAL" clId="{C79075F2-1E97-4255-9AB7-9E50F9CA78BC}" dt="2024-05-20T13:44:55.899" v="671" actId="478"/>
          <ac:spMkLst>
            <pc:docMk/>
            <pc:sldMk cId="2425828303" sldId="1682"/>
            <ac:spMk id="9" creationId="{50BF74BF-D32B-D347-FEBC-28FD0D6683A8}"/>
          </ac:spMkLst>
        </pc:spChg>
        <pc:spChg chg="mod">
          <ac:chgData name="Leticia Patino Borges" userId="57ad1a2c-d7a9-42c7-9fb1-529b00cc7347" providerId="ADAL" clId="{C79075F2-1E97-4255-9AB7-9E50F9CA78BC}" dt="2024-05-20T13:45:01.343" v="676" actId="1035"/>
          <ac:spMkLst>
            <pc:docMk/>
            <pc:sldMk cId="2425828303" sldId="1682"/>
            <ac:spMk id="10" creationId="{204BAF4B-7B10-4D6E-9813-B795A81B83C0}"/>
          </ac:spMkLst>
        </pc:spChg>
        <pc:spChg chg="mod">
          <ac:chgData name="Leticia Patino Borges" userId="57ad1a2c-d7a9-42c7-9fb1-529b00cc7347" providerId="ADAL" clId="{C79075F2-1E97-4255-9AB7-9E50F9CA78BC}" dt="2024-05-20T13:44:42.716" v="666" actId="1076"/>
          <ac:spMkLst>
            <pc:docMk/>
            <pc:sldMk cId="2425828303" sldId="1682"/>
            <ac:spMk id="11" creationId="{100EFA24-CF65-ED76-54C9-F8BDD24A43AD}"/>
          </ac:spMkLst>
        </pc:spChg>
        <pc:graphicFrameChg chg="mod modGraphic">
          <ac:chgData name="Leticia Patino Borges" userId="57ad1a2c-d7a9-42c7-9fb1-529b00cc7347" providerId="ADAL" clId="{C79075F2-1E97-4255-9AB7-9E50F9CA78BC}" dt="2024-05-20T15:06:20.503" v="1089" actId="207"/>
          <ac:graphicFrameMkLst>
            <pc:docMk/>
            <pc:sldMk cId="2425828303" sldId="1682"/>
            <ac:graphicFrameMk id="4" creationId="{6FFC9B1E-F5D6-5224-E102-1E46F384CADD}"/>
          </ac:graphicFrameMkLst>
        </pc:graphicFrameChg>
        <pc:cxnChg chg="del">
          <ac:chgData name="Leticia Patino Borges" userId="57ad1a2c-d7a9-42c7-9fb1-529b00cc7347" providerId="ADAL" clId="{C79075F2-1E97-4255-9AB7-9E50F9CA78BC}" dt="2024-05-20T14:56:19.957" v="974" actId="478"/>
          <ac:cxnSpMkLst>
            <pc:docMk/>
            <pc:sldMk cId="2425828303" sldId="1682"/>
            <ac:cxnSpMk id="8" creationId="{A071988D-4566-918C-94F3-A36388004C39}"/>
          </ac:cxnSpMkLst>
        </pc:cxnChg>
        <pc:cxnChg chg="mod">
          <ac:chgData name="Leticia Patino Borges" userId="57ad1a2c-d7a9-42c7-9fb1-529b00cc7347" providerId="ADAL" clId="{C79075F2-1E97-4255-9AB7-9E50F9CA78BC}" dt="2024-05-20T13:45:01.343" v="676" actId="1035"/>
          <ac:cxnSpMkLst>
            <pc:docMk/>
            <pc:sldMk cId="2425828303" sldId="1682"/>
            <ac:cxnSpMk id="13" creationId="{8CFA1AC1-8D6E-862F-08F5-D5131BF728B7}"/>
          </ac:cxnSpMkLst>
        </pc:cxnChg>
      </pc:sldChg>
      <pc:sldChg chg="addSp delSp modSp mod">
        <pc:chgData name="Leticia Patino Borges" userId="57ad1a2c-d7a9-42c7-9fb1-529b00cc7347" providerId="ADAL" clId="{C79075F2-1E97-4255-9AB7-9E50F9CA78BC}" dt="2024-05-21T17:07:02.967" v="1168" actId="13926"/>
        <pc:sldMkLst>
          <pc:docMk/>
          <pc:sldMk cId="1451531794" sldId="1684"/>
        </pc:sldMkLst>
        <pc:spChg chg="del">
          <ac:chgData name="Leticia Patino Borges" userId="57ad1a2c-d7a9-42c7-9fb1-529b00cc7347" providerId="ADAL" clId="{C79075F2-1E97-4255-9AB7-9E50F9CA78BC}" dt="2024-05-20T14:56:32.596" v="981" actId="478"/>
          <ac:spMkLst>
            <pc:docMk/>
            <pc:sldMk cId="1451531794" sldId="1684"/>
            <ac:spMk id="2" creationId="{FD440B0B-8DFA-4630-A07C-C5B93645C8AB}"/>
          </ac:spMkLst>
        </pc:spChg>
        <pc:spChg chg="mod">
          <ac:chgData name="Leticia Patino Borges" userId="57ad1a2c-d7a9-42c7-9fb1-529b00cc7347" providerId="ADAL" clId="{C79075F2-1E97-4255-9AB7-9E50F9CA78BC}" dt="2024-05-20T14:32:24.289" v="792" actId="20577"/>
          <ac:spMkLst>
            <pc:docMk/>
            <pc:sldMk cId="1451531794" sldId="1684"/>
            <ac:spMk id="9" creationId="{48994F49-E04D-5EFA-3609-6423750D2C8E}"/>
          </ac:spMkLst>
        </pc:spChg>
        <pc:spChg chg="mod">
          <ac:chgData name="Leticia Patino Borges" userId="57ad1a2c-d7a9-42c7-9fb1-529b00cc7347" providerId="ADAL" clId="{C79075F2-1E97-4255-9AB7-9E50F9CA78BC}" dt="2024-05-20T14:56:56.185" v="983" actId="1076"/>
          <ac:spMkLst>
            <pc:docMk/>
            <pc:sldMk cId="1451531794" sldId="1684"/>
            <ac:spMk id="10" creationId="{6AD6C274-5862-601A-B2F0-AC995C6AE5BA}"/>
          </ac:spMkLst>
        </pc:spChg>
        <pc:spChg chg="mod">
          <ac:chgData name="Leticia Patino Borges" userId="57ad1a2c-d7a9-42c7-9fb1-529b00cc7347" providerId="ADAL" clId="{C79075F2-1E97-4255-9AB7-9E50F9CA78BC}" dt="2024-05-21T17:07:02.967" v="1168" actId="13926"/>
          <ac:spMkLst>
            <pc:docMk/>
            <pc:sldMk cId="1451531794" sldId="1684"/>
            <ac:spMk id="11" creationId="{FD3E3182-FF29-412A-8BF4-0440BEC5C4BD}"/>
          </ac:spMkLst>
        </pc:spChg>
        <pc:spChg chg="del">
          <ac:chgData name="Leticia Patino Borges" userId="57ad1a2c-d7a9-42c7-9fb1-529b00cc7347" providerId="ADAL" clId="{C79075F2-1E97-4255-9AB7-9E50F9CA78BC}" dt="2024-05-20T14:32:14.582" v="786" actId="478"/>
          <ac:spMkLst>
            <pc:docMk/>
            <pc:sldMk cId="1451531794" sldId="1684"/>
            <ac:spMk id="12" creationId="{27BEF24C-55DD-D01F-F41F-7B6A0D803014}"/>
          </ac:spMkLst>
        </pc:spChg>
        <pc:spChg chg="mod">
          <ac:chgData name="Leticia Patino Borges" userId="57ad1a2c-d7a9-42c7-9fb1-529b00cc7347" providerId="ADAL" clId="{C79075F2-1E97-4255-9AB7-9E50F9CA78BC}" dt="2024-05-20T14:56:52.888" v="982" actId="1076"/>
          <ac:spMkLst>
            <pc:docMk/>
            <pc:sldMk cId="1451531794" sldId="1684"/>
            <ac:spMk id="13" creationId="{11F094B2-A824-485F-CDD6-D75E9F771CD8}"/>
          </ac:spMkLst>
        </pc:spChg>
        <pc:graphicFrameChg chg="mod modGraphic">
          <ac:chgData name="Leticia Patino Borges" userId="57ad1a2c-d7a9-42c7-9fb1-529b00cc7347" providerId="ADAL" clId="{C79075F2-1E97-4255-9AB7-9E50F9CA78BC}" dt="2024-05-21T17:06:59.243" v="1167" actId="13926"/>
          <ac:graphicFrameMkLst>
            <pc:docMk/>
            <pc:sldMk cId="1451531794" sldId="1684"/>
            <ac:graphicFrameMk id="3" creationId="{4AF67D66-2A8B-2C00-8710-93793FB22228}"/>
          </ac:graphicFrameMkLst>
        </pc:graphicFrameChg>
        <pc:cxnChg chg="add mod">
          <ac:chgData name="Leticia Patino Borges" userId="57ad1a2c-d7a9-42c7-9fb1-529b00cc7347" providerId="ADAL" clId="{C79075F2-1E97-4255-9AB7-9E50F9CA78BC}" dt="2024-05-20T14:56:52.888" v="982" actId="1076"/>
          <ac:cxnSpMkLst>
            <pc:docMk/>
            <pc:sldMk cId="1451531794" sldId="1684"/>
            <ac:cxnSpMk id="4" creationId="{A7842654-AE8A-1BBE-9785-29E29F5F5496}"/>
          </ac:cxnSpMkLst>
        </pc:cxnChg>
        <pc:cxnChg chg="del">
          <ac:chgData name="Leticia Patino Borges" userId="57ad1a2c-d7a9-42c7-9fb1-529b00cc7347" providerId="ADAL" clId="{C79075F2-1E97-4255-9AB7-9E50F9CA78BC}" dt="2024-05-20T14:56:30.391" v="980" actId="478"/>
          <ac:cxnSpMkLst>
            <pc:docMk/>
            <pc:sldMk cId="1451531794" sldId="1684"/>
            <ac:cxnSpMk id="8" creationId="{2416BEE9-681F-6CC1-A969-123E0B05EC53}"/>
          </ac:cxnSpMkLst>
        </pc:cxnChg>
      </pc:sldChg>
      <pc:sldChg chg="addSp delSp modSp mod setBg">
        <pc:chgData name="Leticia Patino Borges" userId="57ad1a2c-d7a9-42c7-9fb1-529b00cc7347" providerId="ADAL" clId="{C79075F2-1E97-4255-9AB7-9E50F9CA78BC}" dt="2024-05-20T15:06:54.952" v="1093" actId="403"/>
        <pc:sldMkLst>
          <pc:docMk/>
          <pc:sldMk cId="265082340" sldId="1719"/>
        </pc:sldMkLst>
        <pc:spChg chg="del">
          <ac:chgData name="Leticia Patino Borges" userId="57ad1a2c-d7a9-42c7-9fb1-529b00cc7347" providerId="ADAL" clId="{C79075F2-1E97-4255-9AB7-9E50F9CA78BC}" dt="2024-05-20T15:01:56.180" v="1001" actId="478"/>
          <ac:spMkLst>
            <pc:docMk/>
            <pc:sldMk cId="265082340" sldId="1719"/>
            <ac:spMk id="2" creationId="{FD440B0B-8DFA-4630-A07C-C5B93645C8AB}"/>
          </ac:spMkLst>
        </pc:spChg>
        <pc:spChg chg="mod">
          <ac:chgData name="Leticia Patino Borges" userId="57ad1a2c-d7a9-42c7-9fb1-529b00cc7347" providerId="ADAL" clId="{C79075F2-1E97-4255-9AB7-9E50F9CA78BC}" dt="2024-05-20T15:04:09.121" v="1027" actId="108"/>
          <ac:spMkLst>
            <pc:docMk/>
            <pc:sldMk cId="265082340" sldId="1719"/>
            <ac:spMk id="5" creationId="{44D5B04B-C6E4-45CC-988D-E48A225F8170}"/>
          </ac:spMkLst>
        </pc:spChg>
        <pc:spChg chg="mod">
          <ac:chgData name="Leticia Patino Borges" userId="57ad1a2c-d7a9-42c7-9fb1-529b00cc7347" providerId="ADAL" clId="{C79075F2-1E97-4255-9AB7-9E50F9CA78BC}" dt="2024-05-20T15:01:40.959" v="998" actId="207"/>
          <ac:spMkLst>
            <pc:docMk/>
            <pc:sldMk cId="265082340" sldId="1719"/>
            <ac:spMk id="7" creationId="{1BFC62D5-1976-1278-29DA-930FA572BAB9}"/>
          </ac:spMkLst>
        </pc:spChg>
        <pc:spChg chg="add mod ord">
          <ac:chgData name="Leticia Patino Borges" userId="57ad1a2c-d7a9-42c7-9fb1-529b00cc7347" providerId="ADAL" clId="{C79075F2-1E97-4255-9AB7-9E50F9CA78BC}" dt="2024-05-20T15:01:20.313" v="994" actId="167"/>
          <ac:spMkLst>
            <pc:docMk/>
            <pc:sldMk cId="265082340" sldId="1719"/>
            <ac:spMk id="8" creationId="{58CA08E8-0A5F-CE3E-D0A6-3A33FE5073D6}"/>
          </ac:spMkLst>
        </pc:spChg>
        <pc:spChg chg="mod">
          <ac:chgData name="Leticia Patino Borges" userId="57ad1a2c-d7a9-42c7-9fb1-529b00cc7347" providerId="ADAL" clId="{C79075F2-1E97-4255-9AB7-9E50F9CA78BC}" dt="2024-05-20T15:01:26.929" v="996" actId="113"/>
          <ac:spMkLst>
            <pc:docMk/>
            <pc:sldMk cId="265082340" sldId="1719"/>
            <ac:spMk id="13" creationId="{C672A40F-6D1B-4798-A9D4-9EA331E4DF27}"/>
          </ac:spMkLst>
        </pc:spChg>
        <pc:spChg chg="del">
          <ac:chgData name="Leticia Patino Borges" userId="57ad1a2c-d7a9-42c7-9fb1-529b00cc7347" providerId="ADAL" clId="{C79075F2-1E97-4255-9AB7-9E50F9CA78BC}" dt="2024-05-20T14:32:44.613" v="794" actId="478"/>
          <ac:spMkLst>
            <pc:docMk/>
            <pc:sldMk cId="265082340" sldId="1719"/>
            <ac:spMk id="15" creationId="{C7DA802F-D9A1-423D-ACAA-610358F50AA1}"/>
          </ac:spMkLst>
        </pc:spChg>
        <pc:spChg chg="mod">
          <ac:chgData name="Leticia Patino Borges" userId="57ad1a2c-d7a9-42c7-9fb1-529b00cc7347" providerId="ADAL" clId="{C79075F2-1E97-4255-9AB7-9E50F9CA78BC}" dt="2024-05-20T15:06:54.952" v="1093" actId="403"/>
          <ac:spMkLst>
            <pc:docMk/>
            <pc:sldMk cId="265082340" sldId="1719"/>
            <ac:spMk id="18" creationId="{305E6227-C9F6-4EBA-B584-EA7100CF4F2D}"/>
          </ac:spMkLst>
        </pc:spChg>
        <pc:grpChg chg="add mod">
          <ac:chgData name="Leticia Patino Borges" userId="57ad1a2c-d7a9-42c7-9fb1-529b00cc7347" providerId="ADAL" clId="{C79075F2-1E97-4255-9AB7-9E50F9CA78BC}" dt="2024-05-20T14:36:51.567" v="858"/>
          <ac:grpSpMkLst>
            <pc:docMk/>
            <pc:sldMk cId="265082340" sldId="1719"/>
            <ac:grpSpMk id="3" creationId="{22904814-ECA0-E9A1-1988-FBCFD9F2F9ED}"/>
          </ac:grpSpMkLst>
        </pc:grpChg>
        <pc:graphicFrameChg chg="mod">
          <ac:chgData name="Leticia Patino Borges" userId="57ad1a2c-d7a9-42c7-9fb1-529b00cc7347" providerId="ADAL" clId="{C79075F2-1E97-4255-9AB7-9E50F9CA78BC}" dt="2024-05-20T15:02:15.790" v="1010"/>
          <ac:graphicFrameMkLst>
            <pc:docMk/>
            <pc:sldMk cId="265082340" sldId="1719"/>
            <ac:graphicFrameMk id="6" creationId="{1939D031-93AB-42F6-805C-07D089B8849D}"/>
          </ac:graphicFrameMkLst>
        </pc:graphicFrameChg>
        <pc:picChg chg="mod">
          <ac:chgData name="Leticia Patino Borges" userId="57ad1a2c-d7a9-42c7-9fb1-529b00cc7347" providerId="ADAL" clId="{C79075F2-1E97-4255-9AB7-9E50F9CA78BC}" dt="2024-05-20T14:36:51.567" v="858"/>
          <ac:picMkLst>
            <pc:docMk/>
            <pc:sldMk cId="265082340" sldId="1719"/>
            <ac:picMk id="4" creationId="{BA140C2D-39AA-4D63-832C-F6FD743045B3}"/>
          </ac:picMkLst>
        </pc:picChg>
        <pc:cxnChg chg="del">
          <ac:chgData name="Leticia Patino Borges" userId="57ad1a2c-d7a9-42c7-9fb1-529b00cc7347" providerId="ADAL" clId="{C79075F2-1E97-4255-9AB7-9E50F9CA78BC}" dt="2024-05-20T14:33:52.064" v="818" actId="478"/>
          <ac:cxnSpMkLst>
            <pc:docMk/>
            <pc:sldMk cId="265082340" sldId="1719"/>
            <ac:cxnSpMk id="16" creationId="{7D329EE6-2219-4F21-A3D5-42E0445AB268}"/>
          </ac:cxnSpMkLst>
        </pc:cxnChg>
      </pc:sldChg>
      <pc:sldChg chg="addSp delSp modSp mod setBg">
        <pc:chgData name="Leticia Patino Borges" userId="57ad1a2c-d7a9-42c7-9fb1-529b00cc7347" providerId="ADAL" clId="{C79075F2-1E97-4255-9AB7-9E50F9CA78BC}" dt="2024-05-20T15:07:02.444" v="1095" actId="403"/>
        <pc:sldMkLst>
          <pc:docMk/>
          <pc:sldMk cId="3697561492" sldId="1720"/>
        </pc:sldMkLst>
        <pc:spChg chg="mod">
          <ac:chgData name="Leticia Patino Borges" userId="57ad1a2c-d7a9-42c7-9fb1-529b00cc7347" providerId="ADAL" clId="{C79075F2-1E97-4255-9AB7-9E50F9CA78BC}" dt="2024-05-20T14:34:33.747" v="829" actId="1076"/>
          <ac:spMkLst>
            <pc:docMk/>
            <pc:sldMk cId="3697561492" sldId="1720"/>
            <ac:spMk id="4" creationId="{428DEBB1-BDC3-4465-BD63-A657CF7792B5}"/>
          </ac:spMkLst>
        </pc:spChg>
        <pc:spChg chg="mod">
          <ac:chgData name="Leticia Patino Borges" userId="57ad1a2c-d7a9-42c7-9fb1-529b00cc7347" providerId="ADAL" clId="{C79075F2-1E97-4255-9AB7-9E50F9CA78BC}" dt="2024-05-20T15:04:10.207" v="1028" actId="108"/>
          <ac:spMkLst>
            <pc:docMk/>
            <pc:sldMk cId="3697561492" sldId="1720"/>
            <ac:spMk id="6" creationId="{B18E8F6F-E867-42DD-AEA8-54122C741167}"/>
          </ac:spMkLst>
        </pc:spChg>
        <pc:spChg chg="mod">
          <ac:chgData name="Leticia Patino Borges" userId="57ad1a2c-d7a9-42c7-9fb1-529b00cc7347" providerId="ADAL" clId="{C79075F2-1E97-4255-9AB7-9E50F9CA78BC}" dt="2024-05-20T14:34:37.503" v="830" actId="1076"/>
          <ac:spMkLst>
            <pc:docMk/>
            <pc:sldMk cId="3697561492" sldId="1720"/>
            <ac:spMk id="7" creationId="{DB3BCA20-5A82-4E56-AECD-52A7C98D936D}"/>
          </ac:spMkLst>
        </pc:spChg>
        <pc:spChg chg="mod">
          <ac:chgData name="Leticia Patino Borges" userId="57ad1a2c-d7a9-42c7-9fb1-529b00cc7347" providerId="ADAL" clId="{C79075F2-1E97-4255-9AB7-9E50F9CA78BC}" dt="2024-05-20T14:34:46.157" v="832" actId="1076"/>
          <ac:spMkLst>
            <pc:docMk/>
            <pc:sldMk cId="3697561492" sldId="1720"/>
            <ac:spMk id="9" creationId="{B8505619-422C-2F67-5515-B8ED5EB2E0E1}"/>
          </ac:spMkLst>
        </pc:spChg>
        <pc:spChg chg="mod">
          <ac:chgData name="Leticia Patino Borges" userId="57ad1a2c-d7a9-42c7-9fb1-529b00cc7347" providerId="ADAL" clId="{C79075F2-1E97-4255-9AB7-9E50F9CA78BC}" dt="2024-05-20T14:34:48.672" v="833" actId="14100"/>
          <ac:spMkLst>
            <pc:docMk/>
            <pc:sldMk cId="3697561492" sldId="1720"/>
            <ac:spMk id="10" creationId="{73BB4F1E-3798-4261-A4C5-380D13125F69}"/>
          </ac:spMkLst>
        </pc:spChg>
        <pc:spChg chg="mod">
          <ac:chgData name="Leticia Patino Borges" userId="57ad1a2c-d7a9-42c7-9fb1-529b00cc7347" providerId="ADAL" clId="{C79075F2-1E97-4255-9AB7-9E50F9CA78BC}" dt="2024-05-20T15:03:20.679" v="1022" actId="207"/>
          <ac:spMkLst>
            <pc:docMk/>
            <pc:sldMk cId="3697561492" sldId="1720"/>
            <ac:spMk id="12" creationId="{970FB20F-B36A-CE7F-3102-253B8362B15D}"/>
          </ac:spMkLst>
        </pc:spChg>
        <pc:spChg chg="mod">
          <ac:chgData name="Leticia Patino Borges" userId="57ad1a2c-d7a9-42c7-9fb1-529b00cc7347" providerId="ADAL" clId="{C79075F2-1E97-4255-9AB7-9E50F9CA78BC}" dt="2024-05-20T14:34:53.467" v="839" actId="1035"/>
          <ac:spMkLst>
            <pc:docMk/>
            <pc:sldMk cId="3697561492" sldId="1720"/>
            <ac:spMk id="16" creationId="{E1745EA3-1B5D-44FB-8DFE-10C6C93EC707}"/>
          </ac:spMkLst>
        </pc:spChg>
        <pc:spChg chg="mod">
          <ac:chgData name="Leticia Patino Borges" userId="57ad1a2c-d7a9-42c7-9fb1-529b00cc7347" providerId="ADAL" clId="{C79075F2-1E97-4255-9AB7-9E50F9CA78BC}" dt="2024-05-20T15:07:02.444" v="1095" actId="403"/>
          <ac:spMkLst>
            <pc:docMk/>
            <pc:sldMk cId="3697561492" sldId="1720"/>
            <ac:spMk id="17" creationId="{CC212114-7320-469A-8E7E-D7D3F5077A46}"/>
          </ac:spMkLst>
        </pc:spChg>
        <pc:grpChg chg="add mod">
          <ac:chgData name="Leticia Patino Borges" userId="57ad1a2c-d7a9-42c7-9fb1-529b00cc7347" providerId="ADAL" clId="{C79075F2-1E97-4255-9AB7-9E50F9CA78BC}" dt="2024-05-20T14:36:53.298" v="859"/>
          <ac:grpSpMkLst>
            <pc:docMk/>
            <pc:sldMk cId="3697561492" sldId="1720"/>
            <ac:grpSpMk id="2" creationId="{117A1445-BE46-C906-AC21-3851F989A2DB}"/>
          </ac:grpSpMkLst>
        </pc:grpChg>
        <pc:graphicFrameChg chg="mod">
          <ac:chgData name="Leticia Patino Borges" userId="57ad1a2c-d7a9-42c7-9fb1-529b00cc7347" providerId="ADAL" clId="{C79075F2-1E97-4255-9AB7-9E50F9CA78BC}" dt="2024-05-20T14:34:53.467" v="839" actId="1035"/>
          <ac:graphicFrameMkLst>
            <pc:docMk/>
            <pc:sldMk cId="3697561492" sldId="1720"/>
            <ac:graphicFrameMk id="3" creationId="{4DF47878-8704-42C9-85D5-FFC04BDA2E5D}"/>
          </ac:graphicFrameMkLst>
        </pc:graphicFrameChg>
        <pc:picChg chg="mod">
          <ac:chgData name="Leticia Patino Borges" userId="57ad1a2c-d7a9-42c7-9fb1-529b00cc7347" providerId="ADAL" clId="{C79075F2-1E97-4255-9AB7-9E50F9CA78BC}" dt="2024-05-20T14:36:53.298" v="859"/>
          <ac:picMkLst>
            <pc:docMk/>
            <pc:sldMk cId="3697561492" sldId="1720"/>
            <ac:picMk id="8" creationId="{891D853F-220B-599F-FAE0-B0224E044FD7}"/>
          </ac:picMkLst>
        </pc:picChg>
        <pc:cxnChg chg="del">
          <ac:chgData name="Leticia Patino Borges" userId="57ad1a2c-d7a9-42c7-9fb1-529b00cc7347" providerId="ADAL" clId="{C79075F2-1E97-4255-9AB7-9E50F9CA78BC}" dt="2024-05-20T14:35:00.098" v="840" actId="478"/>
          <ac:cxnSpMkLst>
            <pc:docMk/>
            <pc:sldMk cId="3697561492" sldId="1720"/>
            <ac:cxnSpMk id="5" creationId="{820B988A-9528-4818-B44F-97AA6B68E831}"/>
          </ac:cxnSpMkLst>
        </pc:cxnChg>
      </pc:sldChg>
      <pc:sldChg chg="addSp delSp modSp mod setBg">
        <pc:chgData name="Leticia Patino Borges" userId="57ad1a2c-d7a9-42c7-9fb1-529b00cc7347" providerId="ADAL" clId="{C79075F2-1E97-4255-9AB7-9E50F9CA78BC}" dt="2024-05-20T15:06:50.723" v="1091" actId="6549"/>
        <pc:sldMkLst>
          <pc:docMk/>
          <pc:sldMk cId="892823559" sldId="1721"/>
        </pc:sldMkLst>
        <pc:spChg chg="del">
          <ac:chgData name="Leticia Patino Borges" userId="57ad1a2c-d7a9-42c7-9fb1-529b00cc7347" providerId="ADAL" clId="{C79075F2-1E97-4255-9AB7-9E50F9CA78BC}" dt="2024-05-20T14:57:13.617" v="987" actId="478"/>
          <ac:spMkLst>
            <pc:docMk/>
            <pc:sldMk cId="892823559" sldId="1721"/>
            <ac:spMk id="2" creationId="{5EF3E83A-53A8-4378-AA6B-97653367C0B6}"/>
          </ac:spMkLst>
        </pc:spChg>
        <pc:spChg chg="mod">
          <ac:chgData name="Leticia Patino Borges" userId="57ad1a2c-d7a9-42c7-9fb1-529b00cc7347" providerId="ADAL" clId="{C79075F2-1E97-4255-9AB7-9E50F9CA78BC}" dt="2024-05-20T15:04:07.538" v="1026" actId="108"/>
          <ac:spMkLst>
            <pc:docMk/>
            <pc:sldMk cId="892823559" sldId="1721"/>
            <ac:spMk id="6" creationId="{B18E8F6F-E867-42DD-AEA8-54122C741167}"/>
          </ac:spMkLst>
        </pc:spChg>
        <pc:spChg chg="mod">
          <ac:chgData name="Leticia Patino Borges" userId="57ad1a2c-d7a9-42c7-9fb1-529b00cc7347" providerId="ADAL" clId="{C79075F2-1E97-4255-9AB7-9E50F9CA78BC}" dt="2024-05-20T14:57:21.183" v="990" actId="207"/>
          <ac:spMkLst>
            <pc:docMk/>
            <pc:sldMk cId="892823559" sldId="1721"/>
            <ac:spMk id="8" creationId="{CF88142A-8517-50B3-2D2B-5541BCB94004}"/>
          </ac:spMkLst>
        </pc:spChg>
        <pc:spChg chg="mod">
          <ac:chgData name="Leticia Patino Borges" userId="57ad1a2c-d7a9-42c7-9fb1-529b00cc7347" providerId="ADAL" clId="{C79075F2-1E97-4255-9AB7-9E50F9CA78BC}" dt="2024-05-20T14:32:35.718" v="793" actId="14861"/>
          <ac:spMkLst>
            <pc:docMk/>
            <pc:sldMk cId="892823559" sldId="1721"/>
            <ac:spMk id="9" creationId="{B8505619-422C-2F67-5515-B8ED5EB2E0E1}"/>
          </ac:spMkLst>
        </pc:spChg>
        <pc:spChg chg="mod">
          <ac:chgData name="Leticia Patino Borges" userId="57ad1a2c-d7a9-42c7-9fb1-529b00cc7347" providerId="ADAL" clId="{C79075F2-1E97-4255-9AB7-9E50F9CA78BC}" dt="2024-05-20T14:32:35.718" v="793" actId="14861"/>
          <ac:spMkLst>
            <pc:docMk/>
            <pc:sldMk cId="892823559" sldId="1721"/>
            <ac:spMk id="10" creationId="{73BB4F1E-3798-4261-A4C5-380D13125F69}"/>
          </ac:spMkLst>
        </pc:spChg>
        <pc:spChg chg="add del mod">
          <ac:chgData name="Leticia Patino Borges" userId="57ad1a2c-d7a9-42c7-9fb1-529b00cc7347" providerId="ADAL" clId="{C79075F2-1E97-4255-9AB7-9E50F9CA78BC}" dt="2024-05-20T15:06:50.723" v="1091" actId="6549"/>
          <ac:spMkLst>
            <pc:docMk/>
            <pc:sldMk cId="892823559" sldId="1721"/>
            <ac:spMk id="17" creationId="{CC212114-7320-469A-8E7E-D7D3F5077A46}"/>
          </ac:spMkLst>
        </pc:spChg>
        <pc:grpChg chg="add mod">
          <ac:chgData name="Leticia Patino Borges" userId="57ad1a2c-d7a9-42c7-9fb1-529b00cc7347" providerId="ADAL" clId="{C79075F2-1E97-4255-9AB7-9E50F9CA78BC}" dt="2024-05-20T14:36:49.788" v="857"/>
          <ac:grpSpMkLst>
            <pc:docMk/>
            <pc:sldMk cId="892823559" sldId="1721"/>
            <ac:grpSpMk id="4" creationId="{8E071CA9-1539-D103-6036-895E9D4B7228}"/>
          </ac:grpSpMkLst>
        </pc:grpChg>
        <pc:picChg chg="mod">
          <ac:chgData name="Leticia Patino Borges" userId="57ad1a2c-d7a9-42c7-9fb1-529b00cc7347" providerId="ADAL" clId="{C79075F2-1E97-4255-9AB7-9E50F9CA78BC}" dt="2024-05-20T14:36:49.788" v="857"/>
          <ac:picMkLst>
            <pc:docMk/>
            <pc:sldMk cId="892823559" sldId="1721"/>
            <ac:picMk id="7" creationId="{3029C075-BF22-F782-6EC0-EDA3A004A2D2}"/>
          </ac:picMkLst>
        </pc:picChg>
        <pc:cxnChg chg="del">
          <ac:chgData name="Leticia Patino Borges" userId="57ad1a2c-d7a9-42c7-9fb1-529b00cc7347" providerId="ADAL" clId="{C79075F2-1E97-4255-9AB7-9E50F9CA78BC}" dt="2024-05-20T14:57:04.879" v="986" actId="478"/>
          <ac:cxnSpMkLst>
            <pc:docMk/>
            <pc:sldMk cId="892823559" sldId="1721"/>
            <ac:cxnSpMk id="5" creationId="{820B988A-9528-4818-B44F-97AA6B68E831}"/>
          </ac:cxnSpMkLst>
        </pc:cxnChg>
      </pc:sldChg>
      <pc:sldChg chg="delSp modSp mod setBg">
        <pc:chgData name="Leticia Patino Borges" userId="57ad1a2c-d7a9-42c7-9fb1-529b00cc7347" providerId="ADAL" clId="{C79075F2-1E97-4255-9AB7-9E50F9CA78BC}" dt="2024-05-20T14:55:09.805" v="954" actId="478"/>
        <pc:sldMkLst>
          <pc:docMk/>
          <pc:sldMk cId="789097331" sldId="1723"/>
        </pc:sldMkLst>
        <pc:spChg chg="del">
          <ac:chgData name="Leticia Patino Borges" userId="57ad1a2c-d7a9-42c7-9fb1-529b00cc7347" providerId="ADAL" clId="{C79075F2-1E97-4255-9AB7-9E50F9CA78BC}" dt="2024-05-20T14:55:09.805" v="954" actId="478"/>
          <ac:spMkLst>
            <pc:docMk/>
            <pc:sldMk cId="789097331" sldId="1723"/>
            <ac:spMk id="2" creationId="{00000000-0000-0000-0000-000000000000}"/>
          </ac:spMkLst>
        </pc:spChg>
        <pc:graphicFrameChg chg="modGraphic">
          <ac:chgData name="Leticia Patino Borges" userId="57ad1a2c-d7a9-42c7-9fb1-529b00cc7347" providerId="ADAL" clId="{C79075F2-1E97-4255-9AB7-9E50F9CA78BC}" dt="2024-05-20T14:38:47.249" v="882" actId="207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  <pc:sldChg chg="delSp modSp mod">
        <pc:chgData name="Leticia Patino Borges" userId="57ad1a2c-d7a9-42c7-9fb1-529b00cc7347" providerId="ADAL" clId="{C79075F2-1E97-4255-9AB7-9E50F9CA78BC}" dt="2024-05-20T14:55:22.345" v="958" actId="1076"/>
        <pc:sldMkLst>
          <pc:docMk/>
          <pc:sldMk cId="2172947587" sldId="1724"/>
        </pc:sldMkLst>
        <pc:spChg chg="del">
          <ac:chgData name="Leticia Patino Borges" userId="57ad1a2c-d7a9-42c7-9fb1-529b00cc7347" providerId="ADAL" clId="{C79075F2-1E97-4255-9AB7-9E50F9CA78BC}" dt="2024-05-20T14:55:11.041" v="955" actId="478"/>
          <ac:spMkLst>
            <pc:docMk/>
            <pc:sldMk cId="2172947587" sldId="1724"/>
            <ac:spMk id="2" creationId="{5EF3E83A-53A8-4378-AA6B-97653367C0B6}"/>
          </ac:spMkLst>
        </pc:spChg>
        <pc:spChg chg="mod">
          <ac:chgData name="Leticia Patino Borges" userId="57ad1a2c-d7a9-42c7-9fb1-529b00cc7347" providerId="ADAL" clId="{C79075F2-1E97-4255-9AB7-9E50F9CA78BC}" dt="2024-05-20T14:55:22.345" v="958" actId="1076"/>
          <ac:spMkLst>
            <pc:docMk/>
            <pc:sldMk cId="2172947587" sldId="1724"/>
            <ac:spMk id="3" creationId="{331AD3A7-981B-4553-94BF-7F58FB22A0BF}"/>
          </ac:spMkLst>
        </pc:spChg>
        <pc:graphicFrameChg chg="modGraphic">
          <ac:chgData name="Leticia Patino Borges" userId="57ad1a2c-d7a9-42c7-9fb1-529b00cc7347" providerId="ADAL" clId="{C79075F2-1E97-4255-9AB7-9E50F9CA78BC}" dt="2024-05-20T14:42:42.438" v="887" actId="207"/>
          <ac:graphicFrameMkLst>
            <pc:docMk/>
            <pc:sldMk cId="2172947587" sldId="1724"/>
            <ac:graphicFrameMk id="11" creationId="{934E8867-180A-4EE1-8222-D17B985FF10A}"/>
          </ac:graphicFrameMkLst>
        </pc:graphicFrameChg>
      </pc:sldChg>
      <pc:sldChg chg="modSp mod">
        <pc:chgData name="Leticia Patino Borges" userId="57ad1a2c-d7a9-42c7-9fb1-529b00cc7347" providerId="ADAL" clId="{C79075F2-1E97-4255-9AB7-9E50F9CA78BC}" dt="2024-05-20T14:42:55.171" v="889" actId="207"/>
        <pc:sldMkLst>
          <pc:docMk/>
          <pc:sldMk cId="551206558" sldId="1725"/>
        </pc:sldMkLst>
        <pc:spChg chg="mod">
          <ac:chgData name="Leticia Patino Borges" userId="57ad1a2c-d7a9-42c7-9fb1-529b00cc7347" providerId="ADAL" clId="{C79075F2-1E97-4255-9AB7-9E50F9CA78BC}" dt="2024-05-20T14:42:50.943" v="888" actId="207"/>
          <ac:spMkLst>
            <pc:docMk/>
            <pc:sldMk cId="551206558" sldId="1725"/>
            <ac:spMk id="50" creationId="{D2C2695E-C727-AFA7-6E50-FD1542298718}"/>
          </ac:spMkLst>
        </pc:spChg>
        <pc:spChg chg="mod">
          <ac:chgData name="Leticia Patino Borges" userId="57ad1a2c-d7a9-42c7-9fb1-529b00cc7347" providerId="ADAL" clId="{C79075F2-1E97-4255-9AB7-9E50F9CA78BC}" dt="2024-05-20T14:42:55.171" v="889" actId="207"/>
          <ac:spMkLst>
            <pc:docMk/>
            <pc:sldMk cId="551206558" sldId="1725"/>
            <ac:spMk id="51" creationId="{94920F1F-B58C-B580-84D5-064FFA61BA12}"/>
          </ac:spMkLst>
        </pc:spChg>
      </pc:sldChg>
      <pc:sldChg chg="delSp modSp mod">
        <pc:chgData name="Leticia Patino Borges" userId="57ad1a2c-d7a9-42c7-9fb1-529b00cc7347" providerId="ADAL" clId="{C79075F2-1E97-4255-9AB7-9E50F9CA78BC}" dt="2024-05-20T15:07:31.757" v="1100"/>
        <pc:sldMkLst>
          <pc:docMk/>
          <pc:sldMk cId="1922615882" sldId="1726"/>
        </pc:sldMkLst>
        <pc:spChg chg="del">
          <ac:chgData name="Leticia Patino Borges" userId="57ad1a2c-d7a9-42c7-9fb1-529b00cc7347" providerId="ADAL" clId="{C79075F2-1E97-4255-9AB7-9E50F9CA78BC}" dt="2024-05-20T14:55:30.867" v="959" actId="478"/>
          <ac:spMkLst>
            <pc:docMk/>
            <pc:sldMk cId="1922615882" sldId="1726"/>
            <ac:spMk id="2" creationId="{FD440B0B-8DFA-4630-A07C-C5B93645C8AB}"/>
          </ac:spMkLst>
        </pc:spChg>
        <pc:spChg chg="mod">
          <ac:chgData name="Leticia Patino Borges" userId="57ad1a2c-d7a9-42c7-9fb1-529b00cc7347" providerId="ADAL" clId="{C79075F2-1E97-4255-9AB7-9E50F9CA78BC}" dt="2024-05-20T14:22:26.021" v="678" actId="14861"/>
          <ac:spMkLst>
            <pc:docMk/>
            <pc:sldMk cId="1922615882" sldId="1726"/>
            <ac:spMk id="3" creationId="{3B749664-6CCE-B51C-E570-1D10C1C18D5C}"/>
          </ac:spMkLst>
        </pc:spChg>
        <pc:spChg chg="mod">
          <ac:chgData name="Leticia Patino Borges" userId="57ad1a2c-d7a9-42c7-9fb1-529b00cc7347" providerId="ADAL" clId="{C79075F2-1E97-4255-9AB7-9E50F9CA78BC}" dt="2024-05-20T15:07:20.632" v="1097" actId="1076"/>
          <ac:spMkLst>
            <pc:docMk/>
            <pc:sldMk cId="1922615882" sldId="1726"/>
            <ac:spMk id="4" creationId="{52D36989-88E9-1C3E-D35B-AA11AFD5583B}"/>
          </ac:spMkLst>
        </pc:spChg>
        <pc:spChg chg="mod">
          <ac:chgData name="Leticia Patino Borges" userId="57ad1a2c-d7a9-42c7-9fb1-529b00cc7347" providerId="ADAL" clId="{C79075F2-1E97-4255-9AB7-9E50F9CA78BC}" dt="2024-05-20T14:43:10.148" v="891" actId="404"/>
          <ac:spMkLst>
            <pc:docMk/>
            <pc:sldMk cId="1922615882" sldId="1726"/>
            <ac:spMk id="6" creationId="{A10C9780-27F0-4844-A7CB-099B007A4B3F}"/>
          </ac:spMkLst>
        </pc:spChg>
        <pc:spChg chg="mod">
          <ac:chgData name="Leticia Patino Borges" userId="57ad1a2c-d7a9-42c7-9fb1-529b00cc7347" providerId="ADAL" clId="{C79075F2-1E97-4255-9AB7-9E50F9CA78BC}" dt="2024-05-20T15:07:31.757" v="1100"/>
          <ac:spMkLst>
            <pc:docMk/>
            <pc:sldMk cId="1922615882" sldId="1726"/>
            <ac:spMk id="13" creationId="{00B3033B-23D3-58C5-1B73-283ED5C84403}"/>
          </ac:spMkLst>
        </pc:spChg>
        <pc:spChg chg="mod">
          <ac:chgData name="Leticia Patino Borges" userId="57ad1a2c-d7a9-42c7-9fb1-529b00cc7347" providerId="ADAL" clId="{C79075F2-1E97-4255-9AB7-9E50F9CA78BC}" dt="2024-05-20T14:43:16.418" v="894" actId="27636"/>
          <ac:spMkLst>
            <pc:docMk/>
            <pc:sldMk cId="1922615882" sldId="1726"/>
            <ac:spMk id="14" creationId="{379968AF-61CF-2F95-E55F-276F3407D4BC}"/>
          </ac:spMkLst>
        </pc:spChg>
        <pc:spChg chg="mod">
          <ac:chgData name="Leticia Patino Borges" userId="57ad1a2c-d7a9-42c7-9fb1-529b00cc7347" providerId="ADAL" clId="{C79075F2-1E97-4255-9AB7-9E50F9CA78BC}" dt="2024-05-20T15:05:06.045" v="1051" actId="108"/>
          <ac:spMkLst>
            <pc:docMk/>
            <pc:sldMk cId="1922615882" sldId="1726"/>
            <ac:spMk id="18" creationId="{305E6227-C9F6-4EBA-B584-EA7100CF4F2D}"/>
          </ac:spMkLst>
        </pc:spChg>
        <pc:graphicFrameChg chg="mod">
          <ac:chgData name="Leticia Patino Borges" userId="57ad1a2c-d7a9-42c7-9fb1-529b00cc7347" providerId="ADAL" clId="{C79075F2-1E97-4255-9AB7-9E50F9CA78BC}" dt="2024-05-20T15:07:25.117" v="1099"/>
          <ac:graphicFrameMkLst>
            <pc:docMk/>
            <pc:sldMk cId="1922615882" sldId="1726"/>
            <ac:graphicFrameMk id="5" creationId="{2B027AB9-1F73-4E22-8807-7427DC61B872}"/>
          </ac:graphicFrameMkLst>
        </pc:graphicFrameChg>
        <pc:cxnChg chg="del">
          <ac:chgData name="Leticia Patino Borges" userId="57ad1a2c-d7a9-42c7-9fb1-529b00cc7347" providerId="ADAL" clId="{C79075F2-1E97-4255-9AB7-9E50F9CA78BC}" dt="2024-05-20T14:55:39.156" v="960" actId="478"/>
          <ac:cxnSpMkLst>
            <pc:docMk/>
            <pc:sldMk cId="1922615882" sldId="1726"/>
            <ac:cxnSpMk id="12" creationId="{063F726B-60D0-D93D-5729-A7515AD26BA6}"/>
          </ac:cxnSpMkLst>
        </pc:cxnChg>
      </pc:sldChg>
      <pc:sldChg chg="delSp modSp mod">
        <pc:chgData name="Leticia Patino Borges" userId="57ad1a2c-d7a9-42c7-9fb1-529b00cc7347" providerId="ADAL" clId="{C79075F2-1E97-4255-9AB7-9E50F9CA78BC}" dt="2024-05-20T15:05:12.231" v="1059" actId="27636"/>
        <pc:sldMkLst>
          <pc:docMk/>
          <pc:sldMk cId="2344238669" sldId="1727"/>
        </pc:sldMkLst>
        <pc:spChg chg="del">
          <ac:chgData name="Leticia Patino Borges" userId="57ad1a2c-d7a9-42c7-9fb1-529b00cc7347" providerId="ADAL" clId="{C79075F2-1E97-4255-9AB7-9E50F9CA78BC}" dt="2024-05-20T14:55:46.328" v="962" actId="478"/>
          <ac:spMkLst>
            <pc:docMk/>
            <pc:sldMk cId="2344238669" sldId="1727"/>
            <ac:spMk id="2" creationId="{FD440B0B-8DFA-4630-A07C-C5B93645C8AB}"/>
          </ac:spMkLst>
        </pc:spChg>
        <pc:spChg chg="mod">
          <ac:chgData name="Leticia Patino Borges" userId="57ad1a2c-d7a9-42c7-9fb1-529b00cc7347" providerId="ADAL" clId="{C79075F2-1E97-4255-9AB7-9E50F9CA78BC}" dt="2024-05-20T14:24:21.338" v="693" actId="1076"/>
          <ac:spMkLst>
            <pc:docMk/>
            <pc:sldMk cId="2344238669" sldId="1727"/>
            <ac:spMk id="7" creationId="{DBD0A6A4-2FFB-47A3-FED5-4F17F883375B}"/>
          </ac:spMkLst>
        </pc:spChg>
        <pc:spChg chg="mod">
          <ac:chgData name="Leticia Patino Borges" userId="57ad1a2c-d7a9-42c7-9fb1-529b00cc7347" providerId="ADAL" clId="{C79075F2-1E97-4255-9AB7-9E50F9CA78BC}" dt="2024-05-20T14:24:21.338" v="693" actId="1076"/>
          <ac:spMkLst>
            <pc:docMk/>
            <pc:sldMk cId="2344238669" sldId="1727"/>
            <ac:spMk id="8" creationId="{C5F58C45-F782-6EE4-F54C-6AAE8163E045}"/>
          </ac:spMkLst>
        </pc:spChg>
        <pc:spChg chg="mod">
          <ac:chgData name="Leticia Patino Borges" userId="57ad1a2c-d7a9-42c7-9fb1-529b00cc7347" providerId="ADAL" clId="{C79075F2-1E97-4255-9AB7-9E50F9CA78BC}" dt="2024-05-20T14:24:21.338" v="693" actId="1076"/>
          <ac:spMkLst>
            <pc:docMk/>
            <pc:sldMk cId="2344238669" sldId="1727"/>
            <ac:spMk id="9" creationId="{A70147C9-3D3A-F2E7-7793-D16FE35649A0}"/>
          </ac:spMkLst>
        </pc:spChg>
        <pc:spChg chg="mod">
          <ac:chgData name="Leticia Patino Borges" userId="57ad1a2c-d7a9-42c7-9fb1-529b00cc7347" providerId="ADAL" clId="{C79075F2-1E97-4255-9AB7-9E50F9CA78BC}" dt="2024-05-20T14:43:27.079" v="895" actId="14100"/>
          <ac:spMkLst>
            <pc:docMk/>
            <pc:sldMk cId="2344238669" sldId="1727"/>
            <ac:spMk id="10" creationId="{7281D768-0ABC-E393-C7C6-0CC0E8AE0151}"/>
          </ac:spMkLst>
        </pc:spChg>
        <pc:spChg chg="mod">
          <ac:chgData name="Leticia Patino Borges" userId="57ad1a2c-d7a9-42c7-9fb1-529b00cc7347" providerId="ADAL" clId="{C79075F2-1E97-4255-9AB7-9E50F9CA78BC}" dt="2024-05-20T14:24:27.734" v="694" actId="14861"/>
          <ac:spMkLst>
            <pc:docMk/>
            <pc:sldMk cId="2344238669" sldId="1727"/>
            <ac:spMk id="13" creationId="{B99A2128-E8A4-9476-C0FB-80AA15B18E9C}"/>
          </ac:spMkLst>
        </pc:spChg>
        <pc:spChg chg="mod">
          <ac:chgData name="Leticia Patino Borges" userId="57ad1a2c-d7a9-42c7-9fb1-529b00cc7347" providerId="ADAL" clId="{C79075F2-1E97-4255-9AB7-9E50F9CA78BC}" dt="2024-05-20T15:05:12.231" v="1059" actId="27636"/>
          <ac:spMkLst>
            <pc:docMk/>
            <pc:sldMk cId="2344238669" sldId="1727"/>
            <ac:spMk id="18" creationId="{305E6227-C9F6-4EBA-B584-EA7100CF4F2D}"/>
          </ac:spMkLst>
        </pc:spChg>
        <pc:spChg chg="mod">
          <ac:chgData name="Leticia Patino Borges" userId="57ad1a2c-d7a9-42c7-9fb1-529b00cc7347" providerId="ADAL" clId="{C79075F2-1E97-4255-9AB7-9E50F9CA78BC}" dt="2024-05-20T14:24:27.734" v="694" actId="14861"/>
          <ac:spMkLst>
            <pc:docMk/>
            <pc:sldMk cId="2344238669" sldId="1727"/>
            <ac:spMk id="20" creationId="{03B30984-3851-F24F-1E8B-0CD7959E4621}"/>
          </ac:spMkLst>
        </pc:spChg>
        <pc:graphicFrameChg chg="mod">
          <ac:chgData name="Leticia Patino Borges" userId="57ad1a2c-d7a9-42c7-9fb1-529b00cc7347" providerId="ADAL" clId="{C79075F2-1E97-4255-9AB7-9E50F9CA78BC}" dt="2024-05-20T14:25:23.210" v="703"/>
          <ac:graphicFrameMkLst>
            <pc:docMk/>
            <pc:sldMk cId="2344238669" sldId="1727"/>
            <ac:graphicFrameMk id="3" creationId="{39AD98AD-5B98-4B94-BB71-0FF112DBE315}"/>
          </ac:graphicFrameMkLst>
        </pc:graphicFrameChg>
        <pc:graphicFrameChg chg="mod">
          <ac:chgData name="Leticia Patino Borges" userId="57ad1a2c-d7a9-42c7-9fb1-529b00cc7347" providerId="ADAL" clId="{C79075F2-1E97-4255-9AB7-9E50F9CA78BC}" dt="2024-05-20T14:23:57.994" v="691" actId="1076"/>
          <ac:graphicFrameMkLst>
            <pc:docMk/>
            <pc:sldMk cId="2344238669" sldId="1727"/>
            <ac:graphicFrameMk id="6" creationId="{E4C69E97-374A-B2AF-69C9-2C0990E5BE4E}"/>
          </ac:graphicFrameMkLst>
        </pc:graphicFrameChg>
        <pc:cxnChg chg="del">
          <ac:chgData name="Leticia Patino Borges" userId="57ad1a2c-d7a9-42c7-9fb1-529b00cc7347" providerId="ADAL" clId="{C79075F2-1E97-4255-9AB7-9E50F9CA78BC}" dt="2024-05-20T14:55:43.142" v="961" actId="478"/>
          <ac:cxnSpMkLst>
            <pc:docMk/>
            <pc:sldMk cId="2344238669" sldId="1727"/>
            <ac:cxnSpMk id="19" creationId="{D71E8EE4-5CCA-8AA7-8300-8E810729BE85}"/>
          </ac:cxnSpMkLst>
        </pc:cxnChg>
      </pc:sldChg>
      <pc:sldChg chg="delSp modSp mod">
        <pc:chgData name="Leticia Patino Borges" userId="57ad1a2c-d7a9-42c7-9fb1-529b00cc7347" providerId="ADAL" clId="{C79075F2-1E97-4255-9AB7-9E50F9CA78BC}" dt="2024-05-20T15:05:15.216" v="1061" actId="27636"/>
        <pc:sldMkLst>
          <pc:docMk/>
          <pc:sldMk cId="496429616" sldId="1728"/>
        </pc:sldMkLst>
        <pc:spChg chg="del">
          <ac:chgData name="Leticia Patino Borges" userId="57ad1a2c-d7a9-42c7-9fb1-529b00cc7347" providerId="ADAL" clId="{C79075F2-1E97-4255-9AB7-9E50F9CA78BC}" dt="2024-05-20T14:55:51.076" v="964" actId="478"/>
          <ac:spMkLst>
            <pc:docMk/>
            <pc:sldMk cId="496429616" sldId="1728"/>
            <ac:spMk id="2" creationId="{FD440B0B-8DFA-4630-A07C-C5B93645C8AB}"/>
          </ac:spMkLst>
        </pc:spChg>
        <pc:spChg chg="mod">
          <ac:chgData name="Leticia Patino Borges" userId="57ad1a2c-d7a9-42c7-9fb1-529b00cc7347" providerId="ADAL" clId="{C79075F2-1E97-4255-9AB7-9E50F9CA78BC}" dt="2024-05-20T14:30:57.702" v="777" actId="14861"/>
          <ac:spMkLst>
            <pc:docMk/>
            <pc:sldMk cId="496429616" sldId="1728"/>
            <ac:spMk id="14" creationId="{DCD03951-ECFD-6D67-C38F-08F2BACDF5E7}"/>
          </ac:spMkLst>
        </pc:spChg>
        <pc:spChg chg="mod">
          <ac:chgData name="Leticia Patino Borges" userId="57ad1a2c-d7a9-42c7-9fb1-529b00cc7347" providerId="ADAL" clId="{C79075F2-1E97-4255-9AB7-9E50F9CA78BC}" dt="2024-05-20T14:26:31.108" v="721" actId="1076"/>
          <ac:spMkLst>
            <pc:docMk/>
            <pc:sldMk cId="496429616" sldId="1728"/>
            <ac:spMk id="17" creationId="{C575B866-8DDB-A7F4-F1F2-02A56ABD6797}"/>
          </ac:spMkLst>
        </pc:spChg>
        <pc:spChg chg="mod">
          <ac:chgData name="Leticia Patino Borges" userId="57ad1a2c-d7a9-42c7-9fb1-529b00cc7347" providerId="ADAL" clId="{C79075F2-1E97-4255-9AB7-9E50F9CA78BC}" dt="2024-05-20T15:05:15.216" v="1061" actId="27636"/>
          <ac:spMkLst>
            <pc:docMk/>
            <pc:sldMk cId="496429616" sldId="1728"/>
            <ac:spMk id="18" creationId="{305E6227-C9F6-4EBA-B584-EA7100CF4F2D}"/>
          </ac:spMkLst>
        </pc:spChg>
        <pc:spChg chg="mod">
          <ac:chgData name="Leticia Patino Borges" userId="57ad1a2c-d7a9-42c7-9fb1-529b00cc7347" providerId="ADAL" clId="{C79075F2-1E97-4255-9AB7-9E50F9CA78BC}" dt="2024-05-20T14:30:57.702" v="777" actId="14861"/>
          <ac:spMkLst>
            <pc:docMk/>
            <pc:sldMk cId="496429616" sldId="1728"/>
            <ac:spMk id="20" creationId="{03B30984-3851-F24F-1E8B-0CD7959E4621}"/>
          </ac:spMkLst>
        </pc:spChg>
        <pc:graphicFrameChg chg="mod">
          <ac:chgData name="Leticia Patino Borges" userId="57ad1a2c-d7a9-42c7-9fb1-529b00cc7347" providerId="ADAL" clId="{C79075F2-1E97-4255-9AB7-9E50F9CA78BC}" dt="2024-05-20T14:44:15.034" v="896" actId="1076"/>
          <ac:graphicFrameMkLst>
            <pc:docMk/>
            <pc:sldMk cId="496429616" sldId="1728"/>
            <ac:graphicFrameMk id="3" creationId="{772B2E2E-AFAD-47BF-B79A-40223925BEAD}"/>
          </ac:graphicFrameMkLst>
        </pc:graphicFrameChg>
        <pc:cxnChg chg="del">
          <ac:chgData name="Leticia Patino Borges" userId="57ad1a2c-d7a9-42c7-9fb1-529b00cc7347" providerId="ADAL" clId="{C79075F2-1E97-4255-9AB7-9E50F9CA78BC}" dt="2024-05-20T14:55:48.564" v="963" actId="478"/>
          <ac:cxnSpMkLst>
            <pc:docMk/>
            <pc:sldMk cId="496429616" sldId="1728"/>
            <ac:cxnSpMk id="19" creationId="{D71E8EE4-5CCA-8AA7-8300-8E810729BE85}"/>
          </ac:cxnSpMkLst>
        </pc:cxnChg>
      </pc:sldChg>
      <pc:sldChg chg="addSp delSp modSp mod">
        <pc:chgData name="Leticia Patino Borges" userId="57ad1a2c-d7a9-42c7-9fb1-529b00cc7347" providerId="ADAL" clId="{C79075F2-1E97-4255-9AB7-9E50F9CA78BC}" dt="2024-05-20T15:05:41.664" v="1077" actId="255"/>
        <pc:sldMkLst>
          <pc:docMk/>
          <pc:sldMk cId="1814976613" sldId="1729"/>
        </pc:sldMkLst>
        <pc:spChg chg="del">
          <ac:chgData name="Leticia Patino Borges" userId="57ad1a2c-d7a9-42c7-9fb1-529b00cc7347" providerId="ADAL" clId="{C79075F2-1E97-4255-9AB7-9E50F9CA78BC}" dt="2024-05-20T14:55:53.212" v="965" actId="478"/>
          <ac:spMkLst>
            <pc:docMk/>
            <pc:sldMk cId="1814976613" sldId="1729"/>
            <ac:spMk id="2" creationId="{FD440B0B-8DFA-4630-A07C-C5B93645C8AB}"/>
          </ac:spMkLst>
        </pc:spChg>
        <pc:spChg chg="del mod">
          <ac:chgData name="Leticia Patino Borges" userId="57ad1a2c-d7a9-42c7-9fb1-529b00cc7347" providerId="ADAL" clId="{C79075F2-1E97-4255-9AB7-9E50F9CA78BC}" dt="2024-05-20T14:29:20.801" v="755" actId="478"/>
          <ac:spMkLst>
            <pc:docMk/>
            <pc:sldMk cId="1814976613" sldId="1729"/>
            <ac:spMk id="3" creationId="{0F0AD1D6-B7BF-04A9-893E-A33543E7080C}"/>
          </ac:spMkLst>
        </pc:spChg>
        <pc:spChg chg="mod">
          <ac:chgData name="Leticia Patino Borges" userId="57ad1a2c-d7a9-42c7-9fb1-529b00cc7347" providerId="ADAL" clId="{C79075F2-1E97-4255-9AB7-9E50F9CA78BC}" dt="2024-05-20T14:27:51.037" v="744" actId="108"/>
          <ac:spMkLst>
            <pc:docMk/>
            <pc:sldMk cId="1814976613" sldId="1729"/>
            <ac:spMk id="5" creationId="{44D5B04B-C6E4-45CC-988D-E48A225F8170}"/>
          </ac:spMkLst>
        </pc:spChg>
        <pc:spChg chg="mod">
          <ac:chgData name="Leticia Patino Borges" userId="57ad1a2c-d7a9-42c7-9fb1-529b00cc7347" providerId="ADAL" clId="{C79075F2-1E97-4255-9AB7-9E50F9CA78BC}" dt="2024-05-20T14:30:02.919" v="768" actId="1076"/>
          <ac:spMkLst>
            <pc:docMk/>
            <pc:sldMk cId="1814976613" sldId="1729"/>
            <ac:spMk id="11" creationId="{CDE765CF-7EFB-4963-A398-305963039E9E}"/>
          </ac:spMkLst>
        </pc:spChg>
        <pc:spChg chg="mod">
          <ac:chgData name="Leticia Patino Borges" userId="57ad1a2c-d7a9-42c7-9fb1-529b00cc7347" providerId="ADAL" clId="{C79075F2-1E97-4255-9AB7-9E50F9CA78BC}" dt="2024-05-20T14:29:52.169" v="764" actId="1076"/>
          <ac:spMkLst>
            <pc:docMk/>
            <pc:sldMk cId="1814976613" sldId="1729"/>
            <ac:spMk id="12" creationId="{131F864B-36F1-2C78-390F-FF05509062A0}"/>
          </ac:spMkLst>
        </pc:spChg>
        <pc:spChg chg="mod">
          <ac:chgData name="Leticia Patino Borges" userId="57ad1a2c-d7a9-42c7-9fb1-529b00cc7347" providerId="ADAL" clId="{C79075F2-1E97-4255-9AB7-9E50F9CA78BC}" dt="2024-05-20T15:05:41.664" v="1077" actId="255"/>
          <ac:spMkLst>
            <pc:docMk/>
            <pc:sldMk cId="1814976613" sldId="1729"/>
            <ac:spMk id="18" creationId="{305E6227-C9F6-4EBA-B584-EA7100CF4F2D}"/>
          </ac:spMkLst>
        </pc:spChg>
        <pc:picChg chg="mod">
          <ac:chgData name="Leticia Patino Borges" userId="57ad1a2c-d7a9-42c7-9fb1-529b00cc7347" providerId="ADAL" clId="{C79075F2-1E97-4255-9AB7-9E50F9CA78BC}" dt="2024-05-20T14:44:31.111" v="898" actId="1076"/>
          <ac:picMkLst>
            <pc:docMk/>
            <pc:sldMk cId="1814976613" sldId="1729"/>
            <ac:picMk id="4" creationId="{B35807B2-D7D2-AC67-8C30-2B033E35EB58}"/>
          </ac:picMkLst>
        </pc:picChg>
        <pc:cxnChg chg="add del">
          <ac:chgData name="Leticia Patino Borges" userId="57ad1a2c-d7a9-42c7-9fb1-529b00cc7347" providerId="ADAL" clId="{C79075F2-1E97-4255-9AB7-9E50F9CA78BC}" dt="2024-05-20T14:56:07.693" v="970" actId="478"/>
          <ac:cxnSpMkLst>
            <pc:docMk/>
            <pc:sldMk cId="1814976613" sldId="1729"/>
            <ac:cxnSpMk id="19" creationId="{97641FE6-0EF2-41CC-A655-77A433446F06}"/>
          </ac:cxnSpMkLst>
        </pc:cxnChg>
      </pc:sldChg>
      <pc:sldChg chg="addSp delSp modSp mod setBg">
        <pc:chgData name="Leticia Patino Borges" userId="57ad1a2c-d7a9-42c7-9fb1-529b00cc7347" providerId="ADAL" clId="{C79075F2-1E97-4255-9AB7-9E50F9CA78BC}" dt="2024-05-20T15:05:19.872" v="1063" actId="108"/>
        <pc:sldMkLst>
          <pc:docMk/>
          <pc:sldMk cId="3135549556" sldId="1730"/>
        </pc:sldMkLst>
        <pc:spChg chg="del">
          <ac:chgData name="Leticia Patino Borges" userId="57ad1a2c-d7a9-42c7-9fb1-529b00cc7347" providerId="ADAL" clId="{C79075F2-1E97-4255-9AB7-9E50F9CA78BC}" dt="2024-05-20T14:56:05.364" v="969" actId="478"/>
          <ac:spMkLst>
            <pc:docMk/>
            <pc:sldMk cId="3135549556" sldId="1730"/>
            <ac:spMk id="2" creationId="{FD440B0B-8DFA-4630-A07C-C5B93645C8AB}"/>
          </ac:spMkLst>
        </pc:spChg>
        <pc:spChg chg="del">
          <ac:chgData name="Leticia Patino Borges" userId="57ad1a2c-d7a9-42c7-9fb1-529b00cc7347" providerId="ADAL" clId="{C79075F2-1E97-4255-9AB7-9E50F9CA78BC}" dt="2024-05-16T18:59:56.375" v="58" actId="478"/>
          <ac:spMkLst>
            <pc:docMk/>
            <pc:sldMk cId="3135549556" sldId="1730"/>
            <ac:spMk id="3" creationId="{411B5E88-EDC1-0D22-C215-BFCB405D0918}"/>
          </ac:spMkLst>
        </pc:spChg>
        <pc:spChg chg="mod">
          <ac:chgData name="Leticia Patino Borges" userId="57ad1a2c-d7a9-42c7-9fb1-529b00cc7347" providerId="ADAL" clId="{C79075F2-1E97-4255-9AB7-9E50F9CA78BC}" dt="2024-05-20T15:03:58.614" v="1024" actId="108"/>
          <ac:spMkLst>
            <pc:docMk/>
            <pc:sldMk cId="3135549556" sldId="1730"/>
            <ac:spMk id="5" creationId="{44D5B04B-C6E4-45CC-988D-E48A225F8170}"/>
          </ac:spMkLst>
        </pc:spChg>
        <pc:spChg chg="add del mod">
          <ac:chgData name="Leticia Patino Borges" userId="57ad1a2c-d7a9-42c7-9fb1-529b00cc7347" providerId="ADAL" clId="{C79075F2-1E97-4255-9AB7-9E50F9CA78BC}" dt="2024-05-20T13:36:58.366" v="587" actId="14100"/>
          <ac:spMkLst>
            <pc:docMk/>
            <pc:sldMk cId="3135549556" sldId="1730"/>
            <ac:spMk id="6" creationId="{A10C9780-27F0-4844-A7CB-099B007A4B3F}"/>
          </ac:spMkLst>
        </pc:spChg>
        <pc:spChg chg="add del mod ord">
          <ac:chgData name="Leticia Patino Borges" userId="57ad1a2c-d7a9-42c7-9fb1-529b00cc7347" providerId="ADAL" clId="{C79075F2-1E97-4255-9AB7-9E50F9CA78BC}" dt="2024-05-20T13:36:52.852" v="585" actId="478"/>
          <ac:spMkLst>
            <pc:docMk/>
            <pc:sldMk cId="3135549556" sldId="1730"/>
            <ac:spMk id="9" creationId="{06A02920-658C-CE9F-28E0-3A8D3DA70170}"/>
          </ac:spMkLst>
        </pc:spChg>
        <pc:spChg chg="mod">
          <ac:chgData name="Leticia Patino Borges" userId="57ad1a2c-d7a9-42c7-9fb1-529b00cc7347" providerId="ADAL" clId="{C79075F2-1E97-4255-9AB7-9E50F9CA78BC}" dt="2024-05-20T14:44:53.285" v="901" actId="1076"/>
          <ac:spMkLst>
            <pc:docMk/>
            <pc:sldMk cId="3135549556" sldId="1730"/>
            <ac:spMk id="10" creationId="{4039C2B2-8A5D-44F2-A832-09520FFC5B02}"/>
          </ac:spMkLst>
        </pc:spChg>
        <pc:spChg chg="mod">
          <ac:chgData name="Leticia Patino Borges" userId="57ad1a2c-d7a9-42c7-9fb1-529b00cc7347" providerId="ADAL" clId="{C79075F2-1E97-4255-9AB7-9E50F9CA78BC}" dt="2024-05-20T14:44:47.568" v="900" actId="207"/>
          <ac:spMkLst>
            <pc:docMk/>
            <pc:sldMk cId="3135549556" sldId="1730"/>
            <ac:spMk id="13" creationId="{9EEF483E-01CF-BCE0-8731-15D5D3D33423}"/>
          </ac:spMkLst>
        </pc:spChg>
        <pc:spChg chg="add del mod">
          <ac:chgData name="Leticia Patino Borges" userId="57ad1a2c-d7a9-42c7-9fb1-529b00cc7347" providerId="ADAL" clId="{C79075F2-1E97-4255-9AB7-9E50F9CA78BC}" dt="2024-05-16T19:00:16.363" v="63" actId="478"/>
          <ac:spMkLst>
            <pc:docMk/>
            <pc:sldMk cId="3135549556" sldId="1730"/>
            <ac:spMk id="13" creationId="{D2B88C8A-1BD7-A75C-D191-59B08F57B2D2}"/>
          </ac:spMkLst>
        </pc:spChg>
        <pc:spChg chg="mod">
          <ac:chgData name="Leticia Patino Borges" userId="57ad1a2c-d7a9-42c7-9fb1-529b00cc7347" providerId="ADAL" clId="{C79075F2-1E97-4255-9AB7-9E50F9CA78BC}" dt="2024-05-20T13:37:01.128" v="588" actId="1076"/>
          <ac:spMkLst>
            <pc:docMk/>
            <pc:sldMk cId="3135549556" sldId="1730"/>
            <ac:spMk id="14" creationId="{379968AF-61CF-2F95-E55F-276F3407D4BC}"/>
          </ac:spMkLst>
        </pc:spChg>
        <pc:spChg chg="mod">
          <ac:chgData name="Leticia Patino Borges" userId="57ad1a2c-d7a9-42c7-9fb1-529b00cc7347" providerId="ADAL" clId="{C79075F2-1E97-4255-9AB7-9E50F9CA78BC}" dt="2024-05-20T15:05:19.872" v="1063" actId="108"/>
          <ac:spMkLst>
            <pc:docMk/>
            <pc:sldMk cId="3135549556" sldId="1730"/>
            <ac:spMk id="18" creationId="{305E6227-C9F6-4EBA-B584-EA7100CF4F2D}"/>
          </ac:spMkLst>
        </pc:spChg>
        <pc:grpChg chg="add mod">
          <ac:chgData name="Leticia Patino Borges" userId="57ad1a2c-d7a9-42c7-9fb1-529b00cc7347" providerId="ADAL" clId="{C79075F2-1E97-4255-9AB7-9E50F9CA78BC}" dt="2024-05-20T14:36:39.630" v="854"/>
          <ac:grpSpMkLst>
            <pc:docMk/>
            <pc:sldMk cId="3135549556" sldId="1730"/>
            <ac:grpSpMk id="3" creationId="{89615DAE-55A4-4CDC-E773-1AB659F3611A}"/>
          </ac:grpSpMkLst>
        </pc:grpChg>
        <pc:graphicFrameChg chg="add del mod">
          <ac:chgData name="Leticia Patino Borges" userId="57ad1a2c-d7a9-42c7-9fb1-529b00cc7347" providerId="ADAL" clId="{C79075F2-1E97-4255-9AB7-9E50F9CA78BC}" dt="2024-05-16T19:00:44.013" v="72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  <pc:graphicFrameChg chg="del">
          <ac:chgData name="Leticia Patino Borges" userId="57ad1a2c-d7a9-42c7-9fb1-529b00cc7347" providerId="ADAL" clId="{C79075F2-1E97-4255-9AB7-9E50F9CA78BC}" dt="2024-05-16T19:00:12.829" v="61" actId="478"/>
          <ac:graphicFrameMkLst>
            <pc:docMk/>
            <pc:sldMk cId="3135549556" sldId="1730"/>
            <ac:graphicFrameMk id="15" creationId="{CF7BF0F0-274B-5CC4-FBEF-1AA05A4757D7}"/>
          </ac:graphicFrameMkLst>
        </pc:graphicFrameChg>
        <pc:graphicFrameChg chg="add mod">
          <ac:chgData name="Leticia Patino Borges" userId="57ad1a2c-d7a9-42c7-9fb1-529b00cc7347" providerId="ADAL" clId="{C79075F2-1E97-4255-9AB7-9E50F9CA78BC}" dt="2024-05-20T13:36:36.661" v="579" actId="1076"/>
          <ac:graphicFrameMkLst>
            <pc:docMk/>
            <pc:sldMk cId="3135549556" sldId="1730"/>
            <ac:graphicFrameMk id="16" creationId="{F9BD7231-0BBF-2F92-F096-5AAAD8E160CE}"/>
          </ac:graphicFrameMkLst>
        </pc:graphicFrameChg>
        <pc:picChg chg="mod">
          <ac:chgData name="Leticia Patino Borges" userId="57ad1a2c-d7a9-42c7-9fb1-529b00cc7347" providerId="ADAL" clId="{C79075F2-1E97-4255-9AB7-9E50F9CA78BC}" dt="2024-05-20T14:36:39.630" v="854"/>
          <ac:picMkLst>
            <pc:docMk/>
            <pc:sldMk cId="3135549556" sldId="1730"/>
            <ac:picMk id="4" creationId="{E9BFA152-9A6F-BBDE-B284-A76B1FD03DE5}"/>
          </ac:picMkLst>
        </pc:picChg>
        <pc:cxnChg chg="del">
          <ac:chgData name="Leticia Patino Borges" userId="57ad1a2c-d7a9-42c7-9fb1-529b00cc7347" providerId="ADAL" clId="{C79075F2-1E97-4255-9AB7-9E50F9CA78BC}" dt="2024-05-16T19:00:14.056" v="62" actId="478"/>
          <ac:cxnSpMkLst>
            <pc:docMk/>
            <pc:sldMk cId="3135549556" sldId="1730"/>
            <ac:cxnSpMk id="4" creationId="{B59F4414-3505-E691-AD8F-4941F6E59E4B}"/>
          </ac:cxnSpMkLst>
        </pc:cxnChg>
        <pc:cxnChg chg="del">
          <ac:chgData name="Leticia Patino Borges" userId="57ad1a2c-d7a9-42c7-9fb1-529b00cc7347" providerId="ADAL" clId="{C79075F2-1E97-4255-9AB7-9E50F9CA78BC}" dt="2024-05-20T14:56:03.372" v="968" actId="478"/>
          <ac:cxnSpMkLst>
            <pc:docMk/>
            <pc:sldMk cId="3135549556" sldId="1730"/>
            <ac:cxnSpMk id="12" creationId="{063F726B-60D0-D93D-5729-A7515AD26BA6}"/>
          </ac:cxnSpMkLst>
        </pc:cxnChg>
      </pc:sldChg>
      <pc:sldChg chg="addSp delSp modSp mod setBg">
        <pc:chgData name="Leticia Patino Borges" userId="57ad1a2c-d7a9-42c7-9fb1-529b00cc7347" providerId="ADAL" clId="{C79075F2-1E97-4255-9AB7-9E50F9CA78BC}" dt="2024-05-20T15:08:51.113" v="1116"/>
        <pc:sldMkLst>
          <pc:docMk/>
          <pc:sldMk cId="3039841087" sldId="1731"/>
        </pc:sldMkLst>
        <pc:spChg chg="del">
          <ac:chgData name="Leticia Patino Borges" userId="57ad1a2c-d7a9-42c7-9fb1-529b00cc7347" providerId="ADAL" clId="{C79075F2-1E97-4255-9AB7-9E50F9CA78BC}" dt="2024-05-20T14:56:12.205" v="971" actId="478"/>
          <ac:spMkLst>
            <pc:docMk/>
            <pc:sldMk cId="3039841087" sldId="1731"/>
            <ac:spMk id="2" creationId="{FD440B0B-8DFA-4630-A07C-C5B93645C8AB}"/>
          </ac:spMkLst>
        </pc:spChg>
        <pc:spChg chg="add mod ord">
          <ac:chgData name="Leticia Patino Borges" userId="57ad1a2c-d7a9-42c7-9fb1-529b00cc7347" providerId="ADAL" clId="{C79075F2-1E97-4255-9AB7-9E50F9CA78BC}" dt="2024-05-20T15:08:15.593" v="1108" actId="207"/>
          <ac:spMkLst>
            <pc:docMk/>
            <pc:sldMk cId="3039841087" sldId="1731"/>
            <ac:spMk id="3" creationId="{A02F9D4F-B2A1-107A-9E0C-E8FFD51D47BB}"/>
          </ac:spMkLst>
        </pc:spChg>
        <pc:spChg chg="add mod">
          <ac:chgData name="Leticia Patino Borges" userId="57ad1a2c-d7a9-42c7-9fb1-529b00cc7347" providerId="ADAL" clId="{C79075F2-1E97-4255-9AB7-9E50F9CA78BC}" dt="2024-05-20T13:38:53.957" v="605" actId="1035"/>
          <ac:spMkLst>
            <pc:docMk/>
            <pc:sldMk cId="3039841087" sldId="1731"/>
            <ac:spMk id="6" creationId="{82880AEA-61B8-DE4F-6772-7A064733A488}"/>
          </ac:spMkLst>
        </pc:spChg>
        <pc:spChg chg="mod">
          <ac:chgData name="Leticia Patino Borges" userId="57ad1a2c-d7a9-42c7-9fb1-529b00cc7347" providerId="ADAL" clId="{C79075F2-1E97-4255-9AB7-9E50F9CA78BC}" dt="2024-05-20T15:08:35.643" v="1110" actId="14100"/>
          <ac:spMkLst>
            <pc:docMk/>
            <pc:sldMk cId="3039841087" sldId="1731"/>
            <ac:spMk id="7" creationId="{8D63F786-D8CE-91A2-123C-26C7708FBBE2}"/>
          </ac:spMkLst>
        </pc:spChg>
        <pc:spChg chg="add mod">
          <ac:chgData name="Leticia Patino Borges" userId="57ad1a2c-d7a9-42c7-9fb1-529b00cc7347" providerId="ADAL" clId="{C79075F2-1E97-4255-9AB7-9E50F9CA78BC}" dt="2024-05-20T15:07:48.448" v="1105" actId="1035"/>
          <ac:spMkLst>
            <pc:docMk/>
            <pc:sldMk cId="3039841087" sldId="1731"/>
            <ac:spMk id="8" creationId="{6ABAF65F-26B1-1416-32E7-C2E37AA715DD}"/>
          </ac:spMkLst>
        </pc:spChg>
        <pc:spChg chg="add mod">
          <ac:chgData name="Leticia Patino Borges" userId="57ad1a2c-d7a9-42c7-9fb1-529b00cc7347" providerId="ADAL" clId="{C79075F2-1E97-4255-9AB7-9E50F9CA78BC}" dt="2024-05-20T15:07:48.448" v="1105" actId="1035"/>
          <ac:spMkLst>
            <pc:docMk/>
            <pc:sldMk cId="3039841087" sldId="1731"/>
            <ac:spMk id="9" creationId="{FA14A8EB-AB3B-1BC0-2546-4DB425859184}"/>
          </ac:spMkLst>
        </pc:spChg>
        <pc:spChg chg="add mod">
          <ac:chgData name="Leticia Patino Borges" userId="57ad1a2c-d7a9-42c7-9fb1-529b00cc7347" providerId="ADAL" clId="{C79075F2-1E97-4255-9AB7-9E50F9CA78BC}" dt="2024-05-20T15:07:48.448" v="1105" actId="1035"/>
          <ac:spMkLst>
            <pc:docMk/>
            <pc:sldMk cId="3039841087" sldId="1731"/>
            <ac:spMk id="10" creationId="{F9ED8D3F-8399-1E4E-9473-1FEA70FF3236}"/>
          </ac:spMkLst>
        </pc:spChg>
        <pc:spChg chg="mod">
          <ac:chgData name="Leticia Patino Borges" userId="57ad1a2c-d7a9-42c7-9fb1-529b00cc7347" providerId="ADAL" clId="{C79075F2-1E97-4255-9AB7-9E50F9CA78BC}" dt="2024-05-20T15:08:27.928" v="1109" actId="14100"/>
          <ac:spMkLst>
            <pc:docMk/>
            <pc:sldMk cId="3039841087" sldId="1731"/>
            <ac:spMk id="11" creationId="{31BD75FC-5EF1-496B-AE62-AF11C9894F64}"/>
          </ac:spMkLst>
        </pc:spChg>
        <pc:spChg chg="mod">
          <ac:chgData name="Leticia Patino Borges" userId="57ad1a2c-d7a9-42c7-9fb1-529b00cc7347" providerId="ADAL" clId="{C79075F2-1E97-4255-9AB7-9E50F9CA78BC}" dt="2024-05-20T13:38:53.957" v="605" actId="1035"/>
          <ac:spMkLst>
            <pc:docMk/>
            <pc:sldMk cId="3039841087" sldId="1731"/>
            <ac:spMk id="12" creationId="{CE876BE4-0546-B4F2-499A-237C41EBE002}"/>
          </ac:spMkLst>
        </pc:spChg>
        <pc:spChg chg="mod">
          <ac:chgData name="Leticia Patino Borges" userId="57ad1a2c-d7a9-42c7-9fb1-529b00cc7347" providerId="ADAL" clId="{C79075F2-1E97-4255-9AB7-9E50F9CA78BC}" dt="2024-05-20T13:38:53.957" v="605" actId="1035"/>
          <ac:spMkLst>
            <pc:docMk/>
            <pc:sldMk cId="3039841087" sldId="1731"/>
            <ac:spMk id="13" creationId="{4C988A9F-DB0A-D0B8-1B4E-021AB902A720}"/>
          </ac:spMkLst>
        </pc:spChg>
        <pc:spChg chg="add mod">
          <ac:chgData name="Leticia Patino Borges" userId="57ad1a2c-d7a9-42c7-9fb1-529b00cc7347" providerId="ADAL" clId="{C79075F2-1E97-4255-9AB7-9E50F9CA78BC}" dt="2024-05-20T15:07:48.448" v="1105" actId="1035"/>
          <ac:spMkLst>
            <pc:docMk/>
            <pc:sldMk cId="3039841087" sldId="1731"/>
            <ac:spMk id="17" creationId="{E2B9A735-ED83-0521-8250-AEC9125B3DA3}"/>
          </ac:spMkLst>
        </pc:spChg>
        <pc:spChg chg="mod">
          <ac:chgData name="Leticia Patino Borges" userId="57ad1a2c-d7a9-42c7-9fb1-529b00cc7347" providerId="ADAL" clId="{C79075F2-1E97-4255-9AB7-9E50F9CA78BC}" dt="2024-05-20T15:05:52" v="1078" actId="6549"/>
          <ac:spMkLst>
            <pc:docMk/>
            <pc:sldMk cId="3039841087" sldId="1731"/>
            <ac:spMk id="18" creationId="{305E6227-C9F6-4EBA-B584-EA7100CF4F2D}"/>
          </ac:spMkLst>
        </pc:spChg>
        <pc:spChg chg="add mod">
          <ac:chgData name="Leticia Patino Borges" userId="57ad1a2c-d7a9-42c7-9fb1-529b00cc7347" providerId="ADAL" clId="{C79075F2-1E97-4255-9AB7-9E50F9CA78BC}" dt="2024-05-20T15:07:48.448" v="1105" actId="1035"/>
          <ac:spMkLst>
            <pc:docMk/>
            <pc:sldMk cId="3039841087" sldId="1731"/>
            <ac:spMk id="19" creationId="{F9F41BA8-B9E8-C8A3-8557-E9F08FA7861B}"/>
          </ac:spMkLst>
        </pc:spChg>
        <pc:spChg chg="add mod">
          <ac:chgData name="Leticia Patino Borges" userId="57ad1a2c-d7a9-42c7-9fb1-529b00cc7347" providerId="ADAL" clId="{C79075F2-1E97-4255-9AB7-9E50F9CA78BC}" dt="2024-05-20T13:38:53.957" v="605" actId="1035"/>
          <ac:spMkLst>
            <pc:docMk/>
            <pc:sldMk cId="3039841087" sldId="1731"/>
            <ac:spMk id="20" creationId="{7CE5E80D-DC44-8F1B-627B-675801783ECD}"/>
          </ac:spMkLst>
        </pc:spChg>
        <pc:spChg chg="add mod">
          <ac:chgData name="Leticia Patino Borges" userId="57ad1a2c-d7a9-42c7-9fb1-529b00cc7347" providerId="ADAL" clId="{C79075F2-1E97-4255-9AB7-9E50F9CA78BC}" dt="2024-05-20T15:07:48.448" v="1105" actId="1035"/>
          <ac:spMkLst>
            <pc:docMk/>
            <pc:sldMk cId="3039841087" sldId="1731"/>
            <ac:spMk id="21" creationId="{B837897D-3ADB-58C9-0E5A-1FE916A7DAC1}"/>
          </ac:spMkLst>
        </pc:spChg>
        <pc:spChg chg="mod">
          <ac:chgData name="Leticia Patino Borges" userId="57ad1a2c-d7a9-42c7-9fb1-529b00cc7347" providerId="ADAL" clId="{C79075F2-1E97-4255-9AB7-9E50F9CA78BC}" dt="2024-05-20T14:45:01.031" v="903" actId="207"/>
          <ac:spMkLst>
            <pc:docMk/>
            <pc:sldMk cId="3039841087" sldId="1731"/>
            <ac:spMk id="23" creationId="{03B87484-726A-978E-66C0-31BBD4051E1E}"/>
          </ac:spMkLst>
        </pc:spChg>
        <pc:grpChg chg="add mod">
          <ac:chgData name="Leticia Patino Borges" userId="57ad1a2c-d7a9-42c7-9fb1-529b00cc7347" providerId="ADAL" clId="{C79075F2-1E97-4255-9AB7-9E50F9CA78BC}" dt="2024-05-20T14:36:43.038" v="855"/>
          <ac:grpSpMkLst>
            <pc:docMk/>
            <pc:sldMk cId="3039841087" sldId="1731"/>
            <ac:grpSpMk id="16" creationId="{C6BB39C2-857E-1A39-7820-8745885C5BFE}"/>
          </ac:grpSpMkLst>
        </pc:grpChg>
        <pc:graphicFrameChg chg="del">
          <ac:chgData name="Leticia Patino Borges" userId="57ad1a2c-d7a9-42c7-9fb1-529b00cc7347" providerId="ADAL" clId="{C79075F2-1E97-4255-9AB7-9E50F9CA78BC}" dt="2024-05-16T19:03:53.828" v="83" actId="478"/>
          <ac:graphicFrameMkLst>
            <pc:docMk/>
            <pc:sldMk cId="3039841087" sldId="1731"/>
            <ac:graphicFrameMk id="3" creationId="{177B49A9-D062-4379-B3C3-1E78AFD45DA5}"/>
          </ac:graphicFrameMkLst>
        </pc:graphicFrameChg>
        <pc:graphicFrameChg chg="add mod">
          <ac:chgData name="Leticia Patino Borges" userId="57ad1a2c-d7a9-42c7-9fb1-529b00cc7347" providerId="ADAL" clId="{C79075F2-1E97-4255-9AB7-9E50F9CA78BC}" dt="2024-05-20T15:08:51.113" v="1116"/>
          <ac:graphicFrameMkLst>
            <pc:docMk/>
            <pc:sldMk cId="3039841087" sldId="1731"/>
            <ac:graphicFrameMk id="4" creationId="{9F1AED4B-4900-4997-A047-BA1160F3560F}"/>
          </ac:graphicFrameMkLst>
        </pc:graphicFrameChg>
        <pc:picChg chg="mod">
          <ac:chgData name="Leticia Patino Borges" userId="57ad1a2c-d7a9-42c7-9fb1-529b00cc7347" providerId="ADAL" clId="{C79075F2-1E97-4255-9AB7-9E50F9CA78BC}" dt="2024-05-20T14:36:43.038" v="855"/>
          <ac:picMkLst>
            <pc:docMk/>
            <pc:sldMk cId="3039841087" sldId="1731"/>
            <ac:picMk id="22" creationId="{AB1D270D-3DD0-9B5B-B06C-DC9BABB4250E}"/>
          </ac:picMkLst>
        </pc:picChg>
        <pc:cxnChg chg="del">
          <ac:chgData name="Leticia Patino Borges" userId="57ad1a2c-d7a9-42c7-9fb1-529b00cc7347" providerId="ADAL" clId="{C79075F2-1E97-4255-9AB7-9E50F9CA78BC}" dt="2024-05-20T13:38:45.481" v="598" actId="478"/>
          <ac:cxnSpMkLst>
            <pc:docMk/>
            <pc:sldMk cId="3039841087" sldId="1731"/>
            <ac:cxnSpMk id="15" creationId="{776E64D7-1FE7-A123-657C-544E1286A3BE}"/>
          </ac:cxnSpMkLst>
        </pc:cxnChg>
        <pc:cxnChg chg="del">
          <ac:chgData name="Leticia Patino Borges" userId="57ad1a2c-d7a9-42c7-9fb1-529b00cc7347" providerId="ADAL" clId="{C79075F2-1E97-4255-9AB7-9E50F9CA78BC}" dt="2024-05-16T19:03:56.431" v="84" actId="478"/>
          <ac:cxnSpMkLst>
            <pc:docMk/>
            <pc:sldMk cId="3039841087" sldId="1731"/>
            <ac:cxnSpMk id="16" creationId="{977F9287-1F6A-346E-A9EF-2A409B10A2B9}"/>
          </ac:cxnSpMkLst>
        </pc:cxnChg>
      </pc:sldChg>
      <pc:sldChg chg="modSp del mod">
        <pc:chgData name="Leticia Patino Borges" userId="57ad1a2c-d7a9-42c7-9fb1-529b00cc7347" providerId="ADAL" clId="{C79075F2-1E97-4255-9AB7-9E50F9CA78BC}" dt="2024-05-16T19:10:35.778" v="162" actId="47"/>
        <pc:sldMkLst>
          <pc:docMk/>
          <pc:sldMk cId="2935199316" sldId="1732"/>
        </pc:sldMkLst>
        <pc:graphicFrameChg chg="modGraphic">
          <ac:chgData name="Leticia Patino Borges" userId="57ad1a2c-d7a9-42c7-9fb1-529b00cc7347" providerId="ADAL" clId="{C79075F2-1E97-4255-9AB7-9E50F9CA78BC}" dt="2024-05-16T19:07:48.934" v="134" actId="6549"/>
          <ac:graphicFrameMkLst>
            <pc:docMk/>
            <pc:sldMk cId="2935199316" sldId="1732"/>
            <ac:graphicFrameMk id="6" creationId="{A0CD7C76-92B7-5575-60B1-86E4AF568860}"/>
          </ac:graphicFrameMkLst>
        </pc:graphicFrameChg>
      </pc:sldChg>
      <pc:sldChg chg="addSp delSp modSp add mod setBg">
        <pc:chgData name="Leticia Patino Borges" userId="57ad1a2c-d7a9-42c7-9fb1-529b00cc7347" providerId="ADAL" clId="{C79075F2-1E97-4255-9AB7-9E50F9CA78BC}" dt="2024-05-20T15:06:01.199" v="1080" actId="255"/>
        <pc:sldMkLst>
          <pc:docMk/>
          <pc:sldMk cId="994347761" sldId="1733"/>
        </pc:sldMkLst>
        <pc:spChg chg="del">
          <ac:chgData name="Leticia Patino Borges" userId="57ad1a2c-d7a9-42c7-9fb1-529b00cc7347" providerId="ADAL" clId="{C79075F2-1E97-4255-9AB7-9E50F9CA78BC}" dt="2024-05-20T14:56:15.126" v="972" actId="478"/>
          <ac:spMkLst>
            <pc:docMk/>
            <pc:sldMk cId="994347761" sldId="1733"/>
            <ac:spMk id="2" creationId="{FD440B0B-8DFA-4630-A07C-C5B93645C8AB}"/>
          </ac:spMkLst>
        </pc:spChg>
        <pc:spChg chg="add del mod ord">
          <ac:chgData name="Leticia Patino Borges" userId="57ad1a2c-d7a9-42c7-9fb1-529b00cc7347" providerId="ADAL" clId="{C79075F2-1E97-4255-9AB7-9E50F9CA78BC}" dt="2024-05-20T14:30:14.633" v="769" actId="478"/>
          <ac:spMkLst>
            <pc:docMk/>
            <pc:sldMk cId="994347761" sldId="1733"/>
            <ac:spMk id="3" creationId="{03DF6118-398F-AA36-6B33-3EF6F4AE190B}"/>
          </ac:spMkLst>
        </pc:spChg>
        <pc:spChg chg="mod">
          <ac:chgData name="Leticia Patino Borges" userId="57ad1a2c-d7a9-42c7-9fb1-529b00cc7347" providerId="ADAL" clId="{C79075F2-1E97-4255-9AB7-9E50F9CA78BC}" dt="2024-05-20T13:40:37.303" v="623" actId="207"/>
          <ac:spMkLst>
            <pc:docMk/>
            <pc:sldMk cId="994347761" sldId="1733"/>
            <ac:spMk id="8" creationId="{73949475-EB85-63B5-C9F6-99EE72833504}"/>
          </ac:spMkLst>
        </pc:spChg>
        <pc:spChg chg="mod">
          <ac:chgData name="Leticia Patino Borges" userId="57ad1a2c-d7a9-42c7-9fb1-529b00cc7347" providerId="ADAL" clId="{C79075F2-1E97-4255-9AB7-9E50F9CA78BC}" dt="2024-05-20T14:30:43.494" v="775" actId="1076"/>
          <ac:spMkLst>
            <pc:docMk/>
            <pc:sldMk cId="994347761" sldId="1733"/>
            <ac:spMk id="12" creationId="{607A2959-EB95-A064-8B90-A165B5B28277}"/>
          </ac:spMkLst>
        </pc:spChg>
        <pc:spChg chg="mod ord">
          <ac:chgData name="Leticia Patino Borges" userId="57ad1a2c-d7a9-42c7-9fb1-529b00cc7347" providerId="ADAL" clId="{C79075F2-1E97-4255-9AB7-9E50F9CA78BC}" dt="2024-05-20T14:46:38.897" v="908" actId="1076"/>
          <ac:spMkLst>
            <pc:docMk/>
            <pc:sldMk cId="994347761" sldId="1733"/>
            <ac:spMk id="13" creationId="{4105CBFA-8986-AA9C-BD7B-0779066863C5}"/>
          </ac:spMkLst>
        </pc:spChg>
        <pc:spChg chg="mod">
          <ac:chgData name="Leticia Patino Borges" userId="57ad1a2c-d7a9-42c7-9fb1-529b00cc7347" providerId="ADAL" clId="{C79075F2-1E97-4255-9AB7-9E50F9CA78BC}" dt="2024-05-20T14:30:43.494" v="775" actId="1076"/>
          <ac:spMkLst>
            <pc:docMk/>
            <pc:sldMk cId="994347761" sldId="1733"/>
            <ac:spMk id="14" creationId="{F557BE33-8488-86F4-46F9-8F5F0ACBF657}"/>
          </ac:spMkLst>
        </pc:spChg>
        <pc:spChg chg="mod">
          <ac:chgData name="Leticia Patino Borges" userId="57ad1a2c-d7a9-42c7-9fb1-529b00cc7347" providerId="ADAL" clId="{C79075F2-1E97-4255-9AB7-9E50F9CA78BC}" dt="2024-05-20T14:45:08.699" v="905" actId="207"/>
          <ac:spMkLst>
            <pc:docMk/>
            <pc:sldMk cId="994347761" sldId="1733"/>
            <ac:spMk id="15" creationId="{6A466609-E6BF-35A1-CE89-501A9C163106}"/>
          </ac:spMkLst>
        </pc:spChg>
        <pc:spChg chg="mod">
          <ac:chgData name="Leticia Patino Borges" userId="57ad1a2c-d7a9-42c7-9fb1-529b00cc7347" providerId="ADAL" clId="{C79075F2-1E97-4255-9AB7-9E50F9CA78BC}" dt="2024-05-20T15:06:01.199" v="1080" actId="255"/>
          <ac:spMkLst>
            <pc:docMk/>
            <pc:sldMk cId="994347761" sldId="1733"/>
            <ac:spMk id="18" creationId="{305E6227-C9F6-4EBA-B584-EA7100CF4F2D}"/>
          </ac:spMkLst>
        </pc:spChg>
        <pc:grpChg chg="add mod">
          <ac:chgData name="Leticia Patino Borges" userId="57ad1a2c-d7a9-42c7-9fb1-529b00cc7347" providerId="ADAL" clId="{C79075F2-1E97-4255-9AB7-9E50F9CA78BC}" dt="2024-05-20T14:36:44.843" v="856"/>
          <ac:grpSpMkLst>
            <pc:docMk/>
            <pc:sldMk cId="994347761" sldId="1733"/>
            <ac:grpSpMk id="7" creationId="{F839839D-3205-FA32-EF34-855A8C912B13}"/>
          </ac:grpSpMkLst>
        </pc:grpChg>
        <pc:graphicFrameChg chg="mod modGraphic">
          <ac:chgData name="Leticia Patino Borges" userId="57ad1a2c-d7a9-42c7-9fb1-529b00cc7347" providerId="ADAL" clId="{C79075F2-1E97-4255-9AB7-9E50F9CA78BC}" dt="2024-05-20T14:30:43.494" v="775" actId="1076"/>
          <ac:graphicFrameMkLst>
            <pc:docMk/>
            <pc:sldMk cId="994347761" sldId="1733"/>
            <ac:graphicFrameMk id="6" creationId="{A0CD7C76-92B7-5575-60B1-86E4AF568860}"/>
          </ac:graphicFrameMkLst>
        </pc:graphicFrameChg>
        <pc:picChg chg="mod">
          <ac:chgData name="Leticia Patino Borges" userId="57ad1a2c-d7a9-42c7-9fb1-529b00cc7347" providerId="ADAL" clId="{C79075F2-1E97-4255-9AB7-9E50F9CA78BC}" dt="2024-05-20T14:36:44.843" v="856"/>
          <ac:picMkLst>
            <pc:docMk/>
            <pc:sldMk cId="994347761" sldId="1733"/>
            <ac:picMk id="11" creationId="{D9F0F561-ACE5-0AFD-DC8F-85492162A30D}"/>
          </ac:picMkLst>
        </pc:picChg>
        <pc:cxnChg chg="add del mod">
          <ac:chgData name="Leticia Patino Borges" userId="57ad1a2c-d7a9-42c7-9fb1-529b00cc7347" providerId="ADAL" clId="{C79075F2-1E97-4255-9AB7-9E50F9CA78BC}" dt="2024-05-20T14:56:16.418" v="973" actId="478"/>
          <ac:cxnSpMkLst>
            <pc:docMk/>
            <pc:sldMk cId="994347761" sldId="1733"/>
            <ac:cxnSpMk id="9" creationId="{1734419A-540F-FD07-66FB-40A4B62196EC}"/>
          </ac:cxnSpMkLst>
        </pc:cxnChg>
        <pc:cxnChg chg="mod">
          <ac:chgData name="Leticia Patino Borges" userId="57ad1a2c-d7a9-42c7-9fb1-529b00cc7347" providerId="ADAL" clId="{C79075F2-1E97-4255-9AB7-9E50F9CA78BC}" dt="2024-05-20T14:30:47.259" v="776" actId="1076"/>
          <ac:cxnSpMkLst>
            <pc:docMk/>
            <pc:sldMk cId="994347761" sldId="1733"/>
            <ac:cxnSpMk id="10" creationId="{0F304D16-74FD-C4FB-EA01-695F72468D56}"/>
          </ac:cxnSpMkLst>
        </pc:cxnChg>
      </pc:sldChg>
      <pc:sldChg chg="addSp delSp modSp new mod setBg">
        <pc:chgData name="Leticia Patino Borges" userId="57ad1a2c-d7a9-42c7-9fb1-529b00cc7347" providerId="ADAL" clId="{C79075F2-1E97-4255-9AB7-9E50F9CA78BC}" dt="2024-05-20T15:24:44.971" v="1142" actId="1076"/>
        <pc:sldMkLst>
          <pc:docMk/>
          <pc:sldMk cId="3269498193" sldId="1734"/>
        </pc:sldMkLst>
        <pc:spChg chg="del">
          <ac:chgData name="Leticia Patino Borges" userId="57ad1a2c-d7a9-42c7-9fb1-529b00cc7347" providerId="ADAL" clId="{C79075F2-1E97-4255-9AB7-9E50F9CA78BC}" dt="2024-05-20T14:37:23.293" v="866" actId="478"/>
          <ac:spMkLst>
            <pc:docMk/>
            <pc:sldMk cId="3269498193" sldId="1734"/>
            <ac:spMk id="2" creationId="{FECFA0B4-8C45-891F-0997-0110D0999F88}"/>
          </ac:spMkLst>
        </pc:spChg>
        <pc:spChg chg="add mod">
          <ac:chgData name="Leticia Patino Borges" userId="57ad1a2c-d7a9-42c7-9fb1-529b00cc7347" providerId="ADAL" clId="{C79075F2-1E97-4255-9AB7-9E50F9CA78BC}" dt="2024-05-20T15:24:42.572" v="1141" actId="207"/>
          <ac:spMkLst>
            <pc:docMk/>
            <pc:sldMk cId="3269498193" sldId="1734"/>
            <ac:spMk id="4" creationId="{A22D1C75-00F9-1A57-EB04-51A931C581A1}"/>
          </ac:spMkLst>
        </pc:spChg>
        <pc:spChg chg="add mod">
          <ac:chgData name="Leticia Patino Borges" userId="57ad1a2c-d7a9-42c7-9fb1-529b00cc7347" providerId="ADAL" clId="{C79075F2-1E97-4255-9AB7-9E50F9CA78BC}" dt="2024-05-20T15:24:42.572" v="1141" actId="207"/>
          <ac:spMkLst>
            <pc:docMk/>
            <pc:sldMk cId="3269498193" sldId="1734"/>
            <ac:spMk id="5" creationId="{448F9315-B62E-71A1-34D3-432BE1F3FF1A}"/>
          </ac:spMkLst>
        </pc:spChg>
        <pc:grpChg chg="add mod">
          <ac:chgData name="Leticia Patino Borges" userId="57ad1a2c-d7a9-42c7-9fb1-529b00cc7347" providerId="ADAL" clId="{C79075F2-1E97-4255-9AB7-9E50F9CA78BC}" dt="2024-05-20T15:24:44.971" v="1142" actId="1076"/>
          <ac:grpSpMkLst>
            <pc:docMk/>
            <pc:sldMk cId="3269498193" sldId="1734"/>
            <ac:grpSpMk id="6" creationId="{E67B0AC2-33C8-60E3-9A3F-0CEF6D4E9448}"/>
          </ac:grpSpMkLst>
        </pc:grpChg>
        <pc:picChg chg="add mod">
          <ac:chgData name="Leticia Patino Borges" userId="57ad1a2c-d7a9-42c7-9fb1-529b00cc7347" providerId="ADAL" clId="{C79075F2-1E97-4255-9AB7-9E50F9CA78BC}" dt="2024-05-20T15:24:42.572" v="1141" actId="207"/>
          <ac:picMkLst>
            <pc:docMk/>
            <pc:sldMk cId="3269498193" sldId="1734"/>
            <ac:picMk id="3" creationId="{96C0AC26-0F2E-0363-B015-C2B3269F518F}"/>
          </ac:picMkLst>
        </pc:picChg>
      </pc:sldChg>
      <pc:sldChg chg="new del">
        <pc:chgData name="Leticia Patino Borges" userId="57ad1a2c-d7a9-42c7-9fb1-529b00cc7347" providerId="ADAL" clId="{C79075F2-1E97-4255-9AB7-9E50F9CA78BC}" dt="2024-05-21T16:41:19.418" v="1144" actId="680"/>
        <pc:sldMkLst>
          <pc:docMk/>
          <pc:sldMk cId="3599385926" sldId="1735"/>
        </pc:sldMkLst>
      </pc:sldChg>
      <pc:sldMasterChg chg="modSldLayout">
        <pc:chgData name="Leticia Patino Borges" userId="57ad1a2c-d7a9-42c7-9fb1-529b00cc7347" providerId="ADAL" clId="{C79075F2-1E97-4255-9AB7-9E50F9CA78BC}" dt="2024-05-20T14:39:04.360" v="884"/>
        <pc:sldMasterMkLst>
          <pc:docMk/>
          <pc:sldMasterMk cId="2177236899" sldId="2147483648"/>
        </pc:sldMasterMkLst>
        <pc:sldLayoutChg chg="addSp delSp modSp mod setBg">
          <pc:chgData name="Leticia Patino Borges" userId="57ad1a2c-d7a9-42c7-9fb1-529b00cc7347" providerId="ADAL" clId="{C79075F2-1E97-4255-9AB7-9E50F9CA78BC}" dt="2024-05-20T14:39:04.360" v="884"/>
          <pc:sldLayoutMkLst>
            <pc:docMk/>
            <pc:sldMasterMk cId="2177236899" sldId="2147483648"/>
            <pc:sldLayoutMk cId="3901006010" sldId="2147483716"/>
          </pc:sldLayoutMkLst>
          <pc:spChg chg="add del mod">
            <ac:chgData name="Leticia Patino Borges" userId="57ad1a2c-d7a9-42c7-9fb1-529b00cc7347" providerId="ADAL" clId="{C79075F2-1E97-4255-9AB7-9E50F9CA78BC}" dt="2024-05-20T14:39:01.439" v="883" actId="207"/>
            <ac:spMkLst>
              <pc:docMk/>
              <pc:sldMasterMk cId="2177236899" sldId="2147483648"/>
              <pc:sldLayoutMk cId="3901006010" sldId="2147483716"/>
              <ac:spMk id="2" creationId="{13BEBA5E-EA88-9242-2372-6A7958B802CD}"/>
            </ac:spMkLst>
          </pc:spChg>
        </pc:sldLayoutChg>
      </pc:sldMasterChg>
      <pc:sldMasterChg chg="modSldLayout">
        <pc:chgData name="Leticia Patino Borges" userId="57ad1a2c-d7a9-42c7-9fb1-529b00cc7347" providerId="ADAL" clId="{C79075F2-1E97-4255-9AB7-9E50F9CA78BC}" dt="2024-05-20T14:50:28.993" v="913" actId="207"/>
        <pc:sldMasterMkLst>
          <pc:docMk/>
          <pc:sldMasterMk cId="4155346858" sldId="2147483675"/>
        </pc:sldMasterMkLst>
        <pc:sldLayoutChg chg="addSp modSp mod setBg">
          <pc:chgData name="Leticia Patino Borges" userId="57ad1a2c-d7a9-42c7-9fb1-529b00cc7347" providerId="ADAL" clId="{C79075F2-1E97-4255-9AB7-9E50F9CA78BC}" dt="2024-05-20T14:50:28.993" v="913" actId="207"/>
          <pc:sldLayoutMkLst>
            <pc:docMk/>
            <pc:sldMasterMk cId="4155346858" sldId="2147483675"/>
            <pc:sldLayoutMk cId="3519977950" sldId="2147483680"/>
          </pc:sldLayoutMkLst>
          <pc:spChg chg="mod">
            <ac:chgData name="Leticia Patino Borges" userId="57ad1a2c-d7a9-42c7-9fb1-529b00cc7347" providerId="ADAL" clId="{C79075F2-1E97-4255-9AB7-9E50F9CA78BC}" dt="2024-05-20T14:50:28.993" v="913" actId="207"/>
            <ac:spMkLst>
              <pc:docMk/>
              <pc:sldMasterMk cId="4155346858" sldId="2147483675"/>
              <pc:sldLayoutMk cId="3519977950" sldId="2147483680"/>
              <ac:spMk id="2" creationId="{13BEBA5E-EA88-9242-2372-6A7958B802CD}"/>
            </ac:spMkLst>
          </pc:spChg>
          <pc:grpChg chg="add mod">
            <ac:chgData name="Leticia Patino Borges" userId="57ad1a2c-d7a9-42c7-9fb1-529b00cc7347" providerId="ADAL" clId="{C79075F2-1E97-4255-9AB7-9E50F9CA78BC}" dt="2024-05-20T14:36:26.935" v="853" actId="164"/>
            <ac:grpSpMkLst>
              <pc:docMk/>
              <pc:sldMasterMk cId="4155346858" sldId="2147483675"/>
              <pc:sldLayoutMk cId="3519977950" sldId="2147483680"/>
              <ac:grpSpMk id="3" creationId="{3F01FD00-3627-98BA-B286-15ADD66C8974}"/>
            </ac:grpSpMkLst>
          </pc:grpChg>
          <pc:picChg chg="mod">
            <ac:chgData name="Leticia Patino Borges" userId="57ad1a2c-d7a9-42c7-9fb1-529b00cc7347" providerId="ADAL" clId="{C79075F2-1E97-4255-9AB7-9E50F9CA78BC}" dt="2024-05-20T14:36:26.935" v="853" actId="164"/>
            <ac:picMkLst>
              <pc:docMk/>
              <pc:sldMasterMk cId="4155346858" sldId="2147483675"/>
              <pc:sldLayoutMk cId="3519977950" sldId="2147483680"/>
              <ac:picMk id="4" creationId="{32DCF407-166D-4A45-AE06-F8C1DF20116B}"/>
            </ac:picMkLst>
          </pc:picChg>
        </pc:sldLayoutChg>
        <pc:sldLayoutChg chg="addSp delSp modSp mod">
          <pc:chgData name="Leticia Patino Borges" userId="57ad1a2c-d7a9-42c7-9fb1-529b00cc7347" providerId="ADAL" clId="{C79075F2-1E97-4255-9AB7-9E50F9CA78BC}" dt="2024-05-20T14:46:54.538" v="909" actId="478"/>
          <pc:sldLayoutMkLst>
            <pc:docMk/>
            <pc:sldMasterMk cId="4155346858" sldId="2147483675"/>
            <pc:sldLayoutMk cId="3519977950" sldId="2147483717"/>
          </pc:sldLayoutMkLst>
          <pc:picChg chg="add del mod">
            <ac:chgData name="Leticia Patino Borges" userId="57ad1a2c-d7a9-42c7-9fb1-529b00cc7347" providerId="ADAL" clId="{C79075F2-1E97-4255-9AB7-9E50F9CA78BC}" dt="2024-05-20T14:46:54.538" v="909" actId="478"/>
            <ac:picMkLst>
              <pc:docMk/>
              <pc:sldMasterMk cId="4155346858" sldId="2147483675"/>
              <pc:sldLayoutMk cId="3519977950" sldId="2147483717"/>
              <ac:picMk id="3" creationId="{8BC19BA5-E6C5-455E-A379-950B4D403AA2}"/>
            </ac:picMkLst>
          </pc:picChg>
          <pc:picChg chg="del">
            <ac:chgData name="Leticia Patino Borges" userId="57ad1a2c-d7a9-42c7-9fb1-529b00cc7347" providerId="ADAL" clId="{C79075F2-1E97-4255-9AB7-9E50F9CA78BC}" dt="2024-05-20T14:36:09.867" v="850" actId="478"/>
            <ac:picMkLst>
              <pc:docMk/>
              <pc:sldMasterMk cId="4155346858" sldId="2147483675"/>
              <pc:sldLayoutMk cId="3519977950" sldId="2147483717"/>
              <ac:picMk id="4" creationId="{32DCF407-166D-4A45-AE06-F8C1DF20116B}"/>
            </ac:picMkLst>
          </pc:picChg>
        </pc:sldLayoutChg>
      </pc:sldMasterChg>
    </pc:docChg>
  </pc:docChgLst>
  <pc:docChgLst>
    <pc:chgData name="Sarah Ferreira" userId="S::sarahf@fazenda.rj.gov.br::a779f3ab-6700-4877-b1fd-04b6cdd3112c" providerId="AD" clId="Web-{FBA5F370-BF01-5D9A-0825-FF38324E4FDA}"/>
    <pc:docChg chg="modSld">
      <pc:chgData name="Sarah Ferreira" userId="S::sarahf@fazenda.rj.gov.br::a779f3ab-6700-4877-b1fd-04b6cdd3112c" providerId="AD" clId="Web-{FBA5F370-BF01-5D9A-0825-FF38324E4FDA}" dt="2024-05-17T18:53:24.888" v="23"/>
      <pc:docMkLst>
        <pc:docMk/>
      </pc:docMkLst>
      <pc:sldChg chg="delSp modSp">
        <pc:chgData name="Sarah Ferreira" userId="S::sarahf@fazenda.rj.gov.br::a779f3ab-6700-4877-b1fd-04b6cdd3112c" providerId="AD" clId="Web-{FBA5F370-BF01-5D9A-0825-FF38324E4FDA}" dt="2024-05-17T18:49:53.946" v="21" actId="20577"/>
        <pc:sldMkLst>
          <pc:docMk/>
          <pc:sldMk cId="2172947587" sldId="1724"/>
        </pc:sldMkLst>
        <pc:spChg chg="mod">
          <ac:chgData name="Sarah Ferreira" userId="S::sarahf@fazenda.rj.gov.br::a779f3ab-6700-4877-b1fd-04b6cdd3112c" providerId="AD" clId="Web-{FBA5F370-BF01-5D9A-0825-FF38324E4FDA}" dt="2024-05-17T18:49:53.946" v="21" actId="20577"/>
          <ac:spMkLst>
            <pc:docMk/>
            <pc:sldMk cId="2172947587" sldId="1724"/>
            <ac:spMk id="3" creationId="{331AD3A7-981B-4553-94BF-7F58FB22A0BF}"/>
          </ac:spMkLst>
        </pc:spChg>
        <pc:spChg chg="del mod">
          <ac:chgData name="Sarah Ferreira" userId="S::sarahf@fazenda.rj.gov.br::a779f3ab-6700-4877-b1fd-04b6cdd3112c" providerId="AD" clId="Web-{FBA5F370-BF01-5D9A-0825-FF38324E4FDA}" dt="2024-05-17T18:32:56.345" v="1"/>
          <ac:spMkLst>
            <pc:docMk/>
            <pc:sldMk cId="2172947587" sldId="1724"/>
            <ac:spMk id="4" creationId="{397CBDF9-5F19-BCCB-D5EA-777EEE837E66}"/>
          </ac:spMkLst>
        </pc:spChg>
        <pc:graphicFrameChg chg="mod modGraphic">
          <ac:chgData name="Sarah Ferreira" userId="S::sarahf@fazenda.rj.gov.br::a779f3ab-6700-4877-b1fd-04b6cdd3112c" providerId="AD" clId="Web-{FBA5F370-BF01-5D9A-0825-FF38324E4FDA}" dt="2024-05-17T18:43:04.437" v="15"/>
          <ac:graphicFrameMkLst>
            <pc:docMk/>
            <pc:sldMk cId="2172947587" sldId="1724"/>
            <ac:graphicFrameMk id="11" creationId="{934E8867-180A-4EE1-8222-D17B985FF10A}"/>
          </ac:graphicFrameMkLst>
        </pc:graphicFrameChg>
      </pc:sldChg>
      <pc:sldChg chg="delSp modSp">
        <pc:chgData name="Sarah Ferreira" userId="S::sarahf@fazenda.rj.gov.br::a779f3ab-6700-4877-b1fd-04b6cdd3112c" providerId="AD" clId="Web-{FBA5F370-BF01-5D9A-0825-FF38324E4FDA}" dt="2024-05-17T18:53:24.888" v="23"/>
        <pc:sldMkLst>
          <pc:docMk/>
          <pc:sldMk cId="2344238669" sldId="1727"/>
        </pc:sldMkLst>
        <pc:spChg chg="del mod">
          <ac:chgData name="Sarah Ferreira" userId="S::sarahf@fazenda.rj.gov.br::a779f3ab-6700-4877-b1fd-04b6cdd3112c" providerId="AD" clId="Web-{FBA5F370-BF01-5D9A-0825-FF38324E4FDA}" dt="2024-05-17T18:53:24.888" v="23"/>
          <ac:spMkLst>
            <pc:docMk/>
            <pc:sldMk cId="2344238669" sldId="1727"/>
            <ac:spMk id="4" creationId="{C8D3D207-FB6D-54AF-8F47-C953D69A1543}"/>
          </ac:spMkLst>
        </pc:spChg>
      </pc:sldChg>
    </pc:docChg>
  </pc:docChgLst>
  <pc:docChgLst>
    <pc:chgData name="Neusa Lourenco Silva" userId="S::nlourenco@fazenda.rj.gov.br::aae90cf0-4570-482f-9a17-f6c811b67bf3" providerId="AD" clId="Web-{30B67136-E89F-DDF1-2D30-82BAC1A0BEDD}"/>
    <pc:docChg chg="modSld">
      <pc:chgData name="Neusa Lourenco Silva" userId="S::nlourenco@fazenda.rj.gov.br::aae90cf0-4570-482f-9a17-f6c811b67bf3" providerId="AD" clId="Web-{30B67136-E89F-DDF1-2D30-82BAC1A0BEDD}" dt="2024-06-10T18:28:31.540" v="38" actId="20577"/>
      <pc:docMkLst>
        <pc:docMk/>
      </pc:docMkLst>
      <pc:sldChg chg="modSp">
        <pc:chgData name="Neusa Lourenco Silva" userId="S::nlourenco@fazenda.rj.gov.br::aae90cf0-4570-482f-9a17-f6c811b67bf3" providerId="AD" clId="Web-{30B67136-E89F-DDF1-2D30-82BAC1A0BEDD}" dt="2024-06-10T18:28:31.540" v="38" actId="20577"/>
        <pc:sldMkLst>
          <pc:docMk/>
          <pc:sldMk cId="3039841087" sldId="1731"/>
        </pc:sldMkLst>
        <pc:spChg chg="mod">
          <ac:chgData name="Neusa Lourenco Silva" userId="S::nlourenco@fazenda.rj.gov.br::aae90cf0-4570-482f-9a17-f6c811b67bf3" providerId="AD" clId="Web-{30B67136-E89F-DDF1-2D30-82BAC1A0BEDD}" dt="2024-06-10T18:28:31.540" v="38" actId="20577"/>
          <ac:spMkLst>
            <pc:docMk/>
            <pc:sldMk cId="3039841087" sldId="1731"/>
            <ac:spMk id="11" creationId="{31BD75FC-5EF1-496B-AE62-AF11C9894F64}"/>
          </ac:spMkLst>
        </pc:spChg>
      </pc:sldChg>
    </pc:docChg>
  </pc:docChgLst>
  <pc:docChgLst>
    <pc:chgData name="Fabio Souza Pontes" userId="69027ae9-9eae-44b8-8bb4-099357caf8d5" providerId="ADAL" clId="{9D295701-3C60-41FC-8AA6-747B5D244FBB}"/>
    <pc:docChg chg="custSel modSld">
      <pc:chgData name="Fabio Souza Pontes" userId="69027ae9-9eae-44b8-8bb4-099357caf8d5" providerId="ADAL" clId="{9D295701-3C60-41FC-8AA6-747B5D244FBB}" dt="2024-02-19T21:24:10.311" v="47" actId="478"/>
      <pc:docMkLst>
        <pc:docMk/>
      </pc:docMkLst>
      <pc:sldChg chg="modSp mod">
        <pc:chgData name="Fabio Souza Pontes" userId="69027ae9-9eae-44b8-8bb4-099357caf8d5" providerId="ADAL" clId="{9D295701-3C60-41FC-8AA6-747B5D244FBB}" dt="2024-02-19T21:15:42.221" v="39" actId="20577"/>
        <pc:sldMkLst>
          <pc:docMk/>
          <pc:sldMk cId="1922615882" sldId="1726"/>
        </pc:sldMkLst>
        <pc:spChg chg="mod">
          <ac:chgData name="Fabio Souza Pontes" userId="69027ae9-9eae-44b8-8bb4-099357caf8d5" providerId="ADAL" clId="{9D295701-3C60-41FC-8AA6-747B5D244FBB}" dt="2024-02-19T21:13:23.587" v="2" actId="20577"/>
          <ac:spMkLst>
            <pc:docMk/>
            <pc:sldMk cId="1922615882" sldId="1726"/>
            <ac:spMk id="10" creationId="{4039C2B2-8A5D-44F2-A832-09520FFC5B02}"/>
          </ac:spMkLst>
        </pc:spChg>
        <pc:spChg chg="mod">
          <ac:chgData name="Fabio Souza Pontes" userId="69027ae9-9eae-44b8-8bb4-099357caf8d5" providerId="ADAL" clId="{9D295701-3C60-41FC-8AA6-747B5D244FBB}" dt="2024-02-19T21:15:42.221" v="39" actId="20577"/>
          <ac:spMkLst>
            <pc:docMk/>
            <pc:sldMk cId="1922615882" sldId="1726"/>
            <ac:spMk id="13" creationId="{00B3033B-23D3-58C5-1B73-283ED5C84403}"/>
          </ac:spMkLst>
        </pc:spChg>
      </pc:sldChg>
      <pc:sldChg chg="delSp mod">
        <pc:chgData name="Fabio Souza Pontes" userId="69027ae9-9eae-44b8-8bb4-099357caf8d5" providerId="ADAL" clId="{9D295701-3C60-41FC-8AA6-747B5D244FBB}" dt="2024-02-19T21:24:10.311" v="47" actId="478"/>
        <pc:sldMkLst>
          <pc:docMk/>
          <pc:sldMk cId="2344238669" sldId="1727"/>
        </pc:sldMkLst>
        <pc:spChg chg="del">
          <ac:chgData name="Fabio Souza Pontes" userId="69027ae9-9eae-44b8-8bb4-099357caf8d5" providerId="ADAL" clId="{9D295701-3C60-41FC-8AA6-747B5D244FBB}" dt="2024-02-19T21:24:10.311" v="47" actId="478"/>
          <ac:spMkLst>
            <pc:docMk/>
            <pc:sldMk cId="2344238669" sldId="1727"/>
            <ac:spMk id="4" creationId="{DF91C985-5348-F900-6FB9-9CF5A702CB83}"/>
          </ac:spMkLst>
        </pc:spChg>
      </pc:sldChg>
      <pc:sldChg chg="addSp delSp modSp mod">
        <pc:chgData name="Fabio Souza Pontes" userId="69027ae9-9eae-44b8-8bb4-099357caf8d5" providerId="ADAL" clId="{9D295701-3C60-41FC-8AA6-747B5D244FBB}" dt="2024-02-19T21:20:57.146" v="46" actId="1076"/>
        <pc:sldMkLst>
          <pc:docMk/>
          <pc:sldMk cId="1814976613" sldId="1729"/>
        </pc:sldMkLst>
        <pc:picChg chg="del">
          <ac:chgData name="Fabio Souza Pontes" userId="69027ae9-9eae-44b8-8bb4-099357caf8d5" providerId="ADAL" clId="{9D295701-3C60-41FC-8AA6-747B5D244FBB}" dt="2024-02-19T21:20:11.821" v="40" actId="478"/>
          <ac:picMkLst>
            <pc:docMk/>
            <pc:sldMk cId="1814976613" sldId="1729"/>
            <ac:picMk id="4" creationId="{E32A7C0F-D923-0222-8BAD-EAE3EF648DD6}"/>
          </ac:picMkLst>
        </pc:picChg>
        <pc:picChg chg="add mod">
          <ac:chgData name="Fabio Souza Pontes" userId="69027ae9-9eae-44b8-8bb4-099357caf8d5" providerId="ADAL" clId="{9D295701-3C60-41FC-8AA6-747B5D244FBB}" dt="2024-02-19T21:20:57.146" v="46" actId="1076"/>
          <ac:picMkLst>
            <pc:docMk/>
            <pc:sldMk cId="1814976613" sldId="1729"/>
            <ac:picMk id="7" creationId="{AF7C1730-068F-98D4-9DC9-E346F9946722}"/>
          </ac:picMkLst>
        </pc:picChg>
      </pc:sldChg>
    </pc:docChg>
  </pc:docChgLst>
  <pc:docChgLst>
    <pc:chgData name="Eduardo Alfradique de Oliveira" userId="S::eduardo.oliveira@fazenda.rj.gov.br::4548f309-48ea-4f49-8ee3-9b5af420c807" providerId="AD" clId="Web-{B9B9B516-C0A1-7C89-1A5B-3347FD119CB7}"/>
    <pc:docChg chg="modSld">
      <pc:chgData name="Eduardo Alfradique de Oliveira" userId="S::eduardo.oliveira@fazenda.rj.gov.br::4548f309-48ea-4f49-8ee3-9b5af420c807" providerId="AD" clId="Web-{B9B9B516-C0A1-7C89-1A5B-3347FD119CB7}" dt="2024-02-15T20:39:38.638" v="1"/>
      <pc:docMkLst>
        <pc:docMk/>
      </pc:docMkLst>
      <pc:sldChg chg="modSp">
        <pc:chgData name="Eduardo Alfradique de Oliveira" userId="S::eduardo.oliveira@fazenda.rj.gov.br::4548f309-48ea-4f49-8ee3-9b5af420c807" providerId="AD" clId="Web-{B9B9B516-C0A1-7C89-1A5B-3347FD119CB7}" dt="2024-02-15T20:39:38.638" v="1"/>
        <pc:sldMkLst>
          <pc:docMk/>
          <pc:sldMk cId="789097331" sldId="1723"/>
        </pc:sldMkLst>
        <pc:graphicFrameChg chg="mod modGraphic">
          <ac:chgData name="Eduardo Alfradique de Oliveira" userId="S::eduardo.oliveira@fazenda.rj.gov.br::4548f309-48ea-4f49-8ee3-9b5af420c807" providerId="AD" clId="Web-{B9B9B516-C0A1-7C89-1A5B-3347FD119CB7}" dt="2024-02-15T20:39:38.638" v="1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</pc:docChg>
  </pc:docChgLst>
  <pc:docChgLst>
    <pc:chgData name="Liliane Figueiredo da Silva" userId="S::lfigueiredos@fazenda.rj.gov.br::f10f2e6b-1ac0-48fa-8c74-458c8e81f8a6" providerId="AD" clId="Web-{C1DD4B49-531D-31AB-C3FE-02B946ED1587}"/>
    <pc:docChg chg="modSld sldOrd">
      <pc:chgData name="Liliane Figueiredo da Silva" userId="S::lfigueiredos@fazenda.rj.gov.br::f10f2e6b-1ac0-48fa-8c74-458c8e81f8a6" providerId="AD" clId="Web-{C1DD4B49-531D-31AB-C3FE-02B946ED1587}" dt="2024-05-23T14:17:38.662" v="34"/>
      <pc:docMkLst>
        <pc:docMk/>
      </pc:docMkLst>
      <pc:sldChg chg="ord">
        <pc:chgData name="Liliane Figueiredo da Silva" userId="S::lfigueiredos@fazenda.rj.gov.br::f10f2e6b-1ac0-48fa-8c74-458c8e81f8a6" providerId="AD" clId="Web-{C1DD4B49-531D-31AB-C3FE-02B946ED1587}" dt="2024-05-23T14:17:38.662" v="34"/>
        <pc:sldMkLst>
          <pc:docMk/>
          <pc:sldMk cId="265082340" sldId="1719"/>
        </pc:sldMkLst>
      </pc:sldChg>
      <pc:sldChg chg="modSp">
        <pc:chgData name="Liliane Figueiredo da Silva" userId="S::lfigueiredos@fazenda.rj.gov.br::f10f2e6b-1ac0-48fa-8c74-458c8e81f8a6" providerId="AD" clId="Web-{C1DD4B49-531D-31AB-C3FE-02B946ED1587}" dt="2024-05-23T13:28:07.732" v="15" actId="20577"/>
        <pc:sldMkLst>
          <pc:docMk/>
          <pc:sldMk cId="1922615882" sldId="1726"/>
        </pc:sldMkLst>
        <pc:spChg chg="mod">
          <ac:chgData name="Liliane Figueiredo da Silva" userId="S::lfigueiredos@fazenda.rj.gov.br::f10f2e6b-1ac0-48fa-8c74-458c8e81f8a6" providerId="AD" clId="Web-{C1DD4B49-531D-31AB-C3FE-02B946ED1587}" dt="2024-05-23T13:28:07.732" v="15" actId="20577"/>
          <ac:spMkLst>
            <pc:docMk/>
            <pc:sldMk cId="1922615882" sldId="1726"/>
            <ac:spMk id="13" creationId="{00B3033B-23D3-58C5-1B73-283ED5C84403}"/>
          </ac:spMkLst>
        </pc:spChg>
      </pc:sldChg>
      <pc:sldChg chg="modSp">
        <pc:chgData name="Liliane Figueiredo da Silva" userId="S::lfigueiredos@fazenda.rj.gov.br::f10f2e6b-1ac0-48fa-8c74-458c8e81f8a6" providerId="AD" clId="Web-{C1DD4B49-531D-31AB-C3FE-02B946ED1587}" dt="2024-05-23T13:33:55.173" v="33" actId="20577"/>
        <pc:sldMkLst>
          <pc:docMk/>
          <pc:sldMk cId="1814976613" sldId="1729"/>
        </pc:sldMkLst>
        <pc:spChg chg="mod">
          <ac:chgData name="Liliane Figueiredo da Silva" userId="S::lfigueiredos@fazenda.rj.gov.br::f10f2e6b-1ac0-48fa-8c74-458c8e81f8a6" providerId="AD" clId="Web-{C1DD4B49-531D-31AB-C3FE-02B946ED1587}" dt="2024-05-23T13:33:55.173" v="33" actId="20577"/>
          <ac:spMkLst>
            <pc:docMk/>
            <pc:sldMk cId="1814976613" sldId="1729"/>
            <ac:spMk id="11" creationId="{CDE765CF-7EFB-4963-A398-305963039E9E}"/>
          </ac:spMkLst>
        </pc:spChg>
      </pc:sldChg>
    </pc:docChg>
  </pc:docChgLst>
  <pc:docChgLst>
    <pc:chgData name="Liliane Figueiredo da Silva" userId="S::lfigueiredos@fazenda.rj.gov.br::f10f2e6b-1ac0-48fa-8c74-458c8e81f8a6" providerId="AD" clId="Web-{24033665-452D-0E61-8DBC-1BF24D99F89E}"/>
    <pc:docChg chg="modSld">
      <pc:chgData name="Liliane Figueiredo da Silva" userId="S::lfigueiredos@fazenda.rj.gov.br::f10f2e6b-1ac0-48fa-8c74-458c8e81f8a6" providerId="AD" clId="Web-{24033665-452D-0E61-8DBC-1BF24D99F89E}" dt="2024-02-16T20:06:48.756" v="1" actId="1076"/>
      <pc:docMkLst>
        <pc:docMk/>
      </pc:docMkLst>
      <pc:sldChg chg="modSp">
        <pc:chgData name="Liliane Figueiredo da Silva" userId="S::lfigueiredos@fazenda.rj.gov.br::f10f2e6b-1ac0-48fa-8c74-458c8e81f8a6" providerId="AD" clId="Web-{24033665-452D-0E61-8DBC-1BF24D99F89E}" dt="2024-02-16T20:06:48.756" v="1" actId="1076"/>
        <pc:sldMkLst>
          <pc:docMk/>
          <pc:sldMk cId="3135549556" sldId="1730"/>
        </pc:sldMkLst>
        <pc:graphicFrameChg chg="mod">
          <ac:chgData name="Liliane Figueiredo da Silva" userId="S::lfigueiredos@fazenda.rj.gov.br::f10f2e6b-1ac0-48fa-8c74-458c8e81f8a6" providerId="AD" clId="Web-{24033665-452D-0E61-8DBC-1BF24D99F89E}" dt="2024-02-16T20:06:48.756" v="1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</pc:docChg>
  </pc:docChgLst>
  <pc:docChgLst>
    <pc:chgData name="Allan Cristiano dos Santos" userId="d31e4ff2-23af-4f3b-bbd8-dc4179b912ad" providerId="ADAL" clId="{28AA8C99-F645-437F-A7D8-5A0D902EEF34}"/>
    <pc:docChg chg="undo custSel modSld">
      <pc:chgData name="Allan Cristiano dos Santos" userId="d31e4ff2-23af-4f3b-bbd8-dc4179b912ad" providerId="ADAL" clId="{28AA8C99-F645-437F-A7D8-5A0D902EEF34}" dt="2024-05-21T18:11:34.246" v="24" actId="13926"/>
      <pc:docMkLst>
        <pc:docMk/>
      </pc:docMkLst>
      <pc:sldChg chg="modSp mod">
        <pc:chgData name="Allan Cristiano dos Santos" userId="d31e4ff2-23af-4f3b-bbd8-dc4179b912ad" providerId="ADAL" clId="{28AA8C99-F645-437F-A7D8-5A0D902EEF34}" dt="2024-05-21T18:06:54.950" v="23" actId="207"/>
        <pc:sldMkLst>
          <pc:docMk/>
          <pc:sldMk cId="2425828303" sldId="1682"/>
        </pc:sldMkLst>
        <pc:spChg chg="mod">
          <ac:chgData name="Allan Cristiano dos Santos" userId="d31e4ff2-23af-4f3b-bbd8-dc4179b912ad" providerId="ADAL" clId="{28AA8C99-F645-437F-A7D8-5A0D902EEF34}" dt="2024-05-21T18:05:54.958" v="18" actId="20577"/>
          <ac:spMkLst>
            <pc:docMk/>
            <pc:sldMk cId="2425828303" sldId="1682"/>
            <ac:spMk id="7" creationId="{6924F9B9-8182-40A1-AF1E-F4A1A8B7BC71}"/>
          </ac:spMkLst>
        </pc:spChg>
        <pc:graphicFrameChg chg="mod modGraphic">
          <ac:chgData name="Allan Cristiano dos Santos" userId="d31e4ff2-23af-4f3b-bbd8-dc4179b912ad" providerId="ADAL" clId="{28AA8C99-F645-437F-A7D8-5A0D902EEF34}" dt="2024-05-21T18:06:54.950" v="23" actId="207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modSp mod">
        <pc:chgData name="Allan Cristiano dos Santos" userId="d31e4ff2-23af-4f3b-bbd8-dc4179b912ad" providerId="ADAL" clId="{28AA8C99-F645-437F-A7D8-5A0D902EEF34}" dt="2024-05-21T18:11:34.246" v="24" actId="13926"/>
        <pc:sldMkLst>
          <pc:docMk/>
          <pc:sldMk cId="265082340" sldId="1719"/>
        </pc:sldMkLst>
        <pc:spChg chg="mod">
          <ac:chgData name="Allan Cristiano dos Santos" userId="d31e4ff2-23af-4f3b-bbd8-dc4179b912ad" providerId="ADAL" clId="{28AA8C99-F645-437F-A7D8-5A0D902EEF34}" dt="2024-05-21T18:11:34.246" v="24" actId="13926"/>
          <ac:spMkLst>
            <pc:docMk/>
            <pc:sldMk cId="265082340" sldId="1719"/>
            <ac:spMk id="18" creationId="{305E6227-C9F6-4EBA-B584-EA7100CF4F2D}"/>
          </ac:spMkLst>
        </pc:spChg>
      </pc:sldChg>
      <pc:sldChg chg="modNotesTx">
        <pc:chgData name="Allan Cristiano dos Santos" userId="d31e4ff2-23af-4f3b-bbd8-dc4179b912ad" providerId="ADAL" clId="{28AA8C99-F645-437F-A7D8-5A0D902EEF34}" dt="2024-05-21T13:52:52.141" v="1" actId="6549"/>
        <pc:sldMkLst>
          <pc:docMk/>
          <pc:sldMk cId="3039841087" sldId="1731"/>
        </pc:sldMkLst>
      </pc:sldChg>
      <pc:sldChg chg="modSp mod">
        <pc:chgData name="Allan Cristiano dos Santos" userId="d31e4ff2-23af-4f3b-bbd8-dc4179b912ad" providerId="ADAL" clId="{28AA8C99-F645-437F-A7D8-5A0D902EEF34}" dt="2024-05-21T17:59:15.332" v="17" actId="1076"/>
        <pc:sldMkLst>
          <pc:docMk/>
          <pc:sldMk cId="994347761" sldId="1733"/>
        </pc:sldMkLst>
        <pc:spChg chg="mod">
          <ac:chgData name="Allan Cristiano dos Santos" userId="d31e4ff2-23af-4f3b-bbd8-dc4179b912ad" providerId="ADAL" clId="{28AA8C99-F645-437F-A7D8-5A0D902EEF34}" dt="2024-05-21T17:59:15.332" v="17" actId="1076"/>
          <ac:spMkLst>
            <pc:docMk/>
            <pc:sldMk cId="994347761" sldId="1733"/>
            <ac:spMk id="13" creationId="{4105CBFA-8986-AA9C-BD7B-0779066863C5}"/>
          </ac:spMkLst>
        </pc:spChg>
        <pc:spChg chg="mod">
          <ac:chgData name="Allan Cristiano dos Santos" userId="d31e4ff2-23af-4f3b-bbd8-dc4179b912ad" providerId="ADAL" clId="{28AA8C99-F645-437F-A7D8-5A0D902EEF34}" dt="2024-05-21T17:55:26.234" v="3" actId="20577"/>
          <ac:spMkLst>
            <pc:docMk/>
            <pc:sldMk cId="994347761" sldId="1733"/>
            <ac:spMk id="18" creationId="{305E6227-C9F6-4EBA-B584-EA7100CF4F2D}"/>
          </ac:spMkLst>
        </pc:spChg>
      </pc:sldChg>
    </pc:docChg>
  </pc:docChgLst>
  <pc:docChgLst>
    <pc:chgData name="Hugo Bertha Bastos" userId="74d56c9b-61a2-4cec-b04e-e29fba831d5e" providerId="ADAL" clId="{566A8EBA-D812-42CB-AE81-B19A54196A66}"/>
    <pc:docChg chg="modSld">
      <pc:chgData name="Hugo Bertha Bastos" userId="74d56c9b-61a2-4cec-b04e-e29fba831d5e" providerId="ADAL" clId="{566A8EBA-D812-42CB-AE81-B19A54196A66}" dt="2024-05-16T20:01:10.617" v="11" actId="13926"/>
      <pc:docMkLst>
        <pc:docMk/>
      </pc:docMkLst>
      <pc:sldChg chg="modSp mod">
        <pc:chgData name="Hugo Bertha Bastos" userId="74d56c9b-61a2-4cec-b04e-e29fba831d5e" providerId="ADAL" clId="{566A8EBA-D812-42CB-AE81-B19A54196A66}" dt="2024-05-16T20:01:10.617" v="11" actId="13926"/>
        <pc:sldMkLst>
          <pc:docMk/>
          <pc:sldMk cId="3039841087" sldId="1731"/>
        </pc:sldMkLst>
        <pc:spChg chg="mod">
          <ac:chgData name="Hugo Bertha Bastos" userId="74d56c9b-61a2-4cec-b04e-e29fba831d5e" providerId="ADAL" clId="{566A8EBA-D812-42CB-AE81-B19A54196A66}" dt="2024-05-16T20:01:10.617" v="11" actId="13926"/>
          <ac:spMkLst>
            <pc:docMk/>
            <pc:sldMk cId="3039841087" sldId="1731"/>
            <ac:spMk id="11" creationId="{31BD75FC-5EF1-496B-AE62-AF11C9894F64}"/>
          </ac:spMkLst>
        </pc:spChg>
        <pc:spChg chg="mod">
          <ac:chgData name="Hugo Bertha Bastos" userId="74d56c9b-61a2-4cec-b04e-e29fba831d5e" providerId="ADAL" clId="{566A8EBA-D812-42CB-AE81-B19A54196A66}" dt="2024-05-16T19:43:47.978" v="9" actId="20577"/>
          <ac:spMkLst>
            <pc:docMk/>
            <pc:sldMk cId="3039841087" sldId="1731"/>
            <ac:spMk id="12" creationId="{CE876BE4-0546-B4F2-499A-237C41EBE002}"/>
          </ac:spMkLst>
        </pc:spChg>
      </pc:sldChg>
      <pc:sldChg chg="modSp mod">
        <pc:chgData name="Hugo Bertha Bastos" userId="74d56c9b-61a2-4cec-b04e-e29fba831d5e" providerId="ADAL" clId="{566A8EBA-D812-42CB-AE81-B19A54196A66}" dt="2024-05-16T20:01:06.108" v="10" actId="13926"/>
        <pc:sldMkLst>
          <pc:docMk/>
          <pc:sldMk cId="994347761" sldId="1733"/>
        </pc:sldMkLst>
        <pc:spChg chg="mod">
          <ac:chgData name="Hugo Bertha Bastos" userId="74d56c9b-61a2-4cec-b04e-e29fba831d5e" providerId="ADAL" clId="{566A8EBA-D812-42CB-AE81-B19A54196A66}" dt="2024-05-16T20:01:06.108" v="10" actId="13926"/>
          <ac:spMkLst>
            <pc:docMk/>
            <pc:sldMk cId="994347761" sldId="1733"/>
            <ac:spMk id="13" creationId="{4105CBFA-8986-AA9C-BD7B-0779066863C5}"/>
          </ac:spMkLst>
        </pc:spChg>
      </pc:sldChg>
    </pc:docChg>
  </pc:docChgLst>
  <pc:docChgLst>
    <pc:chgData name="Allan Cristiano dos Santos" userId="S::acdsantos@fazenda.rj.gov.br::d31e4ff2-23af-4f3b-bbd8-dc4179b912ad" providerId="AD" clId="Web-{B8E4C966-6280-66A7-1E35-54F301A6FD8F}"/>
    <pc:docChg chg="modSld">
      <pc:chgData name="Allan Cristiano dos Santos" userId="S::acdsantos@fazenda.rj.gov.br::d31e4ff2-23af-4f3b-bbd8-dc4179b912ad" providerId="AD" clId="Web-{B8E4C966-6280-66A7-1E35-54F301A6FD8F}" dt="2024-05-28T21:44:26.892" v="90" actId="20577"/>
      <pc:docMkLst>
        <pc:docMk/>
      </pc:docMkLst>
      <pc:sldChg chg="modSp">
        <pc:chgData name="Allan Cristiano dos Santos" userId="S::acdsantos@fazenda.rj.gov.br::d31e4ff2-23af-4f3b-bbd8-dc4179b912ad" providerId="AD" clId="Web-{B8E4C966-6280-66A7-1E35-54F301A6FD8F}" dt="2024-05-28T21:44:26.892" v="90" actId="20577"/>
        <pc:sldMkLst>
          <pc:docMk/>
          <pc:sldMk cId="751185172" sldId="1677"/>
        </pc:sldMkLst>
        <pc:spChg chg="mod">
          <ac:chgData name="Allan Cristiano dos Santos" userId="S::acdsantos@fazenda.rj.gov.br::d31e4ff2-23af-4f3b-bbd8-dc4179b912ad" providerId="AD" clId="Web-{B8E4C966-6280-66A7-1E35-54F301A6FD8F}" dt="2024-05-28T21:44:26.892" v="90" actId="20577"/>
          <ac:spMkLst>
            <pc:docMk/>
            <pc:sldMk cId="751185172" sldId="1677"/>
            <ac:spMk id="11" creationId="{100EFA24-CF65-ED76-54C9-F8BDD24A43AD}"/>
          </ac:spMkLst>
        </pc:spChg>
      </pc:sldChg>
    </pc:docChg>
  </pc:docChgLst>
  <pc:docChgLst>
    <pc:chgData name="Liliane Figueiredo da Silva" userId="S::lfigueiredos@fazenda.rj.gov.br::f10f2e6b-1ac0-48fa-8c74-458c8e81f8a6" providerId="AD" clId="Web-{5017DD4B-F87A-1893-6BEF-1DB99B9A138B}"/>
    <pc:docChg chg="modSld">
      <pc:chgData name="Liliane Figueiredo da Silva" userId="S::lfigueiredos@fazenda.rj.gov.br::f10f2e6b-1ac0-48fa-8c74-458c8e81f8a6" providerId="AD" clId="Web-{5017DD4B-F87A-1893-6BEF-1DB99B9A138B}" dt="2024-02-19T19:03:17.806" v="3"/>
      <pc:docMkLst>
        <pc:docMk/>
      </pc:docMkLst>
      <pc:sldChg chg="modSp">
        <pc:chgData name="Liliane Figueiredo da Silva" userId="S::lfigueiredos@fazenda.rj.gov.br::f10f2e6b-1ac0-48fa-8c74-458c8e81f8a6" providerId="AD" clId="Web-{5017DD4B-F87A-1893-6BEF-1DB99B9A138B}" dt="2024-02-19T19:03:17.806" v="3"/>
        <pc:sldMkLst>
          <pc:docMk/>
          <pc:sldMk cId="789097331" sldId="1723"/>
        </pc:sldMkLst>
        <pc:graphicFrameChg chg="mod modGraphic">
          <ac:chgData name="Liliane Figueiredo da Silva" userId="S::lfigueiredos@fazenda.rj.gov.br::f10f2e6b-1ac0-48fa-8c74-458c8e81f8a6" providerId="AD" clId="Web-{5017DD4B-F87A-1893-6BEF-1DB99B9A138B}" dt="2024-02-19T19:03:17.806" v="3"/>
          <ac:graphicFrameMkLst>
            <pc:docMk/>
            <pc:sldMk cId="789097331" sldId="1723"/>
            <ac:graphicFrameMk id="13" creationId="{F3654464-F2EC-F95A-904F-A06F7E0A9894}"/>
          </ac:graphicFrameMkLst>
        </pc:graphicFrameChg>
      </pc:sldChg>
    </pc:docChg>
  </pc:docChgLst>
  <pc:docChgLst>
    <pc:chgData name="Allan Cristiano dos Santos" userId="S::acdsantos@fazenda.rj.gov.br::d31e4ff2-23af-4f3b-bbd8-dc4179b912ad" providerId="AD" clId="Web-{E7872FDB-46BB-4B27-8C47-84E755548422}"/>
    <pc:docChg chg="modSld">
      <pc:chgData name="Allan Cristiano dos Santos" userId="S::acdsantos@fazenda.rj.gov.br::d31e4ff2-23af-4f3b-bbd8-dc4179b912ad" providerId="AD" clId="Web-{E7872FDB-46BB-4B27-8C47-84E755548422}" dt="2024-05-21T13:06:25.004" v="22" actId="1076"/>
      <pc:docMkLst>
        <pc:docMk/>
      </pc:docMkLst>
      <pc:sldChg chg="modSp">
        <pc:chgData name="Allan Cristiano dos Santos" userId="S::acdsantos@fazenda.rj.gov.br::d31e4ff2-23af-4f3b-bbd8-dc4179b912ad" providerId="AD" clId="Web-{E7872FDB-46BB-4B27-8C47-84E755548422}" dt="2024-05-21T13:06:25.004" v="22" actId="1076"/>
        <pc:sldMkLst>
          <pc:docMk/>
          <pc:sldMk cId="3135549556" sldId="1730"/>
        </pc:sldMkLst>
        <pc:graphicFrameChg chg="mod">
          <ac:chgData name="Allan Cristiano dos Santos" userId="S::acdsantos@fazenda.rj.gov.br::d31e4ff2-23af-4f3b-bbd8-dc4179b912ad" providerId="AD" clId="Web-{E7872FDB-46BB-4B27-8C47-84E755548422}" dt="2024-05-21T13:06:25.004" v="22" actId="1076"/>
          <ac:graphicFrameMkLst>
            <pc:docMk/>
            <pc:sldMk cId="3135549556" sldId="1730"/>
            <ac:graphicFrameMk id="7" creationId="{9D8C670A-81A9-C7B2-3CCF-FC49DDF29217}"/>
          </ac:graphicFrameMkLst>
        </pc:graphicFrameChg>
      </pc:sldChg>
      <pc:sldChg chg="modSp">
        <pc:chgData name="Allan Cristiano dos Santos" userId="S::acdsantos@fazenda.rj.gov.br::d31e4ff2-23af-4f3b-bbd8-dc4179b912ad" providerId="AD" clId="Web-{E7872FDB-46BB-4B27-8C47-84E755548422}" dt="2024-05-21T13:04:18.078" v="20" actId="20577"/>
        <pc:sldMkLst>
          <pc:docMk/>
          <pc:sldMk cId="3039841087" sldId="1731"/>
        </pc:sldMkLst>
        <pc:spChg chg="mod">
          <ac:chgData name="Allan Cristiano dos Santos" userId="S::acdsantos@fazenda.rj.gov.br::d31e4ff2-23af-4f3b-bbd8-dc4179b912ad" providerId="AD" clId="Web-{E7872FDB-46BB-4B27-8C47-84E755548422}" dt="2024-05-21T13:04:18.078" v="20" actId="20577"/>
          <ac:spMkLst>
            <pc:docMk/>
            <pc:sldMk cId="3039841087" sldId="1731"/>
            <ac:spMk id="11" creationId="{31BD75FC-5EF1-496B-AE62-AF11C9894F6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4/RGF/02%20-%201&#186;%20Quadrimestre%202024/Apresenta&#231;&#227;o%201&#186;%20Quadrimestre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CODP/SUCADPCR/COADE/RGF%20E%20DCL%20recebidos%20CGE/Apresenta&#231;&#245;es%20RGF/2023/RGF_3&#186;Q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CODP/SUCADPCR/COADE/RGF%20E%20DCL%20recebidos%20CGE/Apresenta&#231;&#245;es%20RGF/2023/RGF_3&#186;Q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3&#186;%20Q/Slides%203&#186;%20Q%20-%2029.01.202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4/RGF/02%20-%201&#186;%20Quadrimestre%202024/Apresenta&#231;&#227;o%201&#186;%20Quadrimestre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4/RGF/02%20-%201&#186;%20Quadrimestre%202024/Apresenta&#231;&#227;o%201&#186;%20Quadrimestre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1&#186;%20Q/Slides%20RGF%20-%2017.05.2023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2&#186;%20Q/Slides%202&#186;%20Q%20-%2014.09.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5&#186;%20Bim/Slides%205&#186;%20B%20-%2016.11.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4/020%20Audi&#234;ncia%20-%20Relat&#243;rios%20Fiscais/RGF%20-%201Q/1&#176;%20Quadrimestre%202024%20-%20RG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4/020%20Audi&#234;ncia%20-%20Relat&#243;rios%20Fiscais/RGF%20-%201Q/1&#176;%20Quadrimestre%202024%20-%20RG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sefazrj.sharepoint.com/sites/SUBTES/Shared%20Documents/SUPCODP/SUCADPCR/COADE/RGF%20E%20DCL%20recebidos%20CGE/Apresenta&#231;&#245;es%20RGF/2023/RGF_3&#186;Q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973700767585251E-2"/>
          <c:y val="5.5383245671707208E-2"/>
          <c:w val="0.95605259846482948"/>
          <c:h val="0.90634697567389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'[Apresentação 1º Quadrimestre 2024.xlsx]Gráficos 3Q'!$T$34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E191E83-7202-4B92-BDF7-7343CC295A90}" type="VALUE">
                      <a:rPr lang="en-US">
                        <a:latin typeface="Segoe UI" panose="020B0502040204020203" pitchFamily="34" charset="0"/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0A4-4039-9F2C-935411A5C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1º Quadrimestre 2024.xlsx]Gráficos 3Q'!$S$35</c:f>
              <c:strCache>
                <c:ptCount val="1"/>
                <c:pt idx="0">
                  <c:v>1º Q</c:v>
                </c:pt>
              </c:strCache>
            </c:strRef>
          </c:cat>
          <c:val>
            <c:numRef>
              <c:f>'[Apresentação 1º Quadrimestre 2024.xlsx]Gráficos 3Q'!$T$35</c:f>
              <c:numCache>
                <c:formatCode>#,##0</c:formatCode>
                <c:ptCount val="1"/>
                <c:pt idx="0">
                  <c:v>29729.337505529998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A4-4039-9F2C-935411A5C87C}"/>
            </c:ext>
          </c:extLst>
        </c:ser>
        <c:ser>
          <c:idx val="1"/>
          <c:order val="1"/>
          <c:tx>
            <c:strRef>
              <c:f>'[Apresentação 1º Quadrimestre 2024.xlsx]Gráficos 3Q'!$U$34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1º Quadrimestre 2024.xlsx]Gráficos 3Q'!$S$35</c:f>
              <c:strCache>
                <c:ptCount val="1"/>
                <c:pt idx="0">
                  <c:v>1º Q</c:v>
                </c:pt>
              </c:strCache>
            </c:strRef>
          </c:cat>
          <c:val>
            <c:numRef>
              <c:f>'[Apresentação 1º Quadrimestre 2024.xlsx]Gráficos 3Q'!$U$35</c:f>
              <c:numCache>
                <c:formatCode>#,##0</c:formatCode>
                <c:ptCount val="1"/>
                <c:pt idx="0">
                  <c:v>30733.254224619992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A4-4039-9F2C-935411A5C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1387952"/>
        <c:axId val="861386512"/>
      </c:barChart>
      <c:catAx>
        <c:axId val="861387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1386512"/>
        <c:crosses val="autoZero"/>
        <c:auto val="1"/>
        <c:lblAlgn val="ctr"/>
        <c:lblOffset val="100"/>
        <c:noMultiLvlLbl val="0"/>
      </c:catAx>
      <c:valAx>
        <c:axId val="861386512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one"/>
        <c:crossAx val="861387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7356080489938742E-2"/>
          <c:y val="2.7777777777777776E-2"/>
          <c:w val="0.1875100612423447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Estoque!$C$4</c:f>
              <c:strCache>
                <c:ptCount val="1"/>
                <c:pt idx="0">
                  <c:v>União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774626226786938E-3"/>
                  <c:y val="-2.07970104622885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7-4C07-AC9A-01A5A6545491}"/>
                </c:ext>
              </c:extLst>
            </c:dLbl>
            <c:dLbl>
              <c:idx val="1"/>
              <c:layout>
                <c:manualLayout>
                  <c:x val="3.3849750817857957E-3"/>
                  <c:y val="-5.821127069671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E7-4C07-AC9A-01A5A65454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Estoque!$F$3:$G$3</c:f>
              <c:strCache>
                <c:ptCount val="2"/>
                <c:pt idx="0">
                  <c:v>1º Quad. 2023</c:v>
                </c:pt>
                <c:pt idx="1">
                  <c:v>1º Quad. 2024</c:v>
                </c:pt>
              </c:strCache>
            </c:strRef>
          </c:cat>
          <c:val>
            <c:numRef>
              <c:f>Estoque!$F$4:$G$4</c:f>
              <c:numCache>
                <c:formatCode>_-* #,##0_-;\-* #,##0_-;_-* "-"??_-;_-@_-</c:formatCode>
                <c:ptCount val="2"/>
                <c:pt idx="0">
                  <c:v>144.25852005460001</c:v>
                </c:pt>
                <c:pt idx="1">
                  <c:v>160.67556908044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E7-4C07-AC9A-01A5A6545491}"/>
            </c:ext>
          </c:extLst>
        </c:ser>
        <c:ser>
          <c:idx val="1"/>
          <c:order val="1"/>
          <c:tx>
            <c:strRef>
              <c:f>Estoque!$C$5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Estoque!$F$3:$G$3</c:f>
              <c:strCache>
                <c:ptCount val="2"/>
                <c:pt idx="0">
                  <c:v>1º Quad. 2023</c:v>
                </c:pt>
                <c:pt idx="1">
                  <c:v>1º Quad. 2024</c:v>
                </c:pt>
              </c:strCache>
            </c:strRef>
          </c:cat>
          <c:val>
            <c:numRef>
              <c:f>Estoque!$F$5:$G$5</c:f>
              <c:numCache>
                <c:formatCode>_-* #,##0_-;\-* #,##0_-;_-* "-"??_-;_-@_-</c:formatCode>
                <c:ptCount val="2"/>
                <c:pt idx="0">
                  <c:v>19.4514611010142</c:v>
                </c:pt>
                <c:pt idx="1">
                  <c:v>18.888014308456523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E7-4C07-AC9A-01A5A6545491}"/>
            </c:ext>
          </c:extLst>
        </c:ser>
        <c:ser>
          <c:idx val="2"/>
          <c:order val="2"/>
          <c:tx>
            <c:strRef>
              <c:f>Estoque!$C$6</c:f>
              <c:strCache>
                <c:ptCount val="1"/>
                <c:pt idx="0">
                  <c:v>Externa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849750817858265E-3"/>
                  <c:y val="-7.14555538228473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E7-4C07-AC9A-01A5A6545491}"/>
                </c:ext>
              </c:extLst>
            </c:dLbl>
            <c:dLbl>
              <c:idx val="1"/>
              <c:layout>
                <c:manualLayout>
                  <c:x val="3.3849750817857957E-3"/>
                  <c:y val="-4.56870883534502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E7-4C07-AC9A-01A5A65454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Estoque!$F$3:$G$3</c:f>
              <c:strCache>
                <c:ptCount val="2"/>
                <c:pt idx="0">
                  <c:v>1º Quad. 2023</c:v>
                </c:pt>
                <c:pt idx="1">
                  <c:v>1º Quad. 2024</c:v>
                </c:pt>
              </c:strCache>
            </c:strRef>
          </c:cat>
          <c:val>
            <c:numRef>
              <c:f>Estoque!$F$6:$G$6</c:f>
              <c:numCache>
                <c:formatCode>_-* #,##0_-;\-* #,##0_-;_-* "-"??_-;_-@_-</c:formatCode>
                <c:ptCount val="2"/>
                <c:pt idx="0">
                  <c:v>13.50566433036</c:v>
                </c:pt>
                <c:pt idx="1">
                  <c:v>13.03424089118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E7-4C07-AC9A-01A5A6545491}"/>
            </c:ext>
          </c:extLst>
        </c:ser>
        <c:ser>
          <c:idx val="3"/>
          <c:order val="3"/>
          <c:tx>
            <c:strRef>
              <c:f>Estoque!$C$7</c:f>
              <c:strCache>
                <c:ptCount val="1"/>
                <c:pt idx="0">
                  <c:v>Precatório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Estoque!$F$3:$G$3</c:f>
              <c:strCache>
                <c:ptCount val="2"/>
                <c:pt idx="0">
                  <c:v>1º Quad. 2023</c:v>
                </c:pt>
                <c:pt idx="1">
                  <c:v>1º Quad. 2024</c:v>
                </c:pt>
              </c:strCache>
            </c:strRef>
          </c:cat>
          <c:val>
            <c:numRef>
              <c:f>Estoque!$F$7:$G$7</c:f>
              <c:numCache>
                <c:formatCode>_-* #,##0_-;\-* #,##0_-;_-* "-"??_-;_-@_-</c:formatCode>
                <c:ptCount val="2"/>
                <c:pt idx="0">
                  <c:v>4.0937320346699995</c:v>
                </c:pt>
                <c:pt idx="1">
                  <c:v>4.9897321967299995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2E7-4C07-AC9A-01A5A654549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929624416"/>
        <c:axId val="1929613856"/>
      </c:barChart>
      <c:catAx>
        <c:axId val="192962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29613856"/>
        <c:crosses val="autoZero"/>
        <c:auto val="1"/>
        <c:lblAlgn val="ctr"/>
        <c:lblOffset val="100"/>
        <c:noMultiLvlLbl val="0"/>
      </c:catAx>
      <c:valAx>
        <c:axId val="1929613856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92962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3.8914181783992204E-2"/>
          <c:w val="0.60935826771653545"/>
          <c:h val="8.0524439219033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76953526589843E-2"/>
          <c:y val="5.7761272767198432E-2"/>
          <c:w val="0.92166197706664965"/>
          <c:h val="0.8188405058985250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Tabela__Serviço!$A$35</c:f>
              <c:strCache>
                <c:ptCount val="1"/>
                <c:pt idx="0">
                  <c:v>União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Tabela__Serviço!$AD$34:$AE$34</c:f>
              <c:strCache>
                <c:ptCount val="2"/>
                <c:pt idx="0">
                  <c:v>1ºQ 2023</c:v>
                </c:pt>
                <c:pt idx="1">
                  <c:v>1ºQ 2024</c:v>
                </c:pt>
              </c:strCache>
            </c:strRef>
          </c:cat>
          <c:val>
            <c:numRef>
              <c:f>Tabela__Serviço!$AD$35:$AE$35</c:f>
              <c:numCache>
                <c:formatCode>_-* #,##0_-;\-* #,##0_-;_-* "-"??_-;_-@_-</c:formatCode>
                <c:ptCount val="2"/>
                <c:pt idx="0">
                  <c:v>1367.9400086644282</c:v>
                </c:pt>
                <c:pt idx="1">
                  <c:v>2513.3129536799997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0E-4C8F-B8D5-05690AA77600}"/>
            </c:ext>
          </c:extLst>
        </c:ser>
        <c:ser>
          <c:idx val="3"/>
          <c:order val="1"/>
          <c:tx>
            <c:strRef>
              <c:f>Tabela__Serviço!$A$36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Tabela__Serviço!$AD$34:$AE$34</c:f>
              <c:strCache>
                <c:ptCount val="2"/>
                <c:pt idx="0">
                  <c:v>1ºQ 2023</c:v>
                </c:pt>
                <c:pt idx="1">
                  <c:v>1ºQ 2024</c:v>
                </c:pt>
              </c:strCache>
            </c:strRef>
          </c:cat>
          <c:val>
            <c:numRef>
              <c:f>Tabela__Serviço!$AD$36:$AE$36</c:f>
              <c:numCache>
                <c:formatCode>_-* #,##0_-;\-* #,##0_-;_-* "-"??_-;_-@_-</c:formatCode>
                <c:ptCount val="2"/>
                <c:pt idx="0">
                  <c:v>88.963447854428409</c:v>
                </c:pt>
                <c:pt idx="1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0E-4C8F-B8D5-05690AA77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4359663"/>
        <c:axId val="1702105807"/>
        <c:extLst/>
      </c:barChart>
      <c:catAx>
        <c:axId val="177435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2105807"/>
        <c:crosses val="autoZero"/>
        <c:auto val="1"/>
        <c:lblAlgn val="ctr"/>
        <c:lblOffset val="100"/>
        <c:noMultiLvlLbl val="0"/>
      </c:catAx>
      <c:valAx>
        <c:axId val="1702105807"/>
        <c:scaling>
          <c:orientation val="minMax"/>
        </c:scaling>
        <c:delete val="1"/>
        <c:axPos val="l"/>
        <c:numFmt formatCode="_(* #,##0_);_(* \(#,##0\);_(* &quot;-&quot;_);_(@_)" sourceLinked="0"/>
        <c:majorTickMark val="out"/>
        <c:minorTickMark val="none"/>
        <c:tickLblPos val="nextTo"/>
        <c:crossAx val="177435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9146477465737237E-2"/>
          <c:y val="1.7290096446968762E-2"/>
          <c:w val="0.31326521841202515"/>
          <c:h val="7.6217363630140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'Histórico anual de RPs'!$L$28</c:f>
              <c:strCache>
                <c:ptCount val="1"/>
                <c:pt idx="0">
                  <c:v> Estoque de Restos a Pagar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486-4155-94E2-5BDC29B7C91F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486-4155-94E2-5BDC29B7C91F}"/>
              </c:ext>
            </c:extLst>
          </c:dPt>
          <c:dPt>
            <c:idx val="10"/>
            <c:invertIfNegative val="0"/>
            <c:bubble3D val="0"/>
            <c:spPr>
              <a:solidFill>
                <a:srgbClr val="BF9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B8-4AE3-9CB9-CDE8133449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'Histórico anual de RPs'!$K$30:$K$40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1ºQ 2024</c:v>
                </c:pt>
              </c:strCache>
            </c:strRef>
          </c:cat>
          <c:val>
            <c:numRef>
              <c:f>'Histórico anual de RPs'!$L$30:$L$40</c:f>
              <c:numCache>
                <c:formatCode>_-* #,##0_-;\-* #,##0_-;_-* "-"??_-;_-@_-</c:formatCode>
                <c:ptCount val="11"/>
                <c:pt idx="0">
                  <c:v>3531.4199100000001</c:v>
                </c:pt>
                <c:pt idx="1">
                  <c:v>6369.6077990000003</c:v>
                </c:pt>
                <c:pt idx="2">
                  <c:v>13507.576115</c:v>
                </c:pt>
                <c:pt idx="3">
                  <c:v>20316.544414</c:v>
                </c:pt>
                <c:pt idx="4">
                  <c:v>18827.20304</c:v>
                </c:pt>
                <c:pt idx="5">
                  <c:v>18592.371157000001</c:v>
                </c:pt>
                <c:pt idx="6">
                  <c:v>14435.647673270001</c:v>
                </c:pt>
                <c:pt idx="7">
                  <c:v>11358.55062946</c:v>
                </c:pt>
                <c:pt idx="8">
                  <c:v>7496</c:v>
                </c:pt>
                <c:pt idx="9">
                  <c:v>3934.4684348199999</c:v>
                </c:pt>
                <c:pt idx="10">
                  <c:v>1642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5D-43B1-A8FC-22E4664864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1"/>
        <c:overlap val="8"/>
        <c:axId val="679774112"/>
        <c:axId val="1655122512"/>
      </c:barChart>
      <c:catAx>
        <c:axId val="67977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5122512"/>
        <c:crosses val="autoZero"/>
        <c:auto val="1"/>
        <c:lblAlgn val="ctr"/>
        <c:lblOffset val="100"/>
        <c:noMultiLvlLbl val="0"/>
      </c:catAx>
      <c:valAx>
        <c:axId val="165512251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7977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'[Apresentação 1º Quadrimestre 2024.xlsx]Gráficos 3Q'!$T$42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86-4F5D-BEFD-72C37EF422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1º Quadrimestre 2024.xlsx]Gráficos 3Q'!$S$35</c:f>
              <c:strCache>
                <c:ptCount val="1"/>
                <c:pt idx="0">
                  <c:v>1º Q</c:v>
                </c:pt>
              </c:strCache>
            </c:strRef>
          </c:cat>
          <c:val>
            <c:numRef>
              <c:f>'[Apresentação 1º Quadrimestre 2024.xlsx]Gráficos 3Q'!$T$43</c:f>
              <c:numCache>
                <c:formatCode>#,##0,,</c:formatCode>
                <c:ptCount val="1"/>
                <c:pt idx="0">
                  <c:v>7723398067.29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86-4F5D-BEFD-72C37EF42254}"/>
            </c:ext>
          </c:extLst>
        </c:ser>
        <c:ser>
          <c:idx val="1"/>
          <c:order val="1"/>
          <c:tx>
            <c:strRef>
              <c:f>'[Apresentação 1º Quadrimestre 2024.xlsx]Gráficos 3Q'!$U$42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#,##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1º Quadrimestre 2024.xlsx]Gráficos 3Q'!$S$35</c:f>
              <c:strCache>
                <c:ptCount val="1"/>
                <c:pt idx="0">
                  <c:v>1º Q</c:v>
                </c:pt>
              </c:strCache>
            </c:strRef>
          </c:cat>
          <c:val>
            <c:numRef>
              <c:f>'[Apresentação 1º Quadrimestre 2024.xlsx]Gráficos 3Q'!$U$43</c:f>
              <c:numCache>
                <c:formatCode>#,##0,,</c:formatCode>
                <c:ptCount val="1"/>
                <c:pt idx="0">
                  <c:v>7723371249.3699999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86-4F5D-BEFD-72C37EF42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1387952"/>
        <c:axId val="861386512"/>
      </c:barChart>
      <c:catAx>
        <c:axId val="861387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1386512"/>
        <c:crosses val="autoZero"/>
        <c:auto val="1"/>
        <c:lblAlgn val="ctr"/>
        <c:lblOffset val="100"/>
        <c:noMultiLvlLbl val="0"/>
      </c:catAx>
      <c:valAx>
        <c:axId val="861386512"/>
        <c:scaling>
          <c:orientation val="minMax"/>
          <c:min val="0"/>
        </c:scaling>
        <c:delete val="0"/>
        <c:axPos val="l"/>
        <c:numFmt formatCode="#,##0,,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861387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7356080489938742E-2"/>
          <c:y val="2.7777777777777776E-2"/>
          <c:w val="0.24743834151252045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16914366595896E-2"/>
          <c:y val="2.9041679659079091E-2"/>
          <c:w val="0.9505661712668082"/>
          <c:h val="0.83204760419914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'[Apresentação 1º Quadrimestre 2024.xlsx]Gráficos 3Q'!$W$77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1º Quadrimestre 2024.xlsx]Gráficos 3Q'!$X$76:$Z$76</c:f>
              <c:strCache>
                <c:ptCount val="1"/>
                <c:pt idx="0">
                  <c:v>1º Quadri</c:v>
                </c:pt>
              </c:strCache>
              <c:extLst/>
            </c:strRef>
          </c:cat>
          <c:val>
            <c:numRef>
              <c:f>'[Apresentação 1º Quadrimestre 2024.xlsx]Gráficos 3Q'!$X$77:$Z$77</c:f>
              <c:numCache>
                <c:formatCode>#,##0,,</c:formatCode>
                <c:ptCount val="1"/>
                <c:pt idx="0">
                  <c:v>14152594683.500002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FE3-48BE-AD76-ADA65E59C9CC}"/>
            </c:ext>
          </c:extLst>
        </c:ser>
        <c:ser>
          <c:idx val="1"/>
          <c:order val="1"/>
          <c:tx>
            <c:strRef>
              <c:f>'[Apresentação 1º Quadrimestre 2024.xlsx]Gráficos 3Q'!$W$78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1º Quadrimestre 2024.xlsx]Gráficos 3Q'!$X$76:$Z$76</c:f>
              <c:strCache>
                <c:ptCount val="1"/>
                <c:pt idx="0">
                  <c:v>1º Quadri</c:v>
                </c:pt>
              </c:strCache>
              <c:extLst/>
            </c:strRef>
          </c:cat>
          <c:val>
            <c:numRef>
              <c:f>'[Apresentação 1º Quadrimestre 2024.xlsx]Gráficos 3Q'!$X$78:$Z$78</c:f>
              <c:numCache>
                <c:formatCode>#,##0,,</c:formatCode>
                <c:ptCount val="1"/>
                <c:pt idx="0">
                  <c:v>16009224613.030001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FE3-48BE-AD76-ADA65E59C9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2307311"/>
        <c:axId val="502305231"/>
      </c:barChart>
      <c:catAx>
        <c:axId val="50230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502305231"/>
        <c:crosses val="autoZero"/>
        <c:auto val="1"/>
        <c:lblAlgn val="ctr"/>
        <c:lblOffset val="100"/>
        <c:noMultiLvlLbl val="0"/>
      </c:catAx>
      <c:valAx>
        <c:axId val="502305231"/>
        <c:scaling>
          <c:orientation val="minMax"/>
          <c:min val="0"/>
        </c:scaling>
        <c:delete val="1"/>
        <c:axPos val="l"/>
        <c:numFmt formatCode="#,##0,," sourceLinked="1"/>
        <c:majorTickMark val="none"/>
        <c:minorTickMark val="none"/>
        <c:tickLblPos val="nextTo"/>
        <c:crossAx val="50230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0990799716914379E-4"/>
          <c:y val="5.6101236877663448E-2"/>
          <c:w val="0.26646054493984433"/>
          <c:h val="7.19426255067040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6323837045073"/>
          <c:y val="0.21643493931792337"/>
          <c:w val="0.5673675819412638"/>
          <c:h val="0.77603987277906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'https://sefazrj.sharepoint.com/sites/SUBTES/Shared Documents/SUPADESP/003 Apresentações/2023/020 Audiência - Relatórios Fiscais/3° Bim/[Slides 3º Bim - 15.08.2023.xlsx]Despesa Quadrimestre'!$G$24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BF9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'[1]Despesa Quadrimestre'!$H$22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'[1]Despesa Quadrimestre'!$H$24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A-4381-86EE-645DFBE9B23D}"/>
            </c:ext>
          </c:extLst>
        </c:ser>
        <c:ser>
          <c:idx val="1"/>
          <c:order val="1"/>
          <c:tx>
            <c:strRef>
              <c:f>'https://sefazrj.sharepoint.com/sites/SUBTES/Shared Documents/SUPADESP/003 Apresentações/2023/020 Audiência - Relatórios Fiscais/3° Bim/[Slides 3º Bim - 15.08.2023.xlsx]Despesa Quadrimestre'!$G$25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'[1]Despesa Quadrimestre'!$H$22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'[1]Despesa Quadrimestre'!$H$25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CA-4381-86EE-645DFBE9B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1"/>
        <c:axId val="865808016"/>
        <c:axId val="865816176"/>
      </c:barChart>
      <c:catAx>
        <c:axId val="865808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5816176"/>
        <c:crosses val="autoZero"/>
        <c:auto val="1"/>
        <c:lblAlgn val="ctr"/>
        <c:lblOffset val="100"/>
        <c:noMultiLvlLbl val="0"/>
      </c:catAx>
      <c:valAx>
        <c:axId val="86581617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65808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689035040"/>
        <c:axId val="1689019680"/>
      </c:barChart>
      <c:catAx>
        <c:axId val="16890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019680"/>
        <c:crosses val="autoZero"/>
        <c:auto val="1"/>
        <c:lblAlgn val="ctr"/>
        <c:lblOffset val="100"/>
        <c:noMultiLvlLbl val="0"/>
      </c:catAx>
      <c:valAx>
        <c:axId val="1689019680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16890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689035040"/>
        <c:axId val="1689019680"/>
      </c:barChart>
      <c:catAx>
        <c:axId val="16890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89019680"/>
        <c:crosses val="autoZero"/>
        <c:auto val="1"/>
        <c:lblAlgn val="ctr"/>
        <c:lblOffset val="100"/>
        <c:noMultiLvlLbl val="0"/>
      </c:catAx>
      <c:valAx>
        <c:axId val="1689019680"/>
        <c:scaling>
          <c:orientation val="minMax"/>
          <c:min val="0"/>
        </c:scaling>
        <c:delete val="1"/>
        <c:axPos val="l"/>
        <c:numFmt formatCode="#,##0,," sourceLinked="1"/>
        <c:majorTickMark val="none"/>
        <c:minorTickMark val="none"/>
        <c:tickLblPos val="nextTo"/>
        <c:crossAx val="16890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4E-2"/>
          <c:y val="0.10648148148148148"/>
          <c:w val="0.93888888888888888"/>
          <c:h val="0.73174431321084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'[1° Quadrimestre 2024 - RGF.xlsx]SLIDE 9'!$B$13</c:f>
              <c:strCache>
                <c:ptCount val="1"/>
                <c:pt idx="0">
                  <c:v>Despesas Liquidadas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4E-4731-9B00-F281723C07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'[1]SLIDE 9'!$C$12:$D$12</c:f>
              <c:strCache>
                <c:ptCount val="2"/>
                <c:pt idx="0">
                  <c:v>1ºQ 2023</c:v>
                </c:pt>
                <c:pt idx="1">
                  <c:v>1ºQ 2024</c:v>
                </c:pt>
              </c:strCache>
            </c:strRef>
          </c:cat>
          <c:val>
            <c:numRef>
              <c:f>'[1]SLIDE 9'!$C$13:$D$13</c:f>
              <c:numCache>
                <c:formatCode>#,##0,,</c:formatCode>
                <c:ptCount val="2"/>
                <c:pt idx="0">
                  <c:v>25891003310.910046</c:v>
                </c:pt>
                <c:pt idx="1">
                  <c:v>28358707283.690201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4E-4731-9B00-F281723C0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overlap val="-27"/>
        <c:axId val="608226304"/>
        <c:axId val="608223904"/>
      </c:barChart>
      <c:catAx>
        <c:axId val="6082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08223904"/>
        <c:crosses val="autoZero"/>
        <c:auto val="1"/>
        <c:lblAlgn val="ctr"/>
        <c:lblOffset val="100"/>
        <c:noMultiLvlLbl val="0"/>
      </c:catAx>
      <c:valAx>
        <c:axId val="608223904"/>
        <c:scaling>
          <c:orientation val="minMax"/>
          <c:min val="0"/>
        </c:scaling>
        <c:delete val="1"/>
        <c:axPos val="l"/>
        <c:numFmt formatCode="#,##0,," sourceLinked="1"/>
        <c:majorTickMark val="out"/>
        <c:minorTickMark val="none"/>
        <c:tickLblPos val="nextTo"/>
        <c:crossAx val="60822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238524984614827"/>
          <c:w val="0.99444444444444446"/>
          <c:h val="0.67849282089854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'[1° Quadrimestre 2024 - RGF.xlsx]SLIDE 10'!$K$7</c:f>
              <c:strCache>
                <c:ptCount val="1"/>
                <c:pt idx="0">
                  <c:v>1ºQ 2023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'[1° Quadrimestre 2024 - RGF.xlsx]SLIDE 10'!$J$8:$J$15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Judiciária e Essencial à Justiça</c:v>
                </c:pt>
                <c:pt idx="3">
                  <c:v>Encargos Especiais</c:v>
                </c:pt>
                <c:pt idx="4">
                  <c:v>Saúde</c:v>
                </c:pt>
                <c:pt idx="5">
                  <c:v>Educação</c:v>
                </c:pt>
                <c:pt idx="6">
                  <c:v>Administração</c:v>
                </c:pt>
                <c:pt idx="7">
                  <c:v>Demais</c:v>
                </c:pt>
              </c:strCache>
            </c:strRef>
          </c:cat>
          <c:val>
            <c:numRef>
              <c:f>'[1° Quadrimestre 2024 - RGF.xlsx]SLIDE 10'!$K$8:$K$15</c:f>
              <c:numCache>
                <c:formatCode>#,##0,,</c:formatCode>
                <c:ptCount val="8"/>
                <c:pt idx="0">
                  <c:v>8872591000.4099941</c:v>
                </c:pt>
                <c:pt idx="1">
                  <c:v>4367831660.5299988</c:v>
                </c:pt>
                <c:pt idx="2">
                  <c:v>2667500117.1699996</c:v>
                </c:pt>
                <c:pt idx="3">
                  <c:v>2240571799.4100008</c:v>
                </c:pt>
                <c:pt idx="4">
                  <c:v>2119495418.0599992</c:v>
                </c:pt>
                <c:pt idx="5">
                  <c:v>2177965319.7400036</c:v>
                </c:pt>
                <c:pt idx="6">
                  <c:v>961585632.3199985</c:v>
                </c:pt>
                <c:pt idx="7">
                  <c:v>2483462363.2700024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9-4C57-9089-CF80B0DFE241}"/>
            </c:ext>
          </c:extLst>
        </c:ser>
        <c:ser>
          <c:idx val="1"/>
          <c:order val="1"/>
          <c:tx>
            <c:strRef>
              <c:f>'[1° Quadrimestre 2024 - RGF.xlsx]SLIDE 10'!$L$7</c:f>
              <c:strCache>
                <c:ptCount val="1"/>
                <c:pt idx="0">
                  <c:v>1ºQ 2024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'[1° Quadrimestre 2024 - RGF.xlsx]SLIDE 10'!$J$8:$J$15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Judiciária e Essencial à Justiça</c:v>
                </c:pt>
                <c:pt idx="3">
                  <c:v>Encargos Especiais</c:v>
                </c:pt>
                <c:pt idx="4">
                  <c:v>Saúde</c:v>
                </c:pt>
                <c:pt idx="5">
                  <c:v>Educação</c:v>
                </c:pt>
                <c:pt idx="6">
                  <c:v>Administração</c:v>
                </c:pt>
                <c:pt idx="7">
                  <c:v>Demais</c:v>
                </c:pt>
              </c:strCache>
            </c:strRef>
          </c:cat>
          <c:val>
            <c:numRef>
              <c:f>'[1° Quadrimestre 2024 - RGF.xlsx]SLIDE 10'!$L$8:$L$15</c:f>
              <c:numCache>
                <c:formatCode>#,##0,,</c:formatCode>
                <c:ptCount val="8"/>
                <c:pt idx="0">
                  <c:v>8326447746.0000114</c:v>
                </c:pt>
                <c:pt idx="1">
                  <c:v>4727855630.6900015</c:v>
                </c:pt>
                <c:pt idx="2">
                  <c:v>3346092613.8299999</c:v>
                </c:pt>
                <c:pt idx="3">
                  <c:v>3318703253.0300002</c:v>
                </c:pt>
                <c:pt idx="4">
                  <c:v>2734791035.0799985</c:v>
                </c:pt>
                <c:pt idx="5">
                  <c:v>2428977234.3300028</c:v>
                </c:pt>
                <c:pt idx="6">
                  <c:v>1056868040.8300003</c:v>
                </c:pt>
                <c:pt idx="7">
                  <c:v>2418971729.8999996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59-4C57-9089-CF80B0DFE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608226304"/>
        <c:axId val="608223904"/>
      </c:barChart>
      <c:catAx>
        <c:axId val="6082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t-BR"/>
          </a:p>
        </c:txPr>
        <c:crossAx val="608223904"/>
        <c:crosses val="autoZero"/>
        <c:auto val="1"/>
        <c:lblAlgn val="ctr"/>
        <c:lblOffset val="100"/>
        <c:noMultiLvlLbl val="0"/>
      </c:catAx>
      <c:valAx>
        <c:axId val="608223904"/>
        <c:scaling>
          <c:orientation val="minMax"/>
          <c:min val="0"/>
        </c:scaling>
        <c:delete val="1"/>
        <c:axPos val="l"/>
        <c:numFmt formatCode="#,##0,," sourceLinked="1"/>
        <c:majorTickMark val="out"/>
        <c:minorTickMark val="none"/>
        <c:tickLblPos val="nextTo"/>
        <c:crossAx val="60822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51663562287211"/>
          <c:y val="4.7430192608150977E-2"/>
          <c:w val="0.2065172061825605"/>
          <c:h val="0.11046488375003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97219867971542E-2"/>
          <c:y val="3.8254443201606717E-2"/>
          <c:w val="0.9622055602640569"/>
          <c:h val="0.85478759982621844"/>
        </c:manualLayout>
      </c:layout>
      <c:lineChart>
        <c:grouping val="standard"/>
        <c:varyColors val="0"/>
        <c:ser>
          <c:idx val="0"/>
          <c:order val="0"/>
          <c:tx>
            <c:strRef>
              <c:f>DCLxRCL!$A$3</c:f>
              <c:strCache>
                <c:ptCount val="1"/>
                <c:pt idx="0">
                  <c:v>DCL/RCL</c:v>
                </c:pt>
              </c:strCache>
            </c:strRef>
          </c:tx>
          <c:spPr>
            <a:ln w="28575">
              <a:solidFill>
                <a:srgbClr val="06508C"/>
              </a:solidFill>
            </a:ln>
          </c:spPr>
          <c:marker>
            <c:spPr>
              <a:solidFill>
                <a:srgbClr val="06508C"/>
              </a:solidFill>
              <a:ln w="28575">
                <a:solidFill>
                  <a:srgbClr val="06508C"/>
                </a:solidFill>
              </a:ln>
            </c:spPr>
          </c:marker>
          <c:dLbls>
            <c:dLbl>
              <c:idx val="0"/>
              <c:layout>
                <c:manualLayout>
                  <c:x val="-4.6662741343274604E-2"/>
                  <c:y val="3.1973489607556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B0-499E-8E41-99064279CA4A}"/>
                </c:ext>
              </c:extLst>
            </c:dLbl>
            <c:dLbl>
              <c:idx val="1"/>
              <c:layout>
                <c:manualLayout>
                  <c:x val="-4.7769440963518386E-2"/>
                  <c:y val="4.2588265444953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B0-499E-8E41-99064279CA4A}"/>
                </c:ext>
              </c:extLst>
            </c:dLbl>
            <c:dLbl>
              <c:idx val="2"/>
              <c:layout>
                <c:manualLayout>
                  <c:x val="-3.9436108359582146E-2"/>
                  <c:y val="4.5830080882018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B0-499E-8E41-99064279CA4A}"/>
                </c:ext>
              </c:extLst>
            </c:dLbl>
            <c:dLbl>
              <c:idx val="3"/>
              <c:layout>
                <c:manualLayout>
                  <c:x val="-4.3884963808629232E-2"/>
                  <c:y val="-4.444222650947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B0-499E-8E41-99064279CA4A}"/>
                </c:ext>
              </c:extLst>
            </c:dLbl>
            <c:dLbl>
              <c:idx val="4"/>
              <c:layout>
                <c:manualLayout>
                  <c:x val="-3.8879082388114938E-2"/>
                  <c:y val="4.3054372136928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B0-499E-8E41-99064279CA4A}"/>
                </c:ext>
              </c:extLst>
            </c:dLbl>
            <c:dLbl>
              <c:idx val="5"/>
              <c:layout>
                <c:manualLayout>
                  <c:x val="-4.7205062669360531E-2"/>
                  <c:y val="-3.0553472341698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B0-499E-8E41-99064279CA4A}"/>
                </c:ext>
              </c:extLst>
            </c:dLbl>
            <c:dLbl>
              <c:idx val="6"/>
              <c:layout>
                <c:manualLayout>
                  <c:x val="-2.6639215661217575E-2"/>
                  <c:y val="5.142438222995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B0-499E-8E41-99064279CA4A}"/>
                </c:ext>
              </c:extLst>
            </c:dLbl>
            <c:dLbl>
              <c:idx val="7"/>
              <c:layout>
                <c:manualLayout>
                  <c:x val="-4.998529097823616E-2"/>
                  <c:y val="-3.194132671424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B0-499E-8E41-99064279CA4A}"/>
                </c:ext>
              </c:extLst>
            </c:dLbl>
            <c:dLbl>
              <c:idx val="8"/>
              <c:layout>
                <c:manualLayout>
                  <c:x val="-4.8885943680683108E-2"/>
                  <c:y val="-4.3054372136928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B0-499E-8E41-99064279CA4A}"/>
                </c:ext>
              </c:extLst>
            </c:dLbl>
            <c:dLbl>
              <c:idx val="9"/>
              <c:layout>
                <c:manualLayout>
                  <c:x val="-2.8337252092151561E-2"/>
                  <c:y val="-5.5555527193215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B0-499E-8E41-99064279CA4A}"/>
                </c:ext>
              </c:extLst>
            </c:dLbl>
            <c:dLbl>
              <c:idx val="10"/>
              <c:layout>
                <c:manualLayout>
                  <c:x val="-4.2240844410759995E-2"/>
                  <c:y val="-3.5659969807722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E1-4836-B76F-73938A59167A}"/>
                </c:ext>
              </c:extLst>
            </c:dLbl>
            <c:dLbl>
              <c:idx val="12"/>
              <c:layout>
                <c:manualLayout>
                  <c:x val="6.138926863732839E-3"/>
                  <c:y val="1.2905488572217693E-2"/>
                </c:manualLayout>
              </c:layout>
              <c:tx>
                <c:rich>
                  <a:bodyPr/>
                  <a:lstStyle/>
                  <a:p>
                    <a:fld id="{E3A396F8-EA48-4457-8404-964A3FCAED73}" type="VALUE">
                      <a:rPr lang="en-US" baseline="0">
                        <a:solidFill>
                          <a:srgbClr val="06508C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5B0-499E-8E41-99064279CA4A}"/>
                </c:ext>
              </c:extLst>
            </c:dLbl>
            <c:dLbl>
              <c:idx val="13"/>
              <c:layout>
                <c:manualLayout>
                  <c:x val="-2.0008821036675749E-2"/>
                  <c:y val="2.5934523496525131E-2"/>
                </c:manualLayout>
              </c:layout>
              <c:tx>
                <c:rich>
                  <a:bodyPr/>
                  <a:lstStyle/>
                  <a:p>
                    <a:fld id="{EC6D0406-03AC-4997-9AF2-4AFC848CBEE4}" type="VALUE">
                      <a:rPr lang="en-US" baseline="0">
                        <a:solidFill>
                          <a:srgbClr val="06508C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5B0-499E-8E41-99064279CA4A}"/>
                </c:ext>
              </c:extLst>
            </c:dLbl>
            <c:dLbl>
              <c:idx val="14"/>
              <c:layout>
                <c:manualLayout>
                  <c:x val="-1.3339214024450662E-2"/>
                  <c:y val="2.8391921702244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5B0-499E-8E41-99064279CA4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6508C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DCLxRCL!$B$2:$Q$2</c:f>
              <c:strCach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1Q 2024</c:v>
                </c:pt>
              </c:strCache>
            </c:strRef>
          </c:cat>
          <c:val>
            <c:numRef>
              <c:f>DCLxRCL!$B$3:$Q$3</c:f>
              <c:numCache>
                <c:formatCode>0%</c:formatCode>
                <c:ptCount val="16"/>
                <c:pt idx="0">
                  <c:v>1.6291</c:v>
                </c:pt>
                <c:pt idx="1">
                  <c:v>1.5623</c:v>
                </c:pt>
                <c:pt idx="2">
                  <c:v>1.4612000000000001</c:v>
                </c:pt>
                <c:pt idx="3">
                  <c:v>1.6519999999999999</c:v>
                </c:pt>
                <c:pt idx="4">
                  <c:v>1.5379</c:v>
                </c:pt>
                <c:pt idx="5">
                  <c:v>1.782</c:v>
                </c:pt>
                <c:pt idx="6">
                  <c:v>1.9751000000000001</c:v>
                </c:pt>
                <c:pt idx="7">
                  <c:v>2.3384</c:v>
                </c:pt>
                <c:pt idx="8">
                  <c:v>2.6974</c:v>
                </c:pt>
                <c:pt idx="9">
                  <c:v>2.6254</c:v>
                </c:pt>
                <c:pt idx="10">
                  <c:v>2.8208000000000002</c:v>
                </c:pt>
                <c:pt idx="11" formatCode="0.00%">
                  <c:v>3.1903000000000001</c:v>
                </c:pt>
                <c:pt idx="12" formatCode="0.00%">
                  <c:v>1.9867999999999999</c:v>
                </c:pt>
                <c:pt idx="13" formatCode="0.00%">
                  <c:v>1.6828000000000001</c:v>
                </c:pt>
                <c:pt idx="14" formatCode="0.00%">
                  <c:v>1.8841000000000001</c:v>
                </c:pt>
                <c:pt idx="15" formatCode="0.00%">
                  <c:v>1.9153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5B0-499E-8E41-99064279CA4A}"/>
            </c:ext>
          </c:extLst>
        </c:ser>
        <c:ser>
          <c:idx val="1"/>
          <c:order val="1"/>
          <c:tx>
            <c:strRef>
              <c:f>DCLxRCL!$A$4</c:f>
              <c:strCache>
                <c:ptCount val="1"/>
                <c:pt idx="0">
                  <c:v>Limite</c:v>
                </c:pt>
              </c:strCache>
            </c:strRef>
          </c:tx>
          <c:spPr>
            <a:ln w="38100">
              <a:solidFill>
                <a:srgbClr val="BF9000"/>
              </a:solidFill>
            </a:ln>
          </c:spPr>
          <c:marker>
            <c:symbol val="none"/>
          </c:marker>
          <c:cat>
            <c:strRef>
              <c:f>DCLxRCL!$B$2:$Q$2</c:f>
              <c:strCach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1Q 2024</c:v>
                </c:pt>
              </c:strCache>
            </c:strRef>
          </c:cat>
          <c:val>
            <c:numRef>
              <c:f>DCLxRCL!$B$4:$Q$4</c:f>
              <c:numCache>
                <c:formatCode>0%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5B0-499E-8E41-99064279C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17760"/>
        <c:axId val="116919296"/>
      </c:lineChart>
      <c:catAx>
        <c:axId val="11691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pt-BR"/>
          </a:p>
        </c:txPr>
        <c:crossAx val="116919296"/>
        <c:crosses val="autoZero"/>
        <c:auto val="1"/>
        <c:lblAlgn val="ctr"/>
        <c:lblOffset val="100"/>
        <c:noMultiLvlLbl val="0"/>
      </c:catAx>
      <c:valAx>
        <c:axId val="116919296"/>
        <c:scaling>
          <c:orientation val="minMax"/>
          <c:min val="1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11691776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2.5475272957168081E-2"/>
          <c:y val="4.7048885211789494E-2"/>
          <c:w val="0.19088323585987138"/>
          <c:h val="4.9471316208938777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0.65754</cdr:x>
      <cdr:y>0.01352</cdr:y>
    </cdr:from>
    <cdr:to>
      <cdr:x>0.97944</cdr:x>
      <cdr:y>0.975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2FA47B32-7CA1-7967-724D-F29B4D70B6E2}"/>
            </a:ext>
          </a:extLst>
        </cdr:cNvPr>
        <cdr:cNvSpPr txBox="1"/>
      </cdr:nvSpPr>
      <cdr:spPr>
        <a:xfrm xmlns:a="http://schemas.openxmlformats.org/drawingml/2006/main">
          <a:off x="7265031" y="52254"/>
          <a:ext cx="3556600" cy="3715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 algn="ctr">
            <a:tabLst>
              <a:tab pos="457200" algn="l"/>
            </a:tabLst>
          </a:pPr>
          <a:endParaRPr lang="pt-BR" sz="1050" b="1" dirty="0">
            <a:solidFill>
              <a:schemeClr val="tx1"/>
            </a:solidFill>
            <a:cs typeface="Segoe UI" panose="020B0502040204020203" pitchFamily="34" charset="0"/>
          </a:endParaRPr>
        </a:p>
        <a:p xmlns:a="http://schemas.openxmlformats.org/drawingml/2006/main">
          <a:pPr lvl="0" algn="ctr">
            <a:tabLst>
              <a:tab pos="457200" algn="l"/>
            </a:tabLst>
          </a:pPr>
          <a:r>
            <a:rPr lang="pt-BR" sz="1800" b="1" dirty="0">
              <a:solidFill>
                <a:schemeClr val="tx1"/>
              </a:solidFill>
              <a:cs typeface="Segoe UI" panose="020B0502040204020203" pitchFamily="34" charset="0"/>
            </a:rPr>
            <a:t>Principais Destaques</a:t>
          </a:r>
        </a:p>
        <a:p xmlns:a="http://schemas.openxmlformats.org/drawingml/2006/main">
          <a:pPr lvl="0" algn="ctr">
            <a:tabLst>
              <a:tab pos="457200" algn="l"/>
            </a:tabLst>
          </a:pPr>
          <a:endParaRPr lang="pt-BR" sz="800" b="1" u="sng" dirty="0">
            <a:solidFill>
              <a:schemeClr val="tx1"/>
            </a:solidFill>
            <a:cs typeface="Segoe UI" panose="020B0502040204020203" pitchFamily="34" charset="0"/>
          </a:endParaRPr>
        </a:p>
        <a:p xmlns:a="http://schemas.openxmlformats.org/drawingml/2006/main">
          <a:pPr lvl="0" algn="ctr">
            <a:tabLst>
              <a:tab pos="457200" algn="l"/>
            </a:tabLst>
          </a:pPr>
          <a:endParaRPr lang="pt-BR" sz="600" b="1" dirty="0">
            <a:solidFill>
              <a:schemeClr val="tx1"/>
            </a:solidFill>
            <a:cs typeface="Segoe UI" panose="020B0502040204020203" pitchFamily="34" charset="0"/>
          </a:endParaRPr>
        </a:p>
        <a:p xmlns:a="http://schemas.openxmlformats.org/drawingml/2006/main">
          <a:pPr algn="just" rtl="0">
            <a:tabLst>
              <a:tab pos="457200" algn="l"/>
            </a:tabLst>
          </a:pPr>
          <a:r>
            <a:rPr lang="pt-BR" sz="1400" kern="1200" dirty="0">
              <a:solidFill>
                <a:schemeClr val="tx1"/>
              </a:solidFill>
              <a:cs typeface="Segoe UI" panose="020B0502040204020203" pitchFamily="34" charset="0"/>
            </a:rPr>
            <a:t>A despesa apresentou aumento de R$ 2,5 bi (10%), impactado pelo aumento das despesas com pessoal (R$ 1,3 bi) e Serviço da Dívida, que dobrou na comparação entre os quadrimestres, saltando de R$ 1,37 bi em 1º Q de 2023 para 2,64 bi no 1º Q de 2024. </a:t>
          </a:r>
        </a:p>
        <a:p xmlns:a="http://schemas.openxmlformats.org/drawingml/2006/main">
          <a:pPr algn="just" rtl="0">
            <a:tabLst>
              <a:tab pos="457200" algn="l"/>
            </a:tabLst>
          </a:pPr>
          <a:endParaRPr lang="pt-BR" sz="600" kern="1200" dirty="0">
            <a:solidFill>
              <a:schemeClr val="tx1"/>
            </a:solidFill>
            <a:cs typeface="Segoe UI" panose="020B0502040204020203" pitchFamily="34" charset="0"/>
          </a:endParaRPr>
        </a:p>
        <a:p xmlns:a="http://schemas.openxmlformats.org/drawingml/2006/main">
          <a:pPr algn="just" rtl="0">
            <a:tabLst>
              <a:tab pos="457200" algn="l"/>
            </a:tabLst>
          </a:pPr>
          <a:r>
            <a:rPr lang="pt-BR" sz="1400" kern="1200" dirty="0">
              <a:solidFill>
                <a:schemeClr val="tx1"/>
              </a:solidFill>
              <a:cs typeface="Segoe UI" panose="020B0502040204020203" pitchFamily="34" charset="0"/>
            </a:rPr>
            <a:t>Esse aumento decorre tanto pela progressão prevista pelo Regime de Recuperação Fiscal, quanto pela penalidade de 30% aplicada pela União com o indeferimento do pedido de revisão de inadimplência solicitado pelo ERJ.</a:t>
          </a:r>
        </a:p>
        <a:p xmlns:a="http://schemas.openxmlformats.org/drawingml/2006/main">
          <a:pPr algn="just" rtl="0">
            <a:tabLst>
              <a:tab pos="457200" algn="l"/>
            </a:tabLst>
          </a:pPr>
          <a:endParaRPr lang="pt-BR" sz="1400" kern="1200" dirty="0">
            <a:solidFill>
              <a:schemeClr val="tx1"/>
            </a:solidFill>
            <a:latin typeface="+mj-lt"/>
            <a:cs typeface="Segoe UI" panose="020B0502040204020203" pitchFamily="34" charset="0"/>
          </a:endParaRPr>
        </a:p>
        <a:p xmlns:a="http://schemas.openxmlformats.org/drawingml/2006/main">
          <a:pPr marL="342900" indent="-342900" algn="just" rtl="0">
            <a:buBlip>
              <a:blip xmlns:r="http://schemas.openxmlformats.org/officeDocument/2006/relationships"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</a:buBlip>
            <a:tabLst>
              <a:tab pos="457200" algn="l"/>
            </a:tabLst>
          </a:pPr>
          <a:endParaRPr lang="pt-BR" sz="1400" kern="1200" dirty="0">
            <a:solidFill>
              <a:schemeClr val="tx1"/>
            </a:solidFill>
            <a:latin typeface="+mj-lt"/>
            <a:cs typeface="Segoe UI" panose="020B050204020402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0.92559</cdr:x>
      <cdr:y>0.47755</cdr:y>
    </cdr:from>
    <cdr:to>
      <cdr:x>1</cdr:x>
      <cdr:y>0.54009</cdr:y>
    </cdr:to>
    <cdr:sp macro="" textlink="">
      <cdr:nvSpPr>
        <cdr:cNvPr id="2" name="CaixaDeTexto 2">
          <a:extLst xmlns:a="http://schemas.openxmlformats.org/drawingml/2006/main">
            <a:ext uri="{FF2B5EF4-FFF2-40B4-BE49-F238E27FC236}">
              <a16:creationId xmlns:a16="http://schemas.microsoft.com/office/drawing/2014/main" id="{A1219095-EB77-4516-B35D-4E13AAB8A472}"/>
            </a:ext>
          </a:extLst>
        </cdr:cNvPr>
        <cdr:cNvSpPr txBox="1"/>
      </cdr:nvSpPr>
      <cdr:spPr>
        <a:xfrm xmlns:a="http://schemas.openxmlformats.org/drawingml/2006/main">
          <a:off x="10574830" y="1870834"/>
          <a:ext cx="850131" cy="2450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>
              <a:solidFill>
                <a:srgbClr val="BF9000"/>
              </a:solidFill>
            </a:rPr>
            <a:t>200%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2D4410EC-7B76-45CD-B0CF-D982096413D0}" type="datetimeFigureOut">
              <a:rPr lang="pt-BR" smtClean="0"/>
              <a:pPr/>
              <a:t>24/07/2024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0" tIns="49535" rIns="99070" bIns="49535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3C3CB2FD-119E-4FEB-8FC3-F550743965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9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7809">
              <a:buFontTx/>
              <a:buNone/>
              <a:defRPr/>
            </a:pPr>
            <a:r>
              <a:rPr lang="pt-BR"/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07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sz="1100">
                <a:cs typeface="Segoe UI" panose="020B0502040204020203" pitchFamily="34" charset="0"/>
              </a:rPr>
              <a:t>As despesas executadas com os recursos da CEDAE (FR 145) caíram cerca de 58%, passando de R$ 637 mi no 1Q 2023 para R$ 267 mi no 1Q 2024. A totalidade da queda explica-se pela retração no custeio, especialmente em mobilidade urbana, enquanto os investimentos tiveram leve alta no mesmo período, passando de R$ 210 mi para R$ 246 (aumento de 17%).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42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771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426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442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Limite de alerta do poder executivo é de 44,1% e o prudencial é de 46,5%.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10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012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174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213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21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57" marR="0" lvl="0" indent="-18575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2000"/>
              <a:t>A receita de R&amp;PE é recebida pelos entes com </a:t>
            </a:r>
            <a:r>
              <a:rPr lang="pt-BR" sz="2000" i="1"/>
              <a:t>delay </a:t>
            </a:r>
            <a:r>
              <a:rPr lang="pt-BR" sz="2000"/>
              <a:t>de aproximadamente 2 meses. No caso de royalties, a produção de janeiro será recebida em março. Para o caso da participação especial, o montante produzido no primeiro trimestre do ano será pago em maio. </a:t>
            </a:r>
            <a:endParaRPr lang="pt-BR" sz="1900"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55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07950" y="877888"/>
            <a:ext cx="7800975" cy="4387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4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CB2FD-119E-4FEB-8FC3-F550743965EF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2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61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74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As despesas com Pessoal cresceram 8% (R$ 1,3 bi) nominalmente na comparação entre os quadrimestres, passando de R$ 17 bi para R$ 18,3 bi.</a:t>
            </a:r>
          </a:p>
          <a:p>
            <a:endParaRPr lang="pt-BR"/>
          </a:p>
          <a:p>
            <a:r>
              <a:rPr lang="pt-BR"/>
              <a:t>Outras Despesas Correntes e Investimentos se mantiveram estáveis, diminuindo em 1% e 2%, respectivamente</a:t>
            </a:r>
          </a:p>
          <a:p>
            <a:endParaRPr lang="pt-BR"/>
          </a:p>
          <a:p>
            <a:r>
              <a:rPr lang="pt-BR"/>
              <a:t>As inversões financeiras praticamente cessaram, passando de R$12,3 mi para R$ 1mi, representando uma queda de 93%, mas sendo pouco expressivo no total das despesas liquidadas no quadrimestre pelo seu baixo volume absoluto, e o fato que o volume de 2023 1º Q se deve quase integralmente a uma aquisição de imóvel em Paty do Alferes por parte do Fundo Especial do TJ.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72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>
                <a:highlight>
                  <a:srgbClr val="FFFF00"/>
                </a:highlight>
              </a:rPr>
              <a:t>Judiciária e Essencial à Justiça:</a:t>
            </a:r>
            <a:r>
              <a:rPr lang="pt-BR">
                <a:highlight>
                  <a:srgbClr val="FFFF00"/>
                </a:highlight>
              </a:rPr>
              <a:t> O aumento de R$ 679 mi é concentrado em despesas de Pessoal, que subiram 33% no período considerando, passando de R$ 1,8 bi para R$ 2,4 bi, com mais da metade da elevação pertinente às despesas com pessoal do Ministério Público.</a:t>
            </a:r>
          </a:p>
          <a:p>
            <a:r>
              <a:rPr lang="pt-BR">
                <a:highlight>
                  <a:srgbClr val="FFFF00"/>
                </a:highlight>
              </a:rPr>
              <a:t>[MP:  DESP PESSOAL EXERC 2024 ATS - Ação Não Transitada Em Julgado Caráter Contínuo - Ativo Civil]</a:t>
            </a:r>
            <a:br>
              <a:rPr lang="pt-BR">
                <a:highlight>
                  <a:srgbClr val="FFFF00"/>
                </a:highlight>
              </a:rPr>
            </a:br>
            <a:endParaRPr lang="pt-BR">
              <a:highlight>
                <a:srgbClr val="FFFF00"/>
              </a:highlight>
            </a:endParaRPr>
          </a:p>
          <a:p>
            <a:r>
              <a:rPr lang="pt-BR" b="1">
                <a:highlight>
                  <a:srgbClr val="FFFF00"/>
                </a:highlight>
              </a:rPr>
              <a:t>Educação:</a:t>
            </a:r>
            <a:r>
              <a:rPr lang="pt-BR">
                <a:highlight>
                  <a:srgbClr val="FFFF00"/>
                </a:highlight>
              </a:rPr>
              <a:t> O aumento de R$ 251 mi foi bem distribuído entre Outras Despesas Correntes (51%), Pessoal (21%) e Investimentos (28%).</a:t>
            </a:r>
          </a:p>
          <a:p>
            <a:endParaRPr lang="pt-BR">
              <a:highlight>
                <a:srgbClr val="FFFF00"/>
              </a:highlight>
            </a:endParaRPr>
          </a:p>
          <a:p>
            <a:endParaRPr lang="pt-BR">
              <a:highlight>
                <a:srgbClr val="FFFF00"/>
              </a:highlight>
            </a:endParaRPr>
          </a:p>
          <a:p>
            <a:endParaRPr lang="pt-BR">
              <a:highlight>
                <a:srgbClr val="FFFF00"/>
              </a:highlight>
            </a:endParaRPr>
          </a:p>
          <a:p>
            <a:endParaRPr lang="pt-BR">
              <a:highlight>
                <a:srgbClr val="FFFF00"/>
              </a:highligh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33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473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1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3456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18E70A-ECE3-471D-A694-322A5EA6A1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5539" y="4532434"/>
            <a:ext cx="2448267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9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2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031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3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04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045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87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7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986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6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2945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EBADD48-5C29-4614-972E-915B464956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335" y="4547019"/>
            <a:ext cx="2324424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6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95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7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654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43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345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2150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A7F50D-9799-4C3C-AE2A-434001CB57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7562" y="4522617"/>
            <a:ext cx="2915057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08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Layout Personalizado"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6169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37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4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74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66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5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32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6040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29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A7D262EF-7EA4-4AD6-AE3B-FDD903984B05}" type="datetimeFigureOut">
              <a:rPr lang="pt-BR" smtClean="0"/>
              <a:t>24/07/2024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52E3C97A-50F3-452E-93D8-14843A0602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113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5" y="-98308"/>
            <a:ext cx="4574790" cy="11457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3BEBA5E-EA88-9242-2372-6A7958B802CD}"/>
              </a:ext>
            </a:extLst>
          </p:cNvPr>
          <p:cNvSpPr/>
          <p:nvPr userDrawn="1"/>
        </p:nvSpPr>
        <p:spPr>
          <a:xfrm>
            <a:off x="9953818" y="689957"/>
            <a:ext cx="1862051" cy="157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06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F01FD00-3627-98BA-B286-15ADD66C8974}"/>
              </a:ext>
            </a:extLst>
          </p:cNvPr>
          <p:cNvGrpSpPr/>
          <p:nvPr userDrawn="1"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32DCF407-166D-4A45-AE06-F8C1DF2011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13BEBA5E-EA88-9242-2372-6A7958B802CD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9367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21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572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B651-691D-4342-AF19-F7FB7CDE907E}" type="datetime3">
              <a:rPr lang="pt-BR" smtClean="0"/>
              <a:t>24.07.24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34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717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69" r:id="rId17"/>
    <p:sldLayoutId id="2147483672" r:id="rId18"/>
    <p:sldLayoutId id="2147483673" r:id="rId19"/>
    <p:sldLayoutId id="2147483667" r:id="rId20"/>
    <p:sldLayoutId id="2147483674" r:id="rId21"/>
    <p:sldLayoutId id="2147483666" r:id="rId22"/>
    <p:sldLayoutId id="2147483668" r:id="rId23"/>
    <p:sldLayoutId id="2147483671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B651-691D-4342-AF19-F7FB7CDE907E}" type="datetime3">
              <a:rPr lang="pt-BR" smtClean="0"/>
              <a:t>24.07.24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4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22" r:id="rId22"/>
    <p:sldLayoutId id="2147483714" r:id="rId23"/>
    <p:sldLayoutId id="2147483715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7B3F46-C075-35D7-79FE-CCB30E75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8E026E-8CFA-2878-452D-BA0B1BFC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25C10B-4D77-F294-2600-28049AA61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F2B23C45-DB41-407D-AA36-D2A4B1B39402}" type="datetimeFigureOut">
              <a:rPr lang="pt-BR" smtClean="0"/>
              <a:pPr/>
              <a:t>24/07/2024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FC8B9E-B1C6-5E27-9423-E18101A64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803AD-00D0-F40C-F287-7B0C8EEEA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A8196B9-E294-4C59-8C88-112C87546B1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2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52EBCDC-8130-4191-915B-02B421F4C501}"/>
              </a:ext>
            </a:extLst>
          </p:cNvPr>
          <p:cNvSpPr txBox="1"/>
          <p:nvPr/>
        </p:nvSpPr>
        <p:spPr>
          <a:xfrm>
            <a:off x="4459279" y="1942791"/>
            <a:ext cx="6430394" cy="297241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600" b="1">
                <a:solidFill>
                  <a:schemeClr val="bg1"/>
                </a:solidFill>
                <a:latin typeface="Segoe UI"/>
                <a:cs typeface="Segoe UI"/>
              </a:rPr>
              <a:t>Relatório de Gestão Fiscal</a:t>
            </a:r>
          </a:p>
          <a:p>
            <a:pPr>
              <a:lnSpc>
                <a:spcPct val="150000"/>
              </a:lnSpc>
              <a:defRPr/>
            </a:pPr>
            <a:r>
              <a:rPr lang="pt-BR" sz="6000">
                <a:solidFill>
                  <a:schemeClr val="bg1"/>
                </a:solidFill>
                <a:latin typeface="Segoe UI"/>
                <a:cs typeface="Segoe UI"/>
              </a:rPr>
              <a:t>Exercício de</a:t>
            </a:r>
            <a:r>
              <a:rPr kumimoji="0" lang="pt-BR" sz="60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lang="pt-BR" sz="6000">
                <a:solidFill>
                  <a:schemeClr val="bg1"/>
                </a:solidFill>
                <a:latin typeface="Segoe UI"/>
                <a:cs typeface="Segoe UI"/>
              </a:rPr>
              <a:t>2024</a:t>
            </a:r>
            <a:endParaRPr lang="pt-BR" sz="60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7DC494-D096-4BA8-B026-6065AC204804}"/>
              </a:ext>
            </a:extLst>
          </p:cNvPr>
          <p:cNvSpPr txBox="1"/>
          <p:nvPr/>
        </p:nvSpPr>
        <p:spPr>
          <a:xfrm>
            <a:off x="9588381" y="5801699"/>
            <a:ext cx="17960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latin typeface="Segoe UI"/>
                <a:cs typeface="Segoe UI"/>
              </a:rPr>
              <a:t>MAI.2024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9F98F9-4EED-3A58-1FB6-26173F544D4B}"/>
              </a:ext>
            </a:extLst>
          </p:cNvPr>
          <p:cNvSpPr/>
          <p:nvPr/>
        </p:nvSpPr>
        <p:spPr>
          <a:xfrm>
            <a:off x="767120" y="4537817"/>
            <a:ext cx="2290273" cy="3674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8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02F9D4F-B2A1-107A-9E0C-E8FFD51D47BB}"/>
              </a:ext>
            </a:extLst>
          </p:cNvPr>
          <p:cNvSpPr/>
          <p:nvPr/>
        </p:nvSpPr>
        <p:spPr>
          <a:xfrm>
            <a:off x="420305" y="4725038"/>
            <a:ext cx="11351389" cy="164664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876BE4-0546-B4F2-499A-237C41EBE002}"/>
              </a:ext>
            </a:extLst>
          </p:cNvPr>
          <p:cNvSpPr txBox="1"/>
          <p:nvPr/>
        </p:nvSpPr>
        <p:spPr>
          <a:xfrm>
            <a:off x="420305" y="1440289"/>
            <a:ext cx="11351389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latin typeface="+mj-lt"/>
                <a:ea typeface="+mj-ea"/>
                <a:cs typeface="Segoe UI" panose="020B0502040204020203" pitchFamily="34" charset="0"/>
              </a:rPr>
              <a:t>DESPESAS LIQUIDADAS POR FUNÇÃO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3F786-D8CE-91A2-123C-26C7708FBBE2}"/>
              </a:ext>
            </a:extLst>
          </p:cNvPr>
          <p:cNvSpPr/>
          <p:nvPr/>
        </p:nvSpPr>
        <p:spPr>
          <a:xfrm>
            <a:off x="420305" y="1830448"/>
            <a:ext cx="11351389" cy="28945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61205"/>
            <a:ext cx="801004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600" b="1">
                <a:latin typeface="Segoe UI"/>
                <a:cs typeface="Segoe UI"/>
              </a:rPr>
              <a:t>DESPESA ACUMULADA POR FUNÇÃO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26723" y="72328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Destaque para queda nas despesas previdenciárias e aumento dos Encargos Especiais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BD75FC-5EF1-496B-AE62-AF11C9894F64}"/>
              </a:ext>
            </a:extLst>
          </p:cNvPr>
          <p:cNvSpPr txBox="1"/>
          <p:nvPr/>
        </p:nvSpPr>
        <p:spPr>
          <a:xfrm>
            <a:off x="674255" y="4886639"/>
            <a:ext cx="1091576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just"/>
            <a:r>
              <a:rPr lang="pt-BR" sz="1200" b="1">
                <a:latin typeface="+mj-lt"/>
                <a:cs typeface="Segoe UI"/>
              </a:rPr>
              <a:t>Previdência Social: </a:t>
            </a:r>
            <a:r>
              <a:rPr lang="pt-BR" sz="1200">
                <a:latin typeface="+mj-lt"/>
                <a:cs typeface="Segoe UI"/>
              </a:rPr>
              <a:t>A queda nas despesas Previdenciárias são explicadas pela queda de R$ 733 mi nas despesas com encargos de antecipação de Royalties, a chamada Operação Delaware. As despesas com pessoal inativo cresceram 2% no período (R$ 153 mi), totalizando R$ 7,8 bi no 1º quadrimestre.</a:t>
            </a:r>
          </a:p>
          <a:p>
            <a:pPr algn="just"/>
            <a:endParaRPr lang="pt-BR" sz="400">
              <a:highlight>
                <a:srgbClr val="FFFF00"/>
              </a:highlight>
              <a:latin typeface="+mj-lt"/>
              <a:cs typeface="Segoe UI" panose="020B0502040204020203" pitchFamily="34" charset="0"/>
            </a:endParaRPr>
          </a:p>
          <a:p>
            <a:pPr algn="just"/>
            <a:r>
              <a:rPr lang="pt-BR" sz="1200" b="1">
                <a:latin typeface="+mj-lt"/>
                <a:cs typeface="Segoe UI"/>
              </a:rPr>
              <a:t>Encargos especiais:</a:t>
            </a:r>
            <a:r>
              <a:rPr lang="pt-BR" sz="1200">
                <a:latin typeface="+mj-lt"/>
                <a:cs typeface="Segoe UI"/>
              </a:rPr>
              <a:t> Aumento de R$ 1,1 bi, devido aos </a:t>
            </a:r>
            <a:r>
              <a:rPr lang="pt-BR" sz="1200" u="sng">
                <a:latin typeface="+mj-lt"/>
                <a:cs typeface="Segoe UI"/>
              </a:rPr>
              <a:t>juros e amortizações da dívida</a:t>
            </a:r>
            <a:r>
              <a:rPr lang="pt-BR" sz="1200">
                <a:latin typeface="+mj-lt"/>
                <a:cs typeface="Segoe UI"/>
              </a:rPr>
              <a:t> do ERJ que subiram R$ 1,3 bi e neutralizaram a queda de R$ 200 mi nas despesas de Recomposição de Depósito Judiciais.</a:t>
            </a:r>
          </a:p>
          <a:p>
            <a:pPr algn="just"/>
            <a:endParaRPr lang="pt-BR" sz="400" b="1">
              <a:highlight>
                <a:srgbClr val="FFFF00"/>
              </a:highlight>
              <a:latin typeface="+mj-lt"/>
              <a:cs typeface="Segoe UI" panose="020B0502040204020203" pitchFamily="34" charset="0"/>
            </a:endParaRPr>
          </a:p>
          <a:p>
            <a:pPr algn="just"/>
            <a:r>
              <a:rPr lang="pt-BR" sz="1200" b="1">
                <a:latin typeface="+mj-lt"/>
                <a:cs typeface="Segoe UI"/>
              </a:rPr>
              <a:t>Saúde: </a:t>
            </a:r>
            <a:r>
              <a:rPr lang="pt-BR" sz="1200">
                <a:latin typeface="+mj-lt"/>
                <a:cs typeface="Segoe UI"/>
              </a:rPr>
              <a:t>Crescimento das despesas em R$ 600 mi, com destaque para Gestão e Apoio às Unidade de Saúde Conforme Contratos de Gestão R$ 296 mi, seguidas por aumentos de R$ 154 mi na ação de Apoio a Municípios para Ações de Saúde e R$ 95 mi com assistência em UTIs. 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FFD73A8-A19A-49C8-B15E-A5AEF9DA0AB5}"/>
              </a:ext>
            </a:extLst>
          </p:cNvPr>
          <p:cNvSpPr txBox="1"/>
          <p:nvPr/>
        </p:nvSpPr>
        <p:spPr>
          <a:xfrm>
            <a:off x="420305" y="6456294"/>
            <a:ext cx="2711751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*Exclui Despesas </a:t>
            </a:r>
            <a:r>
              <a:rPr lang="pt-BR" sz="1000" err="1">
                <a:latin typeface="Segoe UI" panose="020B0502040204020203" pitchFamily="34" charset="0"/>
                <a:cs typeface="Segoe UI" panose="020B0502040204020203" pitchFamily="34" charset="0"/>
              </a:rPr>
              <a:t>Intra-orçamentárias</a:t>
            </a: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4C988A9F-DB0A-D0B8-1B4E-021AB902A720}"/>
              </a:ext>
            </a:extLst>
          </p:cNvPr>
          <p:cNvSpPr txBox="1">
            <a:spLocks/>
          </p:cNvSpPr>
          <p:nvPr/>
        </p:nvSpPr>
        <p:spPr>
          <a:xfrm>
            <a:off x="9862005" y="1488215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F1AED4B-4900-4997-A047-BA1160F35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076447"/>
              </p:ext>
            </p:extLst>
          </p:nvPr>
        </p:nvGraphicFramePr>
        <p:xfrm>
          <a:off x="527901" y="1814154"/>
          <a:ext cx="11243793" cy="310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2880AEA-61B8-DE4F-6772-7A064733A488}"/>
              </a:ext>
            </a:extLst>
          </p:cNvPr>
          <p:cNvSpPr txBox="1"/>
          <p:nvPr/>
        </p:nvSpPr>
        <p:spPr>
          <a:xfrm>
            <a:off x="970961" y="1855963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-6%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BAF65F-26B1-1416-32E7-C2E37AA715DD}"/>
              </a:ext>
            </a:extLst>
          </p:cNvPr>
          <p:cNvSpPr txBox="1"/>
          <p:nvPr/>
        </p:nvSpPr>
        <p:spPr>
          <a:xfrm>
            <a:off x="2329991" y="2787170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8%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14A8EB-AB3B-1BC0-2546-4DB425859184}"/>
              </a:ext>
            </a:extLst>
          </p:cNvPr>
          <p:cNvSpPr txBox="1"/>
          <p:nvPr/>
        </p:nvSpPr>
        <p:spPr>
          <a:xfrm>
            <a:off x="3687179" y="3072389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25%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9ED8D3F-8399-1E4E-9473-1FEA70FF3236}"/>
              </a:ext>
            </a:extLst>
          </p:cNvPr>
          <p:cNvSpPr txBox="1"/>
          <p:nvPr/>
        </p:nvSpPr>
        <p:spPr>
          <a:xfrm>
            <a:off x="5065063" y="3064169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48%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2B9A735-ED83-0521-8250-AEC9125B3DA3}"/>
              </a:ext>
            </a:extLst>
          </p:cNvPr>
          <p:cNvSpPr txBox="1"/>
          <p:nvPr/>
        </p:nvSpPr>
        <p:spPr>
          <a:xfrm>
            <a:off x="6467027" y="3163863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29%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9F41BA8-B9E8-C8A3-8557-E9F08FA7861B}"/>
              </a:ext>
            </a:extLst>
          </p:cNvPr>
          <p:cNvSpPr txBox="1"/>
          <p:nvPr/>
        </p:nvSpPr>
        <p:spPr>
          <a:xfrm>
            <a:off x="7868991" y="3278608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12%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CE5E80D-DC44-8F1B-627B-675801783ECD}"/>
              </a:ext>
            </a:extLst>
          </p:cNvPr>
          <p:cNvSpPr txBox="1"/>
          <p:nvPr/>
        </p:nvSpPr>
        <p:spPr>
          <a:xfrm>
            <a:off x="9270955" y="3534763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10%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837897D-3ADB-58C9-0E5A-1FE916A7DAC1}"/>
              </a:ext>
            </a:extLst>
          </p:cNvPr>
          <p:cNvSpPr txBox="1"/>
          <p:nvPr/>
        </p:nvSpPr>
        <p:spPr>
          <a:xfrm>
            <a:off x="10679683" y="3211584"/>
            <a:ext cx="6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∆ -3%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6BB39C2-857E-1A39-7820-8745885C5BFE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AB1D270D-3DD0-9B5B-B06C-DC9BABB42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3B87484-726A-978E-66C0-31BBD4051E1E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03984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05CBFA-8986-AA9C-BD7B-0779066863C5}"/>
              </a:ext>
            </a:extLst>
          </p:cNvPr>
          <p:cNvSpPr txBox="1"/>
          <p:nvPr/>
        </p:nvSpPr>
        <p:spPr>
          <a:xfrm>
            <a:off x="8515620" y="1974884"/>
            <a:ext cx="333695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1400" b="1" kern="1200">
                <a:effectLst/>
                <a:latin typeface="+mj-lt"/>
                <a:ea typeface="+mn-ea"/>
                <a:cs typeface="Segoe UI"/>
              </a:rPr>
              <a:t>Pessoal: </a:t>
            </a:r>
            <a:r>
              <a:rPr lang="pt-BR" sz="1400" kern="1200">
                <a:effectLst/>
                <a:latin typeface="+mj-lt"/>
                <a:ea typeface="+mn-ea"/>
                <a:cs typeface="Segoe UI"/>
              </a:rPr>
              <a:t>As maiores elevações nominais competem a Folha do Ministério Público com R$ 377 mi (+106%); Polícia Militar com R$ 222 mi (+10%); e Tribunal de Justiça com R$ 192 mi (+17%).</a:t>
            </a:r>
          </a:p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400" b="1" kern="1200">
              <a:effectLst/>
              <a:highlight>
                <a:srgbClr val="FFFF00"/>
              </a:highlight>
              <a:latin typeface="+mj-lt"/>
              <a:ea typeface="+mn-ea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 kern="1200">
                <a:effectLst/>
                <a:latin typeface="+mj-lt"/>
                <a:ea typeface="+mn-ea"/>
                <a:cs typeface="Segoe UI"/>
              </a:rPr>
              <a:t>Serviço da dívida (Juros mais Amortização da dívida): </a:t>
            </a:r>
            <a:r>
              <a:rPr lang="pt-BR" sz="1400">
                <a:latin typeface="+mj-lt"/>
                <a:cs typeface="Segoe UI"/>
              </a:rPr>
              <a:t>Elevação dos dispêndios devido ao aumento regular de 11,11% ao ano previsto no NRRF e à penalidade de 30% aplicada pela União.</a:t>
            </a:r>
          </a:p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400" b="1" kern="1200">
              <a:effectLst/>
              <a:highlight>
                <a:srgbClr val="FFFF00"/>
              </a:highlight>
              <a:latin typeface="+mj-lt"/>
              <a:ea typeface="+mn-ea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 kern="1200">
                <a:effectLst/>
                <a:latin typeface="+mj-lt"/>
                <a:ea typeface="+mn-ea"/>
                <a:cs typeface="Segoe UI"/>
              </a:rPr>
              <a:t>Inversões Financeiras: </a:t>
            </a:r>
            <a:r>
              <a:rPr lang="pt-BR" sz="1400">
                <a:latin typeface="+mj-lt"/>
                <a:cs typeface="Segoe UI"/>
              </a:rPr>
              <a:t>1ºQ 2023 deve-se quase integralmente à aquisição de um imóvel por parte do Fundo Especial do Tribunal de Justiça.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0CD7C76-92B7-5575-60B1-86E4AF568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42744"/>
              </p:ext>
            </p:extLst>
          </p:nvPr>
        </p:nvGraphicFramePr>
        <p:xfrm>
          <a:off x="428462" y="1774367"/>
          <a:ext cx="7779839" cy="415590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379839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623942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1ºQ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1ºQ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</a:t>
                      </a: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</a:t>
                      </a:r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Real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Despesas Correntes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24.798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26.833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2.034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Pessoal e Encargos Sociais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16.997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18.279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1.282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Juros e Encargos da Dívida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1.736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Outras Despesas Correntes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6.878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6.818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Despesas de Capital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1.093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1.526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433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Investimentos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Inversões Financeiras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-92%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-93%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Amortização da Dívida</a:t>
                      </a:r>
                    </a:p>
                  </a:txBody>
                  <a:tcPr marL="144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451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455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101%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Despesas Totais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25.891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28.359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2.468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73949475-EB85-63B5-C9F6-99EE72833504}"/>
              </a:ext>
            </a:extLst>
          </p:cNvPr>
          <p:cNvSpPr/>
          <p:nvPr/>
        </p:nvSpPr>
        <p:spPr>
          <a:xfrm>
            <a:off x="8509868" y="1698170"/>
            <a:ext cx="3342708" cy="452959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873339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latin typeface="Segoe UI"/>
                <a:cs typeface="Segoe UI"/>
              </a:rPr>
              <a:t>DESPESA ACUMULADA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75993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Despesas totais acumuladas com aumento real de 4%, com destaque para os juros e encargos da dívida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304D16-74FD-C4FB-EA01-695F72468D56}"/>
              </a:ext>
            </a:extLst>
          </p:cNvPr>
          <p:cNvCxnSpPr>
            <a:cxnSpLocks/>
          </p:cNvCxnSpPr>
          <p:nvPr/>
        </p:nvCxnSpPr>
        <p:spPr>
          <a:xfrm>
            <a:off x="2841824" y="2388093"/>
            <a:ext cx="0" cy="3542182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557BE33-8488-86F4-46F9-8F5F0ACBF657}"/>
              </a:ext>
            </a:extLst>
          </p:cNvPr>
          <p:cNvSpPr txBox="1"/>
          <p:nvPr/>
        </p:nvSpPr>
        <p:spPr>
          <a:xfrm>
            <a:off x="428462" y="6051510"/>
            <a:ext cx="4334825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1" i="0" u="none" strike="noStrike" kern="1200">
                <a:effectLst/>
                <a:cs typeface="Segoe UI" panose="020B0502040204020203" pitchFamily="34" charset="0"/>
              </a:rPr>
              <a:t>Fonte: </a:t>
            </a:r>
            <a:r>
              <a:rPr lang="pt-BR" sz="1000" b="0" i="0" u="none" strike="noStrike" kern="1200">
                <a:effectLst/>
                <a:cs typeface="Segoe UI" panose="020B0502040204020203" pitchFamily="34" charset="0"/>
              </a:rPr>
              <a:t>Relatório Resumido da Execução </a:t>
            </a:r>
            <a:r>
              <a:rPr lang="pt-BR" sz="1000">
                <a:cs typeface="Segoe UI" panose="020B0502040204020203" pitchFamily="34" charset="0"/>
              </a:rPr>
              <a:t>O</a:t>
            </a:r>
            <a:r>
              <a:rPr lang="pt-BR" sz="1000" b="0" i="0" u="none" strike="noStrike" kern="1200">
                <a:effectLst/>
                <a:cs typeface="Segoe UI" panose="020B0502040204020203" pitchFamily="34" charset="0"/>
              </a:rPr>
              <a:t>rçamentária</a:t>
            </a:r>
            <a:endParaRPr lang="pt-BR" b="0" i="0" u="none" strike="noStrike">
              <a:effectLst/>
              <a:cs typeface="Segoe UI" panose="020B0502040204020203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 kern="1200">
                <a:effectLst/>
                <a:cs typeface="Segoe UI" panose="020B0502040204020203" pitchFamily="34" charset="0"/>
              </a:rPr>
              <a:t>*Exclui Despesas </a:t>
            </a:r>
            <a:r>
              <a:rPr lang="pt-BR" sz="1000" b="0" i="0" u="none" strike="noStrike" kern="1200" err="1">
                <a:effectLst/>
                <a:cs typeface="Segoe UI" panose="020B0502040204020203" pitchFamily="34" charset="0"/>
              </a:rPr>
              <a:t>Intra-orçamentárias</a:t>
            </a:r>
            <a:endParaRPr lang="pt-BR" b="0" i="0" u="none" strike="noStrike">
              <a:effectLst/>
              <a:cs typeface="Segoe UI" panose="020B0502040204020203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 kern="1200">
                <a:effectLst/>
                <a:cs typeface="Segoe UI" panose="020B0502040204020203" pitchFamily="34" charset="0"/>
              </a:rPr>
              <a:t>**Despesa liquidada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607A2959-EB95-A064-8B90-A165B5B28277}"/>
              </a:ext>
            </a:extLst>
          </p:cNvPr>
          <p:cNvSpPr txBox="1">
            <a:spLocks/>
          </p:cNvSpPr>
          <p:nvPr/>
        </p:nvSpPr>
        <p:spPr>
          <a:xfrm>
            <a:off x="6588504" y="1478664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839839D-3205-FA32-EF34-855A8C912B13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9F0F561-ACE5-0AFD-DC8F-85492162A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6A466609-E6BF-35A1-CE89-501A9C163106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9434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299520" y="152847"/>
            <a:ext cx="9642921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RESULTADO ORÇAMENTÁRIO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299520" y="751260"/>
            <a:ext cx="10683787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Resultado orçamentário inferior ao observado no mesmo período do ano anterior, porém se mantém no campo positivo em R$ 2,2 bilhões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528204" y="1470398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754107" y="6319152"/>
            <a:ext cx="43348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​*Despesas liquidadas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FFC9B1E-F5D6-5224-E102-1E46F384C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61453"/>
              </p:ext>
            </p:extLst>
          </p:nvPr>
        </p:nvGraphicFramePr>
        <p:xfrm>
          <a:off x="754107" y="1804727"/>
          <a:ext cx="10683786" cy="43436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35440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602120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1ºQ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1ºQ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Real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39322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RECEITAS LÍQUIDAS TOTAIS (A)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29.634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30.633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</a:t>
                      </a:r>
                      <a:r>
                        <a:rPr lang="pt-BR" sz="1500" b="0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Intra-orçamentárias</a:t>
                      </a:r>
                      <a:endParaRPr lang="pt-BR" sz="15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39322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DESPESAS TOTAIS* (B)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30.759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24.798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26.833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de </a:t>
                      </a:r>
                      <a:r>
                        <a:rPr lang="pt-BR" sz="15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Intra-orçamentárias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4856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Orçamentário (A-B)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-1.272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CFA1AC1-8D6E-862F-08F5-D5131BF728B7}"/>
              </a:ext>
            </a:extLst>
          </p:cNvPr>
          <p:cNvCxnSpPr>
            <a:cxnSpLocks/>
          </p:cNvCxnSpPr>
          <p:nvPr/>
        </p:nvCxnSpPr>
        <p:spPr>
          <a:xfrm>
            <a:off x="3925386" y="2204400"/>
            <a:ext cx="0" cy="3944012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82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67709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RESULTADO PREVIDENCIÁRIO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334962" y="721305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Não consideradas as receitas de Royalties e Participações Especiais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071819" y="1524970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1182405" y="6190150"/>
            <a:ext cx="7333662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 </a:t>
            </a:r>
            <a:r>
              <a:rPr lang="pt-BR" sz="1050">
                <a:latin typeface="Segoe UI"/>
                <a:cs typeface="Segoe UI"/>
              </a:rPr>
              <a:t>Relatório Resumido da Execução Orçamentária</a:t>
            </a:r>
          </a:p>
          <a:p>
            <a:r>
              <a:rPr lang="pt-BR" sz="1050">
                <a:latin typeface="Segoe UI"/>
                <a:cs typeface="Segoe UI"/>
              </a:rPr>
              <a:t>​*Receitas realizadas e Despesas liquidadas de Jan a </a:t>
            </a:r>
            <a:r>
              <a:rPr lang="pt-BR" sz="1050" err="1">
                <a:latin typeface="Segoe UI"/>
                <a:cs typeface="Segoe UI"/>
              </a:rPr>
              <a:t>Abr</a:t>
            </a:r>
            <a:r>
              <a:rPr lang="pt-BR" sz="1050">
                <a:latin typeface="Segoe UI"/>
                <a:cs typeface="Segoe UI"/>
              </a:rPr>
              <a:t> de 2024</a:t>
            </a:r>
            <a:endParaRPr lang="pt-BR" sz="105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73D5A351-2895-103C-E8E2-3F8797CA2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460032"/>
              </p:ext>
            </p:extLst>
          </p:nvPr>
        </p:nvGraphicFramePr>
        <p:xfrm>
          <a:off x="1169604" y="1843181"/>
          <a:ext cx="9811904" cy="434316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19218">
                  <a:extLst>
                    <a:ext uri="{9D8B030D-6E8A-4147-A177-3AD203B41FA5}">
                      <a16:colId xmlns:a16="http://schemas.microsoft.com/office/drawing/2014/main" val="1581231197"/>
                    </a:ext>
                  </a:extLst>
                </a:gridCol>
                <a:gridCol w="2289743">
                  <a:extLst>
                    <a:ext uri="{9D8B030D-6E8A-4147-A177-3AD203B41FA5}">
                      <a16:colId xmlns:a16="http://schemas.microsoft.com/office/drawing/2014/main" val="2168832921"/>
                    </a:ext>
                  </a:extLst>
                </a:gridCol>
                <a:gridCol w="2137689">
                  <a:extLst>
                    <a:ext uri="{9D8B030D-6E8A-4147-A177-3AD203B41FA5}">
                      <a16:colId xmlns:a16="http://schemas.microsoft.com/office/drawing/2014/main" val="4073909870"/>
                    </a:ext>
                  </a:extLst>
                </a:gridCol>
                <a:gridCol w="1565254">
                  <a:extLst>
                    <a:ext uri="{9D8B030D-6E8A-4147-A177-3AD203B41FA5}">
                      <a16:colId xmlns:a16="http://schemas.microsoft.com/office/drawing/2014/main" val="1654888995"/>
                    </a:ext>
                  </a:extLst>
                </a:gridCol>
              </a:tblGrid>
              <a:tr h="39726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Plano Previdenciário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Plano Financeiro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Militares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4240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TOTAL DE RECEITAS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1.757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10021"/>
                  </a:ext>
                </a:extLst>
              </a:tr>
              <a:tr h="396454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Receita de Contribuições dos Segurados 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599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303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0547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Ativos​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8605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Inativos​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6353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Pensionistas​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26733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Receita de Contribuições Patronais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290562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Demais Receitas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87512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TOTAL DE DESPESAS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5.341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2.550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23216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Aposentadorias​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4.011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2.023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76245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Pensões​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1.329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11482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Demais​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3779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RESULTADO 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-3.584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-2.207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75746"/>
                  </a:ext>
                </a:extLst>
              </a:tr>
            </a:tbl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id="{8DF5154A-FCA2-BE96-9C38-D04C45780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1502460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39A6E2F-431F-3DF8-A20A-878711D8384F}"/>
              </a:ext>
            </a:extLst>
          </p:cNvPr>
          <p:cNvCxnSpPr>
            <a:cxnSpLocks/>
          </p:cNvCxnSpPr>
          <p:nvPr/>
        </p:nvCxnSpPr>
        <p:spPr>
          <a:xfrm>
            <a:off x="4887472" y="2084139"/>
            <a:ext cx="0" cy="402778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18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43200" y="129098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METAS PARA 2024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4F3B085-EB2E-40E8-896C-8205384DAB4A}"/>
              </a:ext>
            </a:extLst>
          </p:cNvPr>
          <p:cNvSpPr txBox="1">
            <a:spLocks/>
          </p:cNvSpPr>
          <p:nvPr/>
        </p:nvSpPr>
        <p:spPr>
          <a:xfrm>
            <a:off x="326725" y="65616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Resultado Primário foi positivo e acima da meta da LDO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F406C3-5880-40B9-9353-F8933A38EE0D}"/>
              </a:ext>
            </a:extLst>
          </p:cNvPr>
          <p:cNvSpPr txBox="1"/>
          <p:nvPr/>
        </p:nvSpPr>
        <p:spPr>
          <a:xfrm>
            <a:off x="522514" y="1551324"/>
            <a:ext cx="5394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Primário </a:t>
            </a:r>
            <a:r>
              <a:rPr lang="pt-BR"/>
              <a:t>indica se níveis de gastos orçamentários do Estado são compatíveis com sua arrecadação. O seu resultado é obtido pela </a:t>
            </a:r>
            <a:r>
              <a:rPr lang="pt-BR" b="1"/>
              <a:t>diferença entre as Receitas Primárias (aquelas decorrentes da atividade fiscal do governo) e as Despesas Primárias (desconsidera o pagamento da  dívida)</a:t>
            </a:r>
            <a:r>
              <a:rPr lang="pt-BR"/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FEE569B-4BF8-4498-ABB4-C9C83E9E4C78}"/>
              </a:ext>
            </a:extLst>
          </p:cNvPr>
          <p:cNvSpPr txBox="1"/>
          <p:nvPr/>
        </p:nvSpPr>
        <p:spPr>
          <a:xfrm>
            <a:off x="6274525" y="1574053"/>
            <a:ext cx="5394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Nominal representa a variação da Dívida Consolidada Líquida em dado período </a:t>
            </a:r>
            <a:r>
              <a:rPr lang="pt-BR"/>
              <a:t>e pode ser obtido a partir do resultado primário por meio da soma da conta de juros por competência (juros ativos menos juros passivos).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856F5A3-E643-4794-A761-777D3DB59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527984"/>
              </p:ext>
            </p:extLst>
          </p:nvPr>
        </p:nvGraphicFramePr>
        <p:xfrm>
          <a:off x="522514" y="3681831"/>
          <a:ext cx="5394960" cy="2520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94507">
                  <a:extLst>
                    <a:ext uri="{9D8B030D-6E8A-4147-A177-3AD203B41FA5}">
                      <a16:colId xmlns:a16="http://schemas.microsoft.com/office/drawing/2014/main" val="833687918"/>
                    </a:ext>
                  </a:extLst>
                </a:gridCol>
                <a:gridCol w="1500453">
                  <a:extLst>
                    <a:ext uri="{9D8B030D-6E8A-4147-A177-3AD203B41FA5}">
                      <a16:colId xmlns:a16="http://schemas.microsoft.com/office/drawing/2014/main" val="366414686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 Resultado Primário 1ºQ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2882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28.461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419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18.267</a:t>
                      </a:r>
                      <a:endParaRPr lang="pt-BR" sz="1500" b="1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60655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Resultado Primário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10.194</a:t>
                      </a:r>
                      <a:endParaRPr lang="pt-BR" sz="1500" b="1" i="0" u="none" strike="noStrike">
                        <a:solidFill>
                          <a:srgbClr val="00206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9241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2.154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17884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B4A3DE5-5E4B-4EDC-8B88-D7ADEB0A3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65340"/>
              </p:ext>
            </p:extLst>
          </p:nvPr>
        </p:nvGraphicFramePr>
        <p:xfrm>
          <a:off x="6400800" y="3681831"/>
          <a:ext cx="5268683" cy="2520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955914">
                  <a:extLst>
                    <a:ext uri="{9D8B030D-6E8A-4147-A177-3AD203B41FA5}">
                      <a16:colId xmlns:a16="http://schemas.microsoft.com/office/drawing/2014/main" val="672287790"/>
                    </a:ext>
                  </a:extLst>
                </a:gridCol>
                <a:gridCol w="1312769">
                  <a:extLst>
                    <a:ext uri="{9D8B030D-6E8A-4147-A177-3AD203B41FA5}">
                      <a16:colId xmlns:a16="http://schemas.microsoft.com/office/drawing/2014/main" val="57101864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 Resultado Nominal 1ºQ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7141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Dívida consolidada líquida (31/12/2023)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166.127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777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Dívida consolidada líquida (30/04/2024)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171.137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15629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Nominal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-5.010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9857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/>
                        </a:rPr>
                        <a:t>-14.667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20834"/>
                  </a:ext>
                </a:extLst>
              </a:tr>
            </a:tbl>
          </a:graphicData>
        </a:graphic>
      </p:graphicFrame>
      <p:sp>
        <p:nvSpPr>
          <p:cNvPr id="4" name="Título 2">
            <a:extLst>
              <a:ext uri="{FF2B5EF4-FFF2-40B4-BE49-F238E27FC236}">
                <a16:creationId xmlns:a16="http://schemas.microsoft.com/office/drawing/2014/main" id="{1A476DAF-40E0-F536-0761-B8FA7E8981DA}"/>
              </a:ext>
            </a:extLst>
          </p:cNvPr>
          <p:cNvSpPr txBox="1">
            <a:spLocks/>
          </p:cNvSpPr>
          <p:nvPr/>
        </p:nvSpPr>
        <p:spPr>
          <a:xfrm>
            <a:off x="9860325" y="3420900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E862F878-269E-F452-055E-76B0DAC60E31}"/>
              </a:ext>
            </a:extLst>
          </p:cNvPr>
          <p:cNvSpPr txBox="1">
            <a:spLocks/>
          </p:cNvSpPr>
          <p:nvPr/>
        </p:nvSpPr>
        <p:spPr>
          <a:xfrm>
            <a:off x="4058050" y="3420900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1CDC7AF-141E-727A-8F7A-58579A884517}"/>
              </a:ext>
            </a:extLst>
          </p:cNvPr>
          <p:cNvCxnSpPr/>
          <p:nvPr/>
        </p:nvCxnSpPr>
        <p:spPr>
          <a:xfrm>
            <a:off x="4070573" y="4184073"/>
            <a:ext cx="0" cy="20177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52EE25F-330D-BCD5-6426-D28C1E28EBD3}"/>
              </a:ext>
            </a:extLst>
          </p:cNvPr>
          <p:cNvCxnSpPr/>
          <p:nvPr/>
        </p:nvCxnSpPr>
        <p:spPr>
          <a:xfrm>
            <a:off x="10287978" y="4184073"/>
            <a:ext cx="0" cy="20177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168EAB-F15D-4D76-490C-90FDEA49EEEE}"/>
              </a:ext>
            </a:extLst>
          </p:cNvPr>
          <p:cNvSpPr txBox="1"/>
          <p:nvPr/>
        </p:nvSpPr>
        <p:spPr>
          <a:xfrm>
            <a:off x="522901" y="6196179"/>
            <a:ext cx="4334825" cy="5770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/>
                <a:cs typeface="Segoe UI"/>
              </a:rPr>
              <a:t>Fonte: </a:t>
            </a:r>
            <a:r>
              <a:rPr lang="pt-BR" sz="1050">
                <a:latin typeface="Segoe UI"/>
                <a:cs typeface="Segoe UI"/>
              </a:rPr>
              <a:t>Relatório Resumido da Execução Orçamentária</a:t>
            </a:r>
          </a:p>
          <a:p>
            <a:r>
              <a:rPr lang="pt-BR" sz="1050">
                <a:latin typeface="Segoe UI"/>
                <a:cs typeface="Segoe UI"/>
              </a:rPr>
              <a:t>​*Receitas realizadas e Despesas pagas de Jan a </a:t>
            </a:r>
            <a:r>
              <a:rPr lang="pt-BR" sz="1050" err="1">
                <a:latin typeface="Segoe UI"/>
                <a:cs typeface="Segoe UI"/>
              </a:rPr>
              <a:t>Abr</a:t>
            </a:r>
            <a:r>
              <a:rPr lang="pt-BR" sz="1050">
                <a:latin typeface="Segoe UI"/>
                <a:cs typeface="Segoe UI"/>
              </a:rPr>
              <a:t> de 2024</a:t>
            </a:r>
          </a:p>
          <a:p>
            <a:r>
              <a:rPr lang="pt-BR" sz="1050">
                <a:latin typeface="Segoe UI"/>
                <a:cs typeface="Segoe UI"/>
              </a:rPr>
              <a:t>Sem RPPS</a:t>
            </a:r>
          </a:p>
        </p:txBody>
      </p:sp>
    </p:spTree>
    <p:extLst>
      <p:ext uri="{BB962C8B-B14F-4D97-AF65-F5344CB8AC3E}">
        <p14:creationId xmlns:p14="http://schemas.microsoft.com/office/powerpoint/2010/main" val="157975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2">
            <a:extLst>
              <a:ext uri="{FF2B5EF4-FFF2-40B4-BE49-F238E27FC236}">
                <a16:creationId xmlns:a16="http://schemas.microsoft.com/office/drawing/2014/main" id="{FD3E3182-FF29-412A-8BF4-0440BEC5C4BD}"/>
              </a:ext>
            </a:extLst>
          </p:cNvPr>
          <p:cNvSpPr txBox="1">
            <a:spLocks/>
          </p:cNvSpPr>
          <p:nvPr/>
        </p:nvSpPr>
        <p:spPr>
          <a:xfrm>
            <a:off x="326724" y="755197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800"/>
              <a:t>O </a:t>
            </a:r>
            <a:r>
              <a:rPr lang="pt-BR" sz="1800">
                <a:ea typeface="+mj-lt"/>
                <a:cs typeface="+mj-lt"/>
              </a:rPr>
              <a:t>Poder Executivo</a:t>
            </a:r>
            <a:r>
              <a:rPr lang="pt-BR" sz="1800"/>
              <a:t> não excedeu os limites máximos com a DCL e com despesas de Pessoal (últimos 12 meses)</a:t>
            </a:r>
            <a:endParaRPr lang="pt-BR" sz="1800">
              <a:cs typeface="Segoe UI"/>
            </a:endParaRPr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48994F49-E04D-5EFA-3609-6423750D2C8E}"/>
              </a:ext>
            </a:extLst>
          </p:cNvPr>
          <p:cNvSpPr txBox="1">
            <a:spLocks/>
          </p:cNvSpPr>
          <p:nvPr/>
        </p:nvSpPr>
        <p:spPr>
          <a:xfrm>
            <a:off x="343200" y="178576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LIMITES PARA 2024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AD6C274-5862-601A-B2F0-AC995C6AE5BA}"/>
              </a:ext>
            </a:extLst>
          </p:cNvPr>
          <p:cNvSpPr txBox="1"/>
          <p:nvPr/>
        </p:nvSpPr>
        <p:spPr>
          <a:xfrm>
            <a:off x="841449" y="5922285"/>
            <a:ext cx="707707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1" i="0" u="none" strike="noStrike" kern="1200">
                <a:effectLst/>
                <a:latin typeface="+mj-lt"/>
                <a:cs typeface="Segoe UI" panose="020B0502040204020203" pitchFamily="34" charset="0"/>
              </a:rPr>
              <a:t>Fonte: </a:t>
            </a:r>
            <a:r>
              <a:rPr lang="pt-BR" sz="1050" b="0" i="0" u="none" strike="noStrike" kern="1200">
                <a:effectLst/>
                <a:latin typeface="+mj-lt"/>
                <a:cs typeface="Segoe UI" panose="020B0502040204020203" pitchFamily="34" charset="0"/>
              </a:rPr>
              <a:t>Relatório de Gestão Fiscal</a:t>
            </a:r>
            <a:endParaRPr lang="pt-BR" sz="2000" b="0" i="0" u="none" strike="noStrike">
              <a:effectLst/>
              <a:latin typeface="+mj-lt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0" i="0" u="none" strike="noStrike" kern="1200">
                <a:effectLst/>
                <a:latin typeface="+mj-lt"/>
                <a:cs typeface="Segoe UI" panose="020B0502040204020203" pitchFamily="34" charset="0"/>
              </a:rPr>
              <a:t>¹ Limite Máximo 49% da RCL</a:t>
            </a:r>
            <a:r>
              <a:rPr lang="pt-BR" sz="1050">
                <a:latin typeface="+mj-lt"/>
                <a:cs typeface="Segoe UI" panose="020B0502040204020203" pitchFamily="34" charset="0"/>
              </a:rPr>
              <a:t>, conforme alínea a, do inciso I do Art. 20 da LRF</a:t>
            </a:r>
            <a:endParaRPr lang="pt-BR" sz="2000" b="0" i="0" u="none" strike="noStrike">
              <a:effectLst/>
              <a:latin typeface="+mj-lt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0" i="0" u="none" strike="noStrike" kern="1200" spc="0" baseline="0">
                <a:ln>
                  <a:noFill/>
                </a:ln>
                <a:effectLst/>
                <a:latin typeface="+mj-lt"/>
                <a:cs typeface="Segoe UI" panose="020B0502040204020203" pitchFamily="34" charset="0"/>
              </a:rPr>
              <a:t>² Limite Definido por Resolução do Senado Federal 200% da RCL</a:t>
            </a:r>
            <a:endParaRPr lang="pt-BR" sz="2000" b="0" i="0" u="none" strike="noStrike">
              <a:effectLst/>
              <a:latin typeface="+mj-l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AF67D66-2A8B-2C00-8710-93793FB22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24703"/>
              </p:ext>
            </p:extLst>
          </p:nvPr>
        </p:nvGraphicFramePr>
        <p:xfrm>
          <a:off x="841449" y="2005200"/>
          <a:ext cx="10356275" cy="304507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755738">
                  <a:extLst>
                    <a:ext uri="{9D8B030D-6E8A-4147-A177-3AD203B41FA5}">
                      <a16:colId xmlns:a16="http://schemas.microsoft.com/office/drawing/2014/main" val="388717478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756954017"/>
                    </a:ext>
                  </a:extLst>
                </a:gridCol>
                <a:gridCol w="2729266">
                  <a:extLst>
                    <a:ext uri="{9D8B030D-6E8A-4147-A177-3AD203B41FA5}">
                      <a16:colId xmlns:a16="http://schemas.microsoft.com/office/drawing/2014/main" val="1160145763"/>
                    </a:ext>
                  </a:extLst>
                </a:gridCol>
                <a:gridCol w="2116362">
                  <a:extLst>
                    <a:ext uri="{9D8B030D-6E8A-4147-A177-3AD203B41FA5}">
                      <a16:colId xmlns:a16="http://schemas.microsoft.com/office/drawing/2014/main" val="270794083"/>
                    </a:ext>
                  </a:extLst>
                </a:gridCol>
              </a:tblGrid>
              <a:tr h="1105514"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LIMITES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RESULTADO APURADO </a:t>
                      </a:r>
                    </a:p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NO 1°Q 2024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% EM RELAÇÃO A RCL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49615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Receita Corrente Líquida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89.354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517315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Despesa com Pessoal </a:t>
                      </a:r>
                    </a:p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(Poder Executivo)¹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43.784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42.042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47,05%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15881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 Dívida Consolidada Líquida²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178.709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171.137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191,53%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79862"/>
                  </a:ext>
                </a:extLst>
              </a:tr>
            </a:tbl>
          </a:graphicData>
        </a:graphic>
      </p:graphicFrame>
      <p:sp>
        <p:nvSpPr>
          <p:cNvPr id="13" name="Título 2">
            <a:extLst>
              <a:ext uri="{FF2B5EF4-FFF2-40B4-BE49-F238E27FC236}">
                <a16:creationId xmlns:a16="http://schemas.microsoft.com/office/drawing/2014/main" id="{11F094B2-A824-485F-CDD6-D75E9F771CD8}"/>
              </a:ext>
            </a:extLst>
          </p:cNvPr>
          <p:cNvSpPr txBox="1">
            <a:spLocks/>
          </p:cNvSpPr>
          <p:nvPr/>
        </p:nvSpPr>
        <p:spPr>
          <a:xfrm>
            <a:off x="9371163" y="1680296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7842654-AE8A-1BBE-9785-29E29F5F5496}"/>
              </a:ext>
            </a:extLst>
          </p:cNvPr>
          <p:cNvCxnSpPr/>
          <p:nvPr/>
        </p:nvCxnSpPr>
        <p:spPr>
          <a:xfrm>
            <a:off x="4421556" y="3032513"/>
            <a:ext cx="0" cy="20177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53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8CA08E8-0A5F-CE3E-D0A6-3A33FE5073D6}"/>
              </a:ext>
            </a:extLst>
          </p:cNvPr>
          <p:cNvSpPr/>
          <p:nvPr/>
        </p:nvSpPr>
        <p:spPr>
          <a:xfrm>
            <a:off x="383518" y="5353222"/>
            <a:ext cx="11424961" cy="9507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939D031-93AB-42F6-805C-07D089B88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811793"/>
              </p:ext>
            </p:extLst>
          </p:nvPr>
        </p:nvGraphicFramePr>
        <p:xfrm>
          <a:off x="383518" y="1435664"/>
          <a:ext cx="11424961" cy="391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DÍVIDA ATÉ 1º QUADRIMESTRE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24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Aumento da DCL frente ao ano de 2023, alcançando o montante de R$ 171 bilhões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72A40F-6D1B-4798-A9D4-9EA331E4DF27}"/>
              </a:ext>
            </a:extLst>
          </p:cNvPr>
          <p:cNvSpPr txBox="1"/>
          <p:nvPr/>
        </p:nvSpPr>
        <p:spPr>
          <a:xfrm>
            <a:off x="894915" y="5505427"/>
            <a:ext cx="968573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pt-BR"/>
              <a:t>Mesmo com o aumento da Dívida Consolidada, o Estado ainda se manteve dentro do limite de 200% da relação DCL/RCL.</a:t>
            </a:r>
            <a:endParaRPr lang="pt-BR">
              <a:cs typeface="Segoe U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1D360B3-6E7D-4907-8A77-ADF2DAC33D30}"/>
              </a:ext>
            </a:extLst>
          </p:cNvPr>
          <p:cNvSpPr txBox="1"/>
          <p:nvPr/>
        </p:nvSpPr>
        <p:spPr>
          <a:xfrm>
            <a:off x="485992" y="6486525"/>
            <a:ext cx="271175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Relatório de Gestão Fiscal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2904814-ECA0-E9A1-1988-FBCFD9F2F9ED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BA140C2D-39AA-4D63-832C-F6FD743045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BFC62D5-1976-1278-29DA-930FA572BAB9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508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753194" y="1563223"/>
            <a:ext cx="10976988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 panose="020B0502040204020203" pitchFamily="34" charset="0"/>
              </a:rPr>
              <a:t>Estoque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753195" y="1963333"/>
            <a:ext cx="10976987" cy="4511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ESTOQUE DA DÍVIDA CONSOLIDADA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8606129" y="2912991"/>
            <a:ext cx="2779759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500"/>
              <a:t>Comparada ao primeiro quadrimestre de 2023, a Dívida Consolidada sofreu acréscimo, pois o Estado do Rio de Janeiro permanece honrando parcialmente as dívidas com a União e as garantidas pela União. </a:t>
            </a:r>
            <a:endParaRPr lang="pt-BR">
              <a:cs typeface="Segoe UI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Aumento da DC de R$ 16,3 bilhões frente a 2023, alcançando o montante de R$ 197,6 bilhões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701393" y="1643082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bilhões)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D5F3BA-4F8B-ECEF-A065-9908BAF3A16B}"/>
              </a:ext>
            </a:extLst>
          </p:cNvPr>
          <p:cNvSpPr txBox="1"/>
          <p:nvPr/>
        </p:nvSpPr>
        <p:spPr>
          <a:xfrm>
            <a:off x="753194" y="6549823"/>
            <a:ext cx="271175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Relatório de Gestão Fiscal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3684AD8-00BC-0A3C-FB9F-8AB445533177}"/>
              </a:ext>
            </a:extLst>
          </p:cNvPr>
          <p:cNvGrpSpPr/>
          <p:nvPr/>
        </p:nvGrpSpPr>
        <p:grpSpPr>
          <a:xfrm>
            <a:off x="764933" y="2178783"/>
            <a:ext cx="7503748" cy="3841129"/>
            <a:chOff x="-1534592" y="-582862"/>
            <a:chExt cx="4572000" cy="2947987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93FDAF3B-FAF3-8307-D842-B877EBE6FAE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05098328"/>
                </p:ext>
              </p:extLst>
            </p:nvPr>
          </p:nvGraphicFramePr>
          <p:xfrm>
            <a:off x="-1534592" y="-582862"/>
            <a:ext cx="4572000" cy="2947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CaixaDeTexto 2">
              <a:extLst>
                <a:ext uri="{FF2B5EF4-FFF2-40B4-BE49-F238E27FC236}">
                  <a16:creationId xmlns:a16="http://schemas.microsoft.com/office/drawing/2014/main" id="{0775BBC8-4164-C8FC-1607-D6332C067599}"/>
                </a:ext>
              </a:extLst>
            </p:cNvPr>
            <p:cNvSpPr txBox="1"/>
            <p:nvPr/>
          </p:nvSpPr>
          <p:spPr>
            <a:xfrm>
              <a:off x="1664503" y="-102419"/>
              <a:ext cx="419100" cy="2381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b="1"/>
                <a:t>198</a:t>
              </a:r>
            </a:p>
          </p:txBody>
        </p:sp>
        <p:sp>
          <p:nvSpPr>
            <p:cNvPr id="19" name="CaixaDeTexto 3">
              <a:extLst>
                <a:ext uri="{FF2B5EF4-FFF2-40B4-BE49-F238E27FC236}">
                  <a16:creationId xmlns:a16="http://schemas.microsoft.com/office/drawing/2014/main" id="{73749DD3-81A2-40BE-8CD1-4B1E50038D77}"/>
                </a:ext>
              </a:extLst>
            </p:cNvPr>
            <p:cNvSpPr txBox="1"/>
            <p:nvPr/>
          </p:nvSpPr>
          <p:spPr>
            <a:xfrm>
              <a:off x="-510282" y="53943"/>
              <a:ext cx="419100" cy="2381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600" b="1"/>
                <a:t>181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E071CA9-1539-D103-6036-895E9D4B7228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029C075-BF22-F782-6EC0-EDA3A004A2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F88142A-8517-50B3-2D2B-5541BCB94004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92823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608796" y="1512107"/>
            <a:ext cx="11001708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 panose="020B0502040204020203" pitchFamily="34" charset="0"/>
              </a:rPr>
              <a:t>Serviço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608797" y="1912217"/>
            <a:ext cx="11001706" cy="43660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PAGAMENTO DA DÍVIDA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7126664" y="2470029"/>
            <a:ext cx="4345756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600"/>
              <a:t>O aumento no serviço da dívida decorre do aumento de 11,11% no pagamento das dívidas sob a Lei nº 9.496/97 e das garantidas pela União, conforme previsto no NRRF, e do aumento adicional de 30%, por penalidade que lhe foi aplicada no Regime. </a:t>
            </a:r>
            <a:endParaRPr lang="pt-BR"/>
          </a:p>
          <a:p>
            <a:pPr algn="just"/>
            <a:endParaRPr lang="pt-BR" sz="1600"/>
          </a:p>
          <a:p>
            <a:pPr algn="just"/>
            <a:r>
              <a:rPr lang="pt-BR" sz="1600"/>
              <a:t>O percentual restante permanece sendo honrado pela União, sem execução da contragarantia. </a:t>
            </a:r>
            <a:endParaRPr lang="pt-BR">
              <a:cs typeface="Segoe UI"/>
            </a:endParaRPr>
          </a:p>
          <a:p>
            <a:pPr algn="just"/>
            <a:endParaRPr lang="pt-BR" sz="1600">
              <a:cs typeface="Segoe UI"/>
            </a:endParaRPr>
          </a:p>
          <a:p>
            <a:pPr algn="just"/>
            <a:r>
              <a:rPr lang="pt-BR" sz="1600"/>
              <a:t>O ERJ continua cumprindo o pagamento dos parcelamentos junto à RFB.</a:t>
            </a:r>
            <a:endParaRPr lang="pt-BR" sz="1600">
              <a:cs typeface="Segoe UI"/>
            </a:endParaRPr>
          </a:p>
          <a:p>
            <a:pPr algn="just"/>
            <a:endParaRPr lang="pt-BR" sz="1600"/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Aplicação da penalidade por descumprimento do RRF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673515" y="1568741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B1849E-EF2A-5C3F-9872-9D0315209599}"/>
              </a:ext>
            </a:extLst>
          </p:cNvPr>
          <p:cNvSpPr txBox="1"/>
          <p:nvPr/>
        </p:nvSpPr>
        <p:spPr>
          <a:xfrm>
            <a:off x="483464" y="6530359"/>
            <a:ext cx="48999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SIAFE-RJ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DF47878-8704-42C9-85D5-FFC04BDA2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74315"/>
              </p:ext>
            </p:extLst>
          </p:nvPr>
        </p:nvGraphicFramePr>
        <p:xfrm>
          <a:off x="855330" y="2079544"/>
          <a:ext cx="5886718" cy="422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B3BCA20-5A82-4E56-AECD-52A7C98D936D}"/>
              </a:ext>
            </a:extLst>
          </p:cNvPr>
          <p:cNvSpPr txBox="1"/>
          <p:nvPr/>
        </p:nvSpPr>
        <p:spPr>
          <a:xfrm>
            <a:off x="4941209" y="2383617"/>
            <a:ext cx="69722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/>
              <a:t>2.642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8DEBB1-BDC3-4465-BD63-A657CF7792B5}"/>
              </a:ext>
            </a:extLst>
          </p:cNvPr>
          <p:cNvSpPr txBox="1"/>
          <p:nvPr/>
        </p:nvSpPr>
        <p:spPr>
          <a:xfrm>
            <a:off x="2169366" y="3759622"/>
            <a:ext cx="76404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/>
              <a:t>1.457</a:t>
            </a:r>
            <a:endParaRPr lang="pt-BR" sz="1400" b="1">
              <a:cs typeface="Segoe UI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17A1445-BE46-C906-AC21-3851F989A2DB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891D853F-220B-599F-FAE0-B0224E044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70FB20F-B36A-CE7F-3102-253B8362B15D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97561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74025759-056B-411F-9CAC-5841AB0A9395}"/>
              </a:ext>
            </a:extLst>
          </p:cNvPr>
          <p:cNvSpPr/>
          <p:nvPr/>
        </p:nvSpPr>
        <p:spPr>
          <a:xfrm>
            <a:off x="6622742" y="1075977"/>
            <a:ext cx="5095783" cy="5105918"/>
          </a:xfrm>
          <a:prstGeom prst="rect">
            <a:avLst/>
          </a:prstGeom>
          <a:solidFill>
            <a:schemeClr val="accent6">
              <a:lumMod val="7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2019-2023</a:t>
            </a:r>
          </a:p>
          <a:p>
            <a:pPr algn="ctr"/>
            <a:r>
              <a:rPr lang="pt-BR" sz="2000" b="1">
                <a:solidFill>
                  <a:schemeClr val="accent6">
                    <a:lumMod val="50000"/>
                  </a:schemeClr>
                </a:solidFill>
                <a:latin typeface="Segoe UI"/>
                <a:cs typeface="Segoe UI"/>
              </a:rPr>
              <a:t>Redução:</a:t>
            </a:r>
            <a:br>
              <a:rPr lang="pt-BR" sz="2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500">
                <a:solidFill>
                  <a:schemeClr val="tx1"/>
                </a:solidFill>
                <a:latin typeface="Segoe UI"/>
                <a:cs typeface="Segoe UI"/>
              </a:rPr>
              <a:t>Esforço do Estado na redução do estoque. Do valor total em 30/04/2024, de R$ 1,6 bi, apenas a metade, cerca de R$ 814 mi, são referentes a exercícios anteriores a 2023. 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6E82394-EC33-4F2B-BAF3-577A7EF7671F}"/>
              </a:ext>
            </a:extLst>
          </p:cNvPr>
          <p:cNvSpPr/>
          <p:nvPr/>
        </p:nvSpPr>
        <p:spPr>
          <a:xfrm>
            <a:off x="3527665" y="1075977"/>
            <a:ext cx="3095077" cy="510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2017-2019</a:t>
            </a:r>
          </a:p>
          <a:p>
            <a:pPr algn="ctr"/>
            <a:r>
              <a:rPr lang="pt-BR"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Estabilização</a:t>
            </a:r>
            <a:r>
              <a:rPr lang="pt-BR" sz="16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pt-BR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5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RRF ajudou a manter o nível do estoque. Paga-se um montante equivalente ao RP gerado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D1FB8DB-109E-4D50-8DAB-F256853CB263}"/>
              </a:ext>
            </a:extLst>
          </p:cNvPr>
          <p:cNvSpPr/>
          <p:nvPr/>
        </p:nvSpPr>
        <p:spPr>
          <a:xfrm>
            <a:off x="473476" y="1075977"/>
            <a:ext cx="3054190" cy="5105920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2015-2017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Crescimento:</a:t>
            </a:r>
            <a:br>
              <a:rPr lang="pt-BR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5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ERJ passou a se financiar com RP. Estoque passou de R$ 3,5 bi para R$ 20,3 bi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474F5A4-E64B-46DF-A888-4D28D66C67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564386"/>
              </p:ext>
            </p:extLst>
          </p:nvPr>
        </p:nvGraphicFramePr>
        <p:xfrm>
          <a:off x="284760" y="2525759"/>
          <a:ext cx="11638997" cy="408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ítulo 15">
            <a:extLst>
              <a:ext uri="{FF2B5EF4-FFF2-40B4-BE49-F238E27FC236}">
                <a16:creationId xmlns:a16="http://schemas.microsoft.com/office/drawing/2014/main" id="{17731620-7E49-3E56-99BB-800601AE1501}"/>
              </a:ext>
            </a:extLst>
          </p:cNvPr>
          <p:cNvSpPr txBox="1">
            <a:spLocks/>
          </p:cNvSpPr>
          <p:nvPr/>
        </p:nvSpPr>
        <p:spPr>
          <a:xfrm>
            <a:off x="399616" y="145801"/>
            <a:ext cx="8735148" cy="89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HISTÓRICO DE RESTOS A PAGAR (RP)</a:t>
            </a:r>
          </a:p>
          <a:p>
            <a:r>
              <a:rPr lang="pt-BR" sz="2200" b="0"/>
              <a:t>(Em R$ Milhões)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C37766-CF6D-42B4-82F1-5F290FF1BF2B}"/>
              </a:ext>
            </a:extLst>
          </p:cNvPr>
          <p:cNvSpPr txBox="1"/>
          <p:nvPr/>
        </p:nvSpPr>
        <p:spPr>
          <a:xfrm>
            <a:off x="687279" y="6562130"/>
            <a:ext cx="48999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SIAFE-RJ 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DDE1F00D-008F-C35F-2A8F-329B67F6BA1B}"/>
              </a:ext>
            </a:extLst>
          </p:cNvPr>
          <p:cNvCxnSpPr>
            <a:cxnSpLocks/>
          </p:cNvCxnSpPr>
          <p:nvPr/>
        </p:nvCxnSpPr>
        <p:spPr>
          <a:xfrm>
            <a:off x="6096000" y="2823094"/>
            <a:ext cx="5219700" cy="24547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6C2BB765-C453-88B2-D771-6141E577CB80}"/>
              </a:ext>
            </a:extLst>
          </p:cNvPr>
          <p:cNvSpPr txBox="1"/>
          <p:nvPr/>
        </p:nvSpPr>
        <p:spPr>
          <a:xfrm>
            <a:off x="473474" y="4971002"/>
            <a:ext cx="1061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>
                <a:solidFill>
                  <a:schemeClr val="accent1"/>
                </a:solidFill>
              </a:rPr>
              <a:t>7,7% da RCL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AC255D-F2D3-AC06-FCAE-3B0A68C42F20}"/>
              </a:ext>
            </a:extLst>
          </p:cNvPr>
          <p:cNvSpPr txBox="1"/>
          <p:nvPr/>
        </p:nvSpPr>
        <p:spPr>
          <a:xfrm>
            <a:off x="9698555" y="5065012"/>
            <a:ext cx="1061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>
                <a:solidFill>
                  <a:schemeClr val="accent1"/>
                </a:solidFill>
              </a:rPr>
              <a:t>4,5% da RCL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8F8E60F-6913-02E9-FB12-FAA8FEB66A11}"/>
              </a:ext>
            </a:extLst>
          </p:cNvPr>
          <p:cNvSpPr txBox="1"/>
          <p:nvPr/>
        </p:nvSpPr>
        <p:spPr>
          <a:xfrm>
            <a:off x="8611339" y="2991775"/>
            <a:ext cx="2334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/>
              <a:t>Estoque atual representa 35% do verificado no 1ºQ de 2023</a:t>
            </a:r>
          </a:p>
        </p:txBody>
      </p:sp>
    </p:spTree>
    <p:extLst>
      <p:ext uri="{BB962C8B-B14F-4D97-AF65-F5344CB8AC3E}">
        <p14:creationId xmlns:p14="http://schemas.microsoft.com/office/powerpoint/2010/main" val="89651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5">
            <a:extLst>
              <a:ext uri="{FF2B5EF4-FFF2-40B4-BE49-F238E27FC236}">
                <a16:creationId xmlns:a16="http://schemas.microsoft.com/office/drawing/2014/main" id="{62103879-D573-AF33-8A57-3F095848C1FC}"/>
              </a:ext>
            </a:extLst>
          </p:cNvPr>
          <p:cNvSpPr txBox="1">
            <a:spLocks/>
          </p:cNvSpPr>
          <p:nvPr/>
        </p:nvSpPr>
        <p:spPr>
          <a:xfrm>
            <a:off x="343200" y="199054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ATIVIDADE ECONÔMICA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96728BA-3110-127C-BCF3-5BA7F090D526}"/>
              </a:ext>
            </a:extLst>
          </p:cNvPr>
          <p:cNvCxnSpPr>
            <a:cxnSpLocks/>
          </p:cNvCxnSpPr>
          <p:nvPr/>
        </p:nvCxnSpPr>
        <p:spPr>
          <a:xfrm>
            <a:off x="343200" y="1346769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2">
            <a:extLst>
              <a:ext uri="{FF2B5EF4-FFF2-40B4-BE49-F238E27FC236}">
                <a16:creationId xmlns:a16="http://schemas.microsoft.com/office/drawing/2014/main" id="{93295553-5F98-A480-CB14-85950310B458}"/>
              </a:ext>
            </a:extLst>
          </p:cNvPr>
          <p:cNvSpPr txBox="1">
            <a:spLocks/>
          </p:cNvSpPr>
          <p:nvPr/>
        </p:nvSpPr>
        <p:spPr>
          <a:xfrm>
            <a:off x="343200" y="740364"/>
            <a:ext cx="10956794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>
                <a:latin typeface="Segoe UI" panose="020B0502040204020203" pitchFamily="34" charset="0"/>
                <a:cs typeface="Segoe UI" panose="020B0502040204020203" pitchFamily="34" charset="0"/>
              </a:rPr>
              <a:t>Indicadores de 2024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F3654464-F2EC-F95A-904F-A06F7E0A9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803288"/>
              </p:ext>
            </p:extLst>
          </p:nvPr>
        </p:nvGraphicFramePr>
        <p:xfrm>
          <a:off x="1983036" y="1826963"/>
          <a:ext cx="7832594" cy="3863025"/>
        </p:xfrm>
        <a:graphic>
          <a:graphicData uri="http://schemas.openxmlformats.org/drawingml/2006/table">
            <a:tbl>
              <a:tblPr/>
              <a:tblGrid>
                <a:gridCol w="2599750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159297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2422111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2572284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  <a:gridCol w="79152">
                  <a:extLst>
                    <a:ext uri="{9D8B030D-6E8A-4147-A177-3AD203B41FA5}">
                      <a16:colId xmlns:a16="http://schemas.microsoft.com/office/drawing/2014/main" val="2403788127"/>
                    </a:ext>
                  </a:extLst>
                </a:gridCol>
              </a:tblGrid>
              <a:tr h="52883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INDICADORES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PLOA 2024</a:t>
                      </a:r>
                    </a:p>
                    <a:p>
                      <a:pPr marL="0" lvl="0" algn="ctr">
                        <a:buNone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(agosto/23)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ATUALIZADO 2024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PIB Brasil</a:t>
                      </a:r>
                      <a:br>
                        <a:rPr lang="pt-BR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(% de crescimento)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1,33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2,09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IPCA</a:t>
                      </a:r>
                      <a:b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  <a:cs typeface="Segoe UI"/>
                        </a:rPr>
                      </a:br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3,86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3,76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22393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Taxa de Câmbio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5,00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5,00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Taxa Selic</a:t>
                      </a:r>
                      <a:br>
                        <a:rPr lang="pt-BR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9,00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9,75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314488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 médio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87,00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86,38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2A4B24E-0AD5-3E9F-7A7C-33BA552C68FA}"/>
              </a:ext>
            </a:extLst>
          </p:cNvPr>
          <p:cNvSpPr txBox="1"/>
          <p:nvPr/>
        </p:nvSpPr>
        <p:spPr>
          <a:xfrm>
            <a:off x="343200" y="6305318"/>
            <a:ext cx="9843754" cy="553998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b">
            <a:spAutoFit/>
          </a:bodyPr>
          <a:lstStyle/>
          <a:p>
            <a:r>
              <a:rPr lang="pt-BR" sz="1000" b="1">
                <a:latin typeface="Segoe UI"/>
                <a:cs typeface="Segoe UI"/>
              </a:rPr>
              <a:t>Fonte</a:t>
            </a:r>
            <a:r>
              <a:rPr lang="pt-BR" sz="1000">
                <a:latin typeface="Segoe UI"/>
                <a:cs typeface="Segoe UI"/>
              </a:rPr>
              <a:t>: PLOA 2024: Boletim Focus/BCB - 18 de agosto de 2023.</a:t>
            </a:r>
          </a:p>
          <a:p>
            <a:r>
              <a:rPr lang="pt-BR" sz="1000">
                <a:latin typeface="Segoe UI"/>
                <a:cs typeface="Segoe UI"/>
              </a:rPr>
              <a:t>           Atualizado 2024: Boletim Focus/BCB – 10 de maio de 2024. Brent (EIA) xx.</a:t>
            </a:r>
            <a:endParaRPr lang="pt-BR" sz="1000">
              <a:highlight>
                <a:srgbClr val="FFFF00"/>
              </a:highlight>
              <a:latin typeface="Segoe UI"/>
              <a:cs typeface="Segoe UI"/>
            </a:endParaRPr>
          </a:p>
          <a:p>
            <a:endParaRPr lang="pt-BR" sz="100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97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22D1C75-00F9-1A57-EB04-51A931C581A1}"/>
              </a:ext>
            </a:extLst>
          </p:cNvPr>
          <p:cNvSpPr/>
          <p:nvPr/>
        </p:nvSpPr>
        <p:spPr>
          <a:xfrm>
            <a:off x="8776355" y="0"/>
            <a:ext cx="3415645" cy="11500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67B0AC2-33C8-60E3-9A3F-0CEF6D4E9448}"/>
              </a:ext>
            </a:extLst>
          </p:cNvPr>
          <p:cNvGrpSpPr/>
          <p:nvPr/>
        </p:nvGrpSpPr>
        <p:grpSpPr>
          <a:xfrm>
            <a:off x="3307150" y="645715"/>
            <a:ext cx="5469205" cy="5566570"/>
            <a:chOff x="3361397" y="694399"/>
            <a:chExt cx="5469205" cy="5566570"/>
          </a:xfrm>
          <a:solidFill>
            <a:srgbClr val="002060"/>
          </a:solidFill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96C0AC26-0F2E-0363-B015-C2B3269F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97" y="694399"/>
              <a:ext cx="5469205" cy="5469202"/>
            </a:xfrm>
            <a:prstGeom prst="rect">
              <a:avLst/>
            </a:prstGeom>
            <a:grpFill/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48F9315-B62E-71A1-34D3-432BE1F3FF1A}"/>
                </a:ext>
              </a:extLst>
            </p:cNvPr>
            <p:cNvSpPr/>
            <p:nvPr/>
          </p:nvSpPr>
          <p:spPr>
            <a:xfrm>
              <a:off x="4388176" y="5110899"/>
              <a:ext cx="3415645" cy="11500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6949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5">
            <a:extLst>
              <a:ext uri="{FF2B5EF4-FFF2-40B4-BE49-F238E27FC236}">
                <a16:creationId xmlns:a16="http://schemas.microsoft.com/office/drawing/2014/main" id="{08940860-2E26-F5AD-9830-022F8E2C1B7B}"/>
              </a:ext>
            </a:extLst>
          </p:cNvPr>
          <p:cNvSpPr txBox="1">
            <a:spLocks/>
          </p:cNvSpPr>
          <p:nvPr/>
        </p:nvSpPr>
        <p:spPr>
          <a:xfrm>
            <a:off x="325480" y="199054"/>
            <a:ext cx="859843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PARÂMETROS R&amp;PE 2024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1C7BB47-A284-4AD0-86BB-801CE51BF789}"/>
              </a:ext>
            </a:extLst>
          </p:cNvPr>
          <p:cNvSpPr txBox="1">
            <a:spLocks/>
          </p:cNvSpPr>
          <p:nvPr/>
        </p:nvSpPr>
        <p:spPr>
          <a:xfrm>
            <a:off x="326725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/>
          </a:p>
        </p:txBody>
      </p:sp>
      <p:graphicFrame>
        <p:nvGraphicFramePr>
          <p:cNvPr id="5" name="Tabela 4" hidden="1">
            <a:extLst>
              <a:ext uri="{FF2B5EF4-FFF2-40B4-BE49-F238E27FC236}">
                <a16:creationId xmlns:a16="http://schemas.microsoft.com/office/drawing/2014/main" id="{955A83F4-F3FD-4D8A-B9CA-6560833C0485}"/>
              </a:ext>
            </a:extLst>
          </p:cNvPr>
          <p:cNvGraphicFramePr>
            <a:graphicFrameLocks noGrp="1"/>
          </p:cNvGraphicFramePr>
          <p:nvPr/>
        </p:nvGraphicFramePr>
        <p:xfrm>
          <a:off x="3373283" y="1825625"/>
          <a:ext cx="5445434" cy="4351337"/>
        </p:xfrm>
        <a:graphic>
          <a:graphicData uri="http://schemas.openxmlformats.org/drawingml/2006/table">
            <a:tbl>
              <a:tblPr/>
              <a:tblGrid>
                <a:gridCol w="2238308">
                  <a:extLst>
                    <a:ext uri="{9D8B030D-6E8A-4147-A177-3AD203B41FA5}">
                      <a16:colId xmlns:a16="http://schemas.microsoft.com/office/drawing/2014/main" val="1916161345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12687554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2721998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3802841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0098302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477002807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504548811"/>
                    </a:ext>
                  </a:extLst>
                </a:gridCol>
              </a:tblGrid>
              <a:tr h="701559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Inflação de grupos selecionados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2Q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1Q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Até 2Q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915106"/>
                  </a:ext>
                </a:extLst>
              </a:tr>
              <a:tr h="46770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(IPCA - variação acumulada em 12 meses)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460794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Geral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995399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32799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 - Preços Monitorados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59420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354145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75202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35934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9922"/>
                  </a:ext>
                </a:extLst>
              </a:tr>
            </a:tbl>
          </a:graphicData>
        </a:graphic>
      </p:graphicFrame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661413E-C82B-D5A4-852C-299FD0A242C8}"/>
              </a:ext>
            </a:extLst>
          </p:cNvPr>
          <p:cNvCxnSpPr>
            <a:cxnSpLocks/>
          </p:cNvCxnSpPr>
          <p:nvPr/>
        </p:nvCxnSpPr>
        <p:spPr>
          <a:xfrm>
            <a:off x="343200" y="1441338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934E8867-180A-4EE1-8222-D17B985FF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597303"/>
              </p:ext>
            </p:extLst>
          </p:nvPr>
        </p:nvGraphicFramePr>
        <p:xfrm>
          <a:off x="2360832" y="2154755"/>
          <a:ext cx="7470335" cy="3028078"/>
        </p:xfrm>
        <a:graphic>
          <a:graphicData uri="http://schemas.openxmlformats.org/drawingml/2006/table">
            <a:tbl>
              <a:tblPr/>
              <a:tblGrid>
                <a:gridCol w="2378633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543388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1890944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461639">
                  <a:extLst>
                    <a:ext uri="{9D8B030D-6E8A-4147-A177-3AD203B41FA5}">
                      <a16:colId xmlns:a16="http://schemas.microsoft.com/office/drawing/2014/main" val="1784305870"/>
                    </a:ext>
                  </a:extLst>
                </a:gridCol>
                <a:gridCol w="2195731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</a:tblGrid>
              <a:tr h="63573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PARÂMETROS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2023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2024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 médio¹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84,36</a:t>
                      </a:r>
                      <a:endParaRPr lang="en-US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81,04</a:t>
                      </a:r>
                      <a:endParaRPr lang="en-US"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Taxa de Câmbio média²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5,22</a:t>
                      </a:r>
                      <a:endParaRPr lang="en-US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4,92</a:t>
                      </a: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Produção³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(milhões m³)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52,28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59,45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31AD3A7-981B-4553-94BF-7F58FB22A0BF}"/>
              </a:ext>
            </a:extLst>
          </p:cNvPr>
          <p:cNvSpPr txBox="1"/>
          <p:nvPr/>
        </p:nvSpPr>
        <p:spPr>
          <a:xfrm>
            <a:off x="707928" y="5758700"/>
            <a:ext cx="10610193" cy="9002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Fonte: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¹ U.S. Energy </a:t>
            </a:r>
            <a:r>
              <a:rPr lang="pt-BR" sz="1050" err="1">
                <a:latin typeface="Segoe UI" panose="020B0502040204020203" pitchFamily="34" charset="0"/>
                <a:cs typeface="Segoe UI" panose="020B0502040204020203" pitchFamily="34" charset="0"/>
              </a:rPr>
              <a:t>Information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050" err="1">
                <a:latin typeface="Segoe UI" panose="020B0502040204020203" pitchFamily="34" charset="0"/>
                <a:cs typeface="Segoe UI" panose="020B0502040204020203" pitchFamily="34" charset="0"/>
              </a:rPr>
              <a:t>Administration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/EIA</a:t>
            </a:r>
            <a:endParaRPr lang="pt-BR" sz="1050"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² Banco Central do Brasil/BCB</a:t>
            </a:r>
            <a:endParaRPr lang="pt-BR" sz="1050"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³ Agência Nacional de Petróleo, Gás Natural e Biocombustíveis/ANP</a:t>
            </a:r>
            <a:endParaRPr lang="pt-BR" sz="1050"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r>
              <a:rPr lang="pt-BR" sz="1050" baseline="30000">
                <a:latin typeface="Segoe UI" panose="020B0502040204020203" pitchFamily="34" charset="0"/>
                <a:cs typeface="Segoe UI" panose="020B0502040204020203" pitchFamily="34" charset="0"/>
              </a:rPr>
              <a:t>* 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Dados considerados entre novembro e fevereiro, referência para as receitas de participações governamentais</a:t>
            </a:r>
            <a:endParaRPr lang="pt-BR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849DB51E-649A-4D1F-84D9-019FE70CB1D1}"/>
              </a:ext>
            </a:extLst>
          </p:cNvPr>
          <p:cNvSpPr txBox="1">
            <a:spLocks/>
          </p:cNvSpPr>
          <p:nvPr/>
        </p:nvSpPr>
        <p:spPr>
          <a:xfrm>
            <a:off x="343200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A receita de R&amp;PE é recebida pelos entes com </a:t>
            </a:r>
            <a:r>
              <a:rPr lang="pt-BR" sz="2200" i="1">
                <a:latin typeface="Segoe UI" panose="020B0502040204020203" pitchFamily="34" charset="0"/>
                <a:cs typeface="Segoe UI" panose="020B0502040204020203" pitchFamily="34" charset="0"/>
              </a:rPr>
              <a:t>delay </a:t>
            </a: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em relação ao momento da produção</a:t>
            </a:r>
          </a:p>
        </p:txBody>
      </p:sp>
    </p:spTree>
    <p:extLst>
      <p:ext uri="{BB962C8B-B14F-4D97-AF65-F5344CB8AC3E}">
        <p14:creationId xmlns:p14="http://schemas.microsoft.com/office/powerpoint/2010/main" val="217294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>
            <a:extLst>
              <a:ext uri="{FF2B5EF4-FFF2-40B4-BE49-F238E27FC236}">
                <a16:creationId xmlns:a16="http://schemas.microsoft.com/office/drawing/2014/main" id="{4555EA22-E00D-8853-B956-62EC5652A23D}"/>
              </a:ext>
            </a:extLst>
          </p:cNvPr>
          <p:cNvSpPr txBox="1">
            <a:spLocks/>
          </p:cNvSpPr>
          <p:nvPr/>
        </p:nvSpPr>
        <p:spPr>
          <a:xfrm>
            <a:off x="334962" y="117437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>
              <a:latin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6D52094-80F7-CABC-5FD9-244D578BC3F8}"/>
              </a:ext>
            </a:extLst>
          </p:cNvPr>
          <p:cNvSpPr/>
          <p:nvPr/>
        </p:nvSpPr>
        <p:spPr>
          <a:xfrm>
            <a:off x="398903" y="2622413"/>
            <a:ext cx="107382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6000">
                <a:solidFill>
                  <a:schemeClr val="accent5">
                    <a:lumMod val="50000"/>
                  </a:schemeClr>
                </a:solidFill>
                <a:latin typeface="Segoe UI"/>
                <a:cs typeface="Segoe UI"/>
              </a:rPr>
              <a:t>Exercício de 2024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28E8F1A-DFB6-15C4-3AC6-DC3C45B45318}"/>
              </a:ext>
            </a:extLst>
          </p:cNvPr>
          <p:cNvGrpSpPr/>
          <p:nvPr/>
        </p:nvGrpSpPr>
        <p:grpSpPr>
          <a:xfrm>
            <a:off x="334963" y="1893450"/>
            <a:ext cx="11857037" cy="548878"/>
            <a:chOff x="1333444" y="3932634"/>
            <a:chExt cx="10858556" cy="548878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E4B1314D-304D-528E-2AEE-53B3A364DB75}"/>
                </a:ext>
              </a:extLst>
            </p:cNvPr>
            <p:cNvGrpSpPr/>
            <p:nvPr/>
          </p:nvGrpSpPr>
          <p:grpSpPr>
            <a:xfrm>
              <a:off x="1392000" y="3932634"/>
              <a:ext cx="10800000" cy="546129"/>
              <a:chOff x="1392000" y="4093436"/>
              <a:chExt cx="10800000" cy="546129"/>
            </a:xfrm>
          </p:grpSpPr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D85C9608-B8C0-DCFB-04AC-665AFB087E13}"/>
                  </a:ext>
                </a:extLst>
              </p:cNvPr>
              <p:cNvSpPr/>
              <p:nvPr/>
            </p:nvSpPr>
            <p:spPr>
              <a:xfrm>
                <a:off x="1392000" y="4093436"/>
                <a:ext cx="1080000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74F676-E6A2-465B-2301-0DFC5B765853}"/>
                  </a:ext>
                </a:extLst>
              </p:cNvPr>
              <p:cNvSpPr/>
              <p:nvPr/>
            </p:nvSpPr>
            <p:spPr>
              <a:xfrm>
                <a:off x="1392001" y="4459565"/>
                <a:ext cx="10049322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7597CF58-21EB-7D0A-C498-B6EDE81D6439}"/>
                </a:ext>
              </a:extLst>
            </p:cNvPr>
            <p:cNvGrpSpPr/>
            <p:nvPr/>
          </p:nvGrpSpPr>
          <p:grpSpPr>
            <a:xfrm>
              <a:off x="1333444" y="3932634"/>
              <a:ext cx="36000" cy="548878"/>
              <a:chOff x="16591191" y="4093436"/>
              <a:chExt cx="1795180" cy="54887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7F1C623-3365-1582-D6BF-7610DAC94043}"/>
                  </a:ext>
                </a:extLst>
              </p:cNvPr>
              <p:cNvSpPr/>
              <p:nvPr/>
            </p:nvSpPr>
            <p:spPr>
              <a:xfrm>
                <a:off x="16591191" y="4093436"/>
                <a:ext cx="179518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88330987-6200-0E3E-9735-FFF2007E90DD}"/>
                  </a:ext>
                </a:extLst>
              </p:cNvPr>
              <p:cNvSpPr/>
              <p:nvPr/>
            </p:nvSpPr>
            <p:spPr>
              <a:xfrm>
                <a:off x="16591191" y="4462314"/>
                <a:ext cx="1795180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EFB16127-B6D6-6593-3B96-45A0CD44F86C}"/>
              </a:ext>
            </a:extLst>
          </p:cNvPr>
          <p:cNvSpPr/>
          <p:nvPr/>
        </p:nvSpPr>
        <p:spPr>
          <a:xfrm>
            <a:off x="11456054" y="2525479"/>
            <a:ext cx="185059" cy="4332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24" name="Semicírculo 23">
            <a:extLst>
              <a:ext uri="{FF2B5EF4-FFF2-40B4-BE49-F238E27FC236}">
                <a16:creationId xmlns:a16="http://schemas.microsoft.com/office/drawing/2014/main" id="{6BB47033-9A31-295D-EAC7-53323A23B86B}"/>
              </a:ext>
            </a:extLst>
          </p:cNvPr>
          <p:cNvSpPr/>
          <p:nvPr/>
        </p:nvSpPr>
        <p:spPr>
          <a:xfrm rot="5400000">
            <a:off x="11092792" y="2260744"/>
            <a:ext cx="548321" cy="548321"/>
          </a:xfrm>
          <a:prstGeom prst="blockArc">
            <a:avLst>
              <a:gd name="adj1" fmla="val 10800000"/>
              <a:gd name="adj2" fmla="val 16227907"/>
              <a:gd name="adj3" fmla="val 3357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031BB4F-4502-4672-6995-5EEC703C62F2}"/>
              </a:ext>
            </a:extLst>
          </p:cNvPr>
          <p:cNvSpPr/>
          <p:nvPr/>
        </p:nvSpPr>
        <p:spPr>
          <a:xfrm>
            <a:off x="398903" y="807023"/>
            <a:ext cx="83227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0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RESULTADOS FISCAIS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9E0067E0-E8AC-E69B-8314-953E597CE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69" y="5000316"/>
            <a:ext cx="6320863" cy="1583003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D2C2695E-C727-AFA7-6E50-FD1542298718}"/>
              </a:ext>
            </a:extLst>
          </p:cNvPr>
          <p:cNvSpPr/>
          <p:nvPr/>
        </p:nvSpPr>
        <p:spPr>
          <a:xfrm>
            <a:off x="8202966" y="72354"/>
            <a:ext cx="3941115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4920F1F-B58C-B580-84D5-064FFA61BA12}"/>
              </a:ext>
            </a:extLst>
          </p:cNvPr>
          <p:cNvSpPr/>
          <p:nvPr/>
        </p:nvSpPr>
        <p:spPr>
          <a:xfrm>
            <a:off x="5688124" y="6050977"/>
            <a:ext cx="2958726" cy="3912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0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10C9780-27F0-4844-A7CB-099B007A4B3F}"/>
              </a:ext>
            </a:extLst>
          </p:cNvPr>
          <p:cNvSpPr txBox="1"/>
          <p:nvPr/>
        </p:nvSpPr>
        <p:spPr>
          <a:xfrm>
            <a:off x="733870" y="1563223"/>
            <a:ext cx="10751682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latin typeface="Segoe UI" panose="020B0502040204020203" pitchFamily="34" charset="0"/>
                <a:cs typeface="Segoe UI" panose="020B0502040204020203" pitchFamily="34" charset="0"/>
              </a:rPr>
              <a:t>         COMPARATIVO DA RECEITA LÍQUIDA ACUMULADA 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726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Receita líquida* apresenta elevação em relação ao período anterior	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39C2B2-8A5D-44F2-A832-09520FFC5B02}"/>
              </a:ext>
            </a:extLst>
          </p:cNvPr>
          <p:cNvSpPr txBox="1"/>
          <p:nvPr/>
        </p:nvSpPr>
        <p:spPr>
          <a:xfrm>
            <a:off x="753194" y="6319793"/>
            <a:ext cx="7180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Orçamentária.</a:t>
            </a:r>
            <a:b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*Exclui Receitas </a:t>
            </a:r>
            <a:r>
              <a:rPr lang="pt-BR" sz="1000" err="1">
                <a:latin typeface="Segoe UI" panose="020B0502040204020203" pitchFamily="34" charset="0"/>
                <a:cs typeface="Segoe UI" panose="020B0502040204020203" pitchFamily="34" charset="0"/>
              </a:rPr>
              <a:t>Intra-orçamentárias</a:t>
            </a:r>
            <a:r>
              <a:rPr lang="pt-BR" sz="1000">
                <a:latin typeface="Segoe UI" panose="020B0502040204020203" pitchFamily="34" charset="0"/>
                <a:cs typeface="Segoe UI" panose="020B0502040204020203" pitchFamily="34" charset="0"/>
              </a:rPr>
              <a:t>. Receita Líquida, deduzidos Trans. Municípios e FUNDEB. Valores nominais.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379968AF-61CF-2F95-E55F-276F3407D4BC}"/>
              </a:ext>
            </a:extLst>
          </p:cNvPr>
          <p:cNvSpPr txBox="1">
            <a:spLocks/>
          </p:cNvSpPr>
          <p:nvPr/>
        </p:nvSpPr>
        <p:spPr>
          <a:xfrm>
            <a:off x="10150764" y="1574051"/>
            <a:ext cx="1360684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latin typeface="Segoe UI" panose="020B0502040204020203" pitchFamily="34" charset="0"/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F74D4B-CCEA-4AD7-2D18-548F1BBF8375}"/>
              </a:ext>
            </a:extLst>
          </p:cNvPr>
          <p:cNvSpPr txBox="1"/>
          <p:nvPr/>
        </p:nvSpPr>
        <p:spPr>
          <a:xfrm>
            <a:off x="1905475" y="3249943"/>
            <a:ext cx="135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latin typeface="Segoe UI" panose="020B0502040204020203" pitchFamily="34" charset="0"/>
              </a:rPr>
              <a:t> Destaques: CEDAE e ICMS </a:t>
            </a:r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CFD7F0BA-877B-5932-188B-A35C8A56210A}"/>
              </a:ext>
            </a:extLst>
          </p:cNvPr>
          <p:cNvSpPr/>
          <p:nvPr/>
        </p:nvSpPr>
        <p:spPr>
          <a:xfrm>
            <a:off x="3149600" y="2722061"/>
            <a:ext cx="224169" cy="1517430"/>
          </a:xfrm>
          <a:prstGeom prst="leftBrace">
            <a:avLst/>
          </a:prstGeom>
          <a:ln w="28575">
            <a:solidFill>
              <a:srgbClr val="8E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D65C342D-5B21-D163-AF4E-6036547D817A}"/>
              </a:ext>
            </a:extLst>
          </p:cNvPr>
          <p:cNvSpPr/>
          <p:nvPr/>
        </p:nvSpPr>
        <p:spPr>
          <a:xfrm>
            <a:off x="6253018" y="4361980"/>
            <a:ext cx="211961" cy="932797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B9CC2FC-5067-7B19-C541-13452DC3B36D}"/>
              </a:ext>
            </a:extLst>
          </p:cNvPr>
          <p:cNvSpPr txBox="1"/>
          <p:nvPr/>
        </p:nvSpPr>
        <p:spPr>
          <a:xfrm>
            <a:off x="6358998" y="4602281"/>
            <a:ext cx="118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latin typeface="Segoe UI" panose="020B0502040204020203" pitchFamily="34" charset="0"/>
              </a:rPr>
              <a:t> Destaques: IPVA E IRRF</a:t>
            </a:r>
          </a:p>
        </p:txBody>
      </p:sp>
      <p:sp>
        <p:nvSpPr>
          <p:cNvPr id="15" name="Título 15">
            <a:extLst>
              <a:ext uri="{FF2B5EF4-FFF2-40B4-BE49-F238E27FC236}">
                <a16:creationId xmlns:a16="http://schemas.microsoft.com/office/drawing/2014/main" id="{61199F7F-EA51-77F3-C431-437CD84627E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QUADRIMESTRE</a:t>
            </a:r>
            <a:endParaRPr lang="pt-BR" sz="2800" b="1">
              <a:solidFill>
                <a:schemeClr val="tx1"/>
              </a:solidFill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60ABD80-9A8B-0B89-1ACD-754688273443}"/>
              </a:ext>
            </a:extLst>
          </p:cNvPr>
          <p:cNvCxnSpPr>
            <a:cxnSpLocks/>
          </p:cNvCxnSpPr>
          <p:nvPr/>
        </p:nvCxnSpPr>
        <p:spPr>
          <a:xfrm>
            <a:off x="1448501" y="5663444"/>
            <a:ext cx="624377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B749664-6CCE-B51C-E570-1D10C1C18D5C}"/>
              </a:ext>
            </a:extLst>
          </p:cNvPr>
          <p:cNvSpPr/>
          <p:nvPr/>
        </p:nvSpPr>
        <p:spPr>
          <a:xfrm>
            <a:off x="733869" y="1963333"/>
            <a:ext cx="10751682" cy="4203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B3033B-23D3-58C5-1B73-283ED5C84403}"/>
              </a:ext>
            </a:extLst>
          </p:cNvPr>
          <p:cNvSpPr txBox="1"/>
          <p:nvPr/>
        </p:nvSpPr>
        <p:spPr>
          <a:xfrm>
            <a:off x="7269055" y="2148362"/>
            <a:ext cx="3698357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pt-BR" sz="1600" b="1">
                <a:latin typeface="Segoe UI"/>
                <a:cs typeface="Segoe UI"/>
              </a:rPr>
              <a:t>PRINCIPAIS DESTAQUES</a:t>
            </a:r>
          </a:p>
          <a:p>
            <a:pPr lvl="0" algn="just">
              <a:tabLst>
                <a:tab pos="457200" algn="l"/>
              </a:tabLst>
            </a:pPr>
            <a:endParaRPr lang="pt-BR" sz="14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Segoe UI"/>
                <a:cs typeface="Segoe UI"/>
              </a:rPr>
              <a:t>Crescimento nominal de R$ 1,0  bi </a:t>
            </a:r>
            <a:r>
              <a:rPr lang="pt-BR" sz="1400">
                <a:latin typeface="Segoe UI"/>
                <a:cs typeface="Segoe UI"/>
              </a:rPr>
              <a:t>(+3,4%) em relação ao mesmo período do ano anterior devido ao crescimento das receitas tributárias;</a:t>
            </a:r>
          </a:p>
          <a:p>
            <a:pPr algn="just">
              <a:tabLst>
                <a:tab pos="457200" algn="l"/>
              </a:tabLst>
            </a:pPr>
            <a:endParaRPr lang="pt-BR" sz="1400" b="1">
              <a:latin typeface="Segoe UI" panose="020B0502040204020203" pitchFamily="34" charset="0"/>
              <a:ea typeface="Calibri Light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400">
                <a:latin typeface="Segoe UI"/>
                <a:cs typeface="Segoe UI"/>
              </a:rPr>
              <a:t>Apesar deste crescimento, foi observado </a:t>
            </a:r>
            <a:r>
              <a:rPr lang="pt-BR" sz="1400" b="1">
                <a:latin typeface="Segoe UI"/>
                <a:cs typeface="Segoe UI"/>
              </a:rPr>
              <a:t>perda real</a:t>
            </a:r>
            <a:r>
              <a:rPr lang="pt-BR" sz="1400">
                <a:latin typeface="Segoe UI"/>
                <a:cs typeface="Segoe UI"/>
              </a:rPr>
              <a:t> de receita líquida no comparativo interanual (-0,3%). </a:t>
            </a:r>
          </a:p>
          <a:p>
            <a:pPr algn="just">
              <a:tabLst>
                <a:tab pos="457200" algn="l"/>
              </a:tabLst>
            </a:pPr>
            <a:endParaRPr lang="pt-BR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400">
                <a:latin typeface="Segoe UI"/>
                <a:cs typeface="Segoe UI"/>
              </a:rPr>
              <a:t>Na receita tributária, destaque para o </a:t>
            </a:r>
            <a:r>
              <a:rPr lang="pt-BR" sz="1400" b="1">
                <a:latin typeface="Segoe UI"/>
                <a:cs typeface="Segoe UI"/>
              </a:rPr>
              <a:t>bom desempenho da arrecadação de ICMS</a:t>
            </a:r>
            <a:r>
              <a:rPr lang="pt-BR" sz="1400">
                <a:latin typeface="Segoe UI"/>
                <a:cs typeface="Segoe UI"/>
              </a:rPr>
              <a:t> (+ 13,2%).</a:t>
            </a:r>
          </a:p>
          <a:p>
            <a:pPr algn="just">
              <a:tabLst>
                <a:tab pos="457200" algn="l"/>
              </a:tabLst>
            </a:pPr>
            <a:endParaRPr lang="pt-BR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400" b="1">
                <a:latin typeface="Segoe UI"/>
                <a:cs typeface="Segoe UI"/>
              </a:rPr>
              <a:t>Estabilidade</a:t>
            </a:r>
            <a:r>
              <a:rPr lang="pt-BR" sz="1400">
                <a:latin typeface="Segoe UI"/>
                <a:cs typeface="Segoe UI"/>
              </a:rPr>
              <a:t> da receita de Royalties &amp; Participações Especiais (0,0%). </a:t>
            </a:r>
            <a:endParaRPr lang="pt-BR" sz="14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>
              <a:tabLst>
                <a:tab pos="457200" algn="l"/>
              </a:tabLst>
            </a:pPr>
            <a:endParaRPr lang="pt-BR" sz="1400" kern="120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B027AB9-1F73-4E22-8807-7427DC61B8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562584"/>
              </p:ext>
            </p:extLst>
          </p:nvPr>
        </p:nvGraphicFramePr>
        <p:xfrm>
          <a:off x="1216800" y="2221200"/>
          <a:ext cx="6357600" cy="365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52D36989-88E9-1C3E-D35B-AA11AFD5583B}"/>
              </a:ext>
            </a:extLst>
          </p:cNvPr>
          <p:cNvSpPr txBox="1"/>
          <p:nvPr/>
        </p:nvSpPr>
        <p:spPr>
          <a:xfrm>
            <a:off x="4156080" y="5776157"/>
            <a:ext cx="172677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>
                <a:latin typeface="Segoe UI"/>
                <a:cs typeface="Segoe UI"/>
              </a:rPr>
              <a:t>1º Q</a:t>
            </a:r>
            <a:endParaRPr lang="pt-BR" sz="1400" b="1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1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1501593" y="1645104"/>
            <a:ext cx="9400169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ARRECADAÇÃO DE R&amp;</a:t>
            </a:r>
            <a:r>
              <a:rPr lang="pt-BR" sz="2000">
                <a:latin typeface="Segoe UI"/>
                <a:cs typeface="Segoe UI" panose="020B0502040204020203" pitchFamily="34" charset="0"/>
              </a:rPr>
              <a:t>PE¹</a:t>
            </a: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REALIZADA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EXERCÍCIO</a:t>
            </a:r>
            <a:endParaRPr kumimoji="0" lang="pt-BR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15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Receitas com R&amp;PE acumuladas 2024 apresentam estabilidade em relação ao mesmo período de 2023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615258" y="6392710"/>
            <a:ext cx="10977960" cy="4231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pPr>
              <a:defRPr/>
            </a:pPr>
            <a:r>
              <a:rPr lang="pt-BR" sz="1100">
                <a:latin typeface="Segoe UI" panose="020B0502040204020203" pitchFamily="34" charset="0"/>
                <a:cs typeface="Segoe UI" panose="020B0502040204020203" pitchFamily="34" charset="0"/>
              </a:rPr>
              <a:t>¹ Receita bruta (sem dedução das transferências aos municípios) </a:t>
            </a:r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197096" y="1685021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99A2128-E8A4-9476-C0FB-80AA15B18E9C}"/>
              </a:ext>
            </a:extLst>
          </p:cNvPr>
          <p:cNvSpPr/>
          <p:nvPr/>
        </p:nvSpPr>
        <p:spPr>
          <a:xfrm>
            <a:off x="1501593" y="2045214"/>
            <a:ext cx="9400169" cy="4121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4C69E97-374A-B2AF-69C9-2C0990E5B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690920"/>
              </p:ext>
            </p:extLst>
          </p:nvPr>
        </p:nvGraphicFramePr>
        <p:xfrm>
          <a:off x="8460509" y="2179553"/>
          <a:ext cx="2280070" cy="1178751"/>
        </p:xfrm>
        <a:graphic>
          <a:graphicData uri="http://schemas.openxmlformats.org/drawingml/2006/table">
            <a:tbl>
              <a:tblPr/>
              <a:tblGrid>
                <a:gridCol w="1356793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923277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</a:tblGrid>
              <a:tr h="21855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PARÂMETROS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∆ ano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2673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</a:t>
                      </a: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2681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Câmbio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Segoe UI" panose="020B0502040204020203" pitchFamily="34" charset="0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31347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Produção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DBD0A6A4-2FFB-47A3-FED5-4F17F883375B}"/>
              </a:ext>
            </a:extLst>
          </p:cNvPr>
          <p:cNvSpPr/>
          <p:nvPr/>
        </p:nvSpPr>
        <p:spPr>
          <a:xfrm>
            <a:off x="10203581" y="2433775"/>
            <a:ext cx="184318" cy="2046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C5F58C45-F782-6EE4-F54C-6AAE8163E045}"/>
              </a:ext>
            </a:extLst>
          </p:cNvPr>
          <p:cNvSpPr/>
          <p:nvPr/>
        </p:nvSpPr>
        <p:spPr>
          <a:xfrm>
            <a:off x="10203581" y="2763729"/>
            <a:ext cx="184318" cy="2046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A70147C9-3D3A-F2E7-7793-D16FE35649A0}"/>
              </a:ext>
            </a:extLst>
          </p:cNvPr>
          <p:cNvSpPr/>
          <p:nvPr/>
        </p:nvSpPr>
        <p:spPr>
          <a:xfrm rot="10800000">
            <a:off x="10203581" y="3092419"/>
            <a:ext cx="184318" cy="20462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9AD98AD-5B98-4B94-BB71-0FF112DBE3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727551"/>
              </p:ext>
            </p:extLst>
          </p:nvPr>
        </p:nvGraphicFramePr>
        <p:xfrm>
          <a:off x="2872800" y="2221707"/>
          <a:ext cx="6357600" cy="365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7281D768-0ABC-E393-C7C6-0CC0E8AE0151}"/>
              </a:ext>
            </a:extLst>
          </p:cNvPr>
          <p:cNvSpPr txBox="1"/>
          <p:nvPr/>
        </p:nvSpPr>
        <p:spPr>
          <a:xfrm>
            <a:off x="5790015" y="5804125"/>
            <a:ext cx="121166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>
                <a:latin typeface="Segoe UI"/>
                <a:cs typeface="Segoe UI"/>
              </a:rPr>
              <a:t>1º Q</a:t>
            </a:r>
            <a:endParaRPr lang="pt-BR" sz="1400" b="1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3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1497677" y="1645104"/>
            <a:ext cx="9720224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ARRECADAÇÃO DO ICMS¹ REALIZADA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CD03951-ECFD-6D67-C38F-08F2BACDF5E7}"/>
              </a:ext>
            </a:extLst>
          </p:cNvPr>
          <p:cNvSpPr/>
          <p:nvPr/>
        </p:nvSpPr>
        <p:spPr>
          <a:xfrm>
            <a:off x="1497674" y="2045214"/>
            <a:ext cx="9720224" cy="384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0" y="73410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ICMS apresenta aumento no 1º quadrimestre de 2024 em relação ao exercício anterior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743529" y="6123896"/>
            <a:ext cx="10977960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¹ Receita bruta (sem dedução das transferências aos municípios e FUNDEB). Desconsidera o FECP.</a:t>
            </a: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513232" y="1696646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6D70942C-0D53-FE95-E1C2-7B1106CBA8FB}"/>
              </a:ext>
            </a:extLst>
          </p:cNvPr>
          <p:cNvSpPr txBox="1">
            <a:spLocks/>
          </p:cNvSpPr>
          <p:nvPr/>
        </p:nvSpPr>
        <p:spPr>
          <a:xfrm>
            <a:off x="334960" y="168087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QUADRIMESTRE</a:t>
            </a:r>
            <a:endParaRPr lang="pt-BR" sz="2800" b="1">
              <a:solidFill>
                <a:schemeClr val="tx1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72B2E2E-AFAD-47BF-B79A-40223925BE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018943"/>
              </p:ext>
            </p:extLst>
          </p:nvPr>
        </p:nvGraphicFramePr>
        <p:xfrm>
          <a:off x="3406509" y="2124592"/>
          <a:ext cx="5652000" cy="38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F6518C76-B0B5-3C7C-18BB-037CC7A63027}"/>
              </a:ext>
            </a:extLst>
          </p:cNvPr>
          <p:cNvSpPr/>
          <p:nvPr/>
        </p:nvSpPr>
        <p:spPr>
          <a:xfrm>
            <a:off x="5645726" y="5505532"/>
            <a:ext cx="1142999" cy="390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4CE3926-6733-9A7D-08AE-B30BAB2D003A}"/>
              </a:ext>
            </a:extLst>
          </p:cNvPr>
          <p:cNvSpPr txBox="1"/>
          <p:nvPr/>
        </p:nvSpPr>
        <p:spPr>
          <a:xfrm>
            <a:off x="5757652" y="5546775"/>
            <a:ext cx="121166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>
                <a:latin typeface="Segoe UI"/>
                <a:cs typeface="Segoe UI"/>
              </a:rPr>
              <a:t>1º Q</a:t>
            </a:r>
            <a:endParaRPr lang="pt-BR" sz="1400" b="1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2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E765CF-7EFB-4963-A398-305963039E9E}"/>
              </a:ext>
            </a:extLst>
          </p:cNvPr>
          <p:cNvSpPr txBox="1"/>
          <p:nvPr/>
        </p:nvSpPr>
        <p:spPr>
          <a:xfrm>
            <a:off x="8233972" y="1712714"/>
            <a:ext cx="3464691" cy="44781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Receitas Tributárias: </a:t>
            </a:r>
            <a:r>
              <a:rPr lang="pt-BR" sz="1500">
                <a:latin typeface="Segoe UI"/>
                <a:cs typeface="Segoe UI"/>
              </a:rPr>
              <a:t>Aumento expressivo da arrecadação de ICMS (+13,2%) e de FECP (+30,7%), em especial nas atividades de óleo e gás, comércio e energia elétrica. Essa elevação mais do que compensou a queda de IRRF (a folha de janeiro de 2024 foi antecipada para o mês anterior).</a:t>
            </a:r>
            <a:endParaRPr lang="pt-BR" sz="1500" b="1">
              <a:latin typeface="Segoe UI"/>
              <a:cs typeface="Segoe UI"/>
            </a:endParaRPr>
          </a:p>
          <a:p>
            <a:pPr lvl="0" algn="just">
              <a:tabLst>
                <a:tab pos="457200" algn="l"/>
              </a:tabLst>
            </a:pPr>
            <a:endParaRPr lang="pt-BR" sz="1500" kern="120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Receita Patrimonial: </a:t>
            </a:r>
            <a:r>
              <a:rPr lang="pt-BR" sz="1500">
                <a:latin typeface="Segoe UI"/>
                <a:cs typeface="Segoe UI"/>
              </a:rPr>
              <a:t>Queda nominal de 4,1% em relação ao ano anterior devido à queda nos rendimentos de aplicações financeiras.</a:t>
            </a:r>
          </a:p>
          <a:p>
            <a:pPr algn="just">
              <a:tabLst>
                <a:tab pos="457200" algn="l"/>
              </a:tabLst>
            </a:pPr>
            <a:endParaRPr lang="pt-BR" sz="15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500" b="1">
                <a:latin typeface="Segoe UI"/>
                <a:cs typeface="Segoe UI"/>
              </a:rPr>
              <a:t>Transferências Correntes</a:t>
            </a:r>
            <a:r>
              <a:rPr lang="pt-BR" sz="1500">
                <a:latin typeface="Segoe UI"/>
                <a:cs typeface="Segoe UI"/>
              </a:rPr>
              <a:t>: Elevação de 5,5% no período devido ao aumento de coeficiente do FPE (Fundo de Participação dos Estados).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188181" y="188913"/>
            <a:ext cx="8835671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RECEITA</a:t>
            </a:r>
            <a:r>
              <a:rPr lang="pt-BR" sz="2400">
                <a:solidFill>
                  <a:schemeClr val="tx1"/>
                </a:solidFill>
                <a:latin typeface="Segoe UI"/>
                <a:cs typeface="Segoe UI"/>
              </a:rPr>
              <a:t>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ACUMULADA</a:t>
            </a:r>
            <a:r>
              <a:rPr lang="pt-BR" sz="2400">
                <a:solidFill>
                  <a:schemeClr val="tx1"/>
                </a:solidFill>
                <a:latin typeface="Segoe UI"/>
                <a:cs typeface="Segoe UI"/>
              </a:rPr>
              <a:t> </a:t>
            </a:r>
            <a:endParaRPr lang="pt-BR">
              <a:solidFill>
                <a:schemeClr val="tx1"/>
              </a:solidFill>
              <a:latin typeface="Segoe UI"/>
              <a:cs typeface="Segoe UI"/>
            </a:endParaRP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188181" y="806372"/>
            <a:ext cx="11996121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200"/>
              <a:t>A Receita Líquida* do 1° quadrimestre de 2024 foi superior ao mesmo período de 2023​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E4007E-8300-7E03-2406-65C360423808}"/>
              </a:ext>
            </a:extLst>
          </p:cNvPr>
          <p:cNvSpPr txBox="1"/>
          <p:nvPr/>
        </p:nvSpPr>
        <p:spPr>
          <a:xfrm>
            <a:off x="231301" y="6299755"/>
            <a:ext cx="52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Segoe UI" panose="020B0502040204020203" pitchFamily="34" charset="0"/>
              </a:rPr>
              <a:t>Fonte: Relatório Resumido da Execução Orçamentária</a:t>
            </a:r>
            <a:endParaRPr lang="pt-BR" sz="900" b="0" i="0" u="none" strike="noStrike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Segoe UI" panose="020B0502040204020203" pitchFamily="34" charset="0"/>
              </a:rPr>
              <a:t>*Exclui Receitas </a:t>
            </a:r>
            <a:r>
              <a:rPr lang="pt-BR" sz="900" b="0" i="0" u="none" strike="noStrike" kern="1200" err="1">
                <a:effectLst/>
                <a:latin typeface="+mj-lt"/>
                <a:cs typeface="Segoe UI" panose="020B0502040204020203" pitchFamily="34" charset="0"/>
              </a:rPr>
              <a:t>Intra-orçamentárias</a:t>
            </a:r>
            <a:endParaRPr lang="pt-BR" sz="900" b="0" i="0" u="none" strike="noStrike">
              <a:effectLst/>
              <a:latin typeface="+mj-lt"/>
            </a:endParaRP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131F864B-36F1-2C78-390F-FF05509062A0}"/>
              </a:ext>
            </a:extLst>
          </p:cNvPr>
          <p:cNvSpPr txBox="1">
            <a:spLocks/>
          </p:cNvSpPr>
          <p:nvPr/>
        </p:nvSpPr>
        <p:spPr>
          <a:xfrm>
            <a:off x="6345554" y="1415460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Segoe UI" panose="020B0502040204020203" pitchFamily="34" charset="0"/>
              </a:rPr>
              <a:t>(Em R$ milhões)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5807B2-D7D2-AC67-8C30-2B033E35EB5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3200" y="1773801"/>
            <a:ext cx="7556462" cy="44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7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6A02920-658C-CE9F-28E0-3A8D3DA70170}"/>
              </a:ext>
            </a:extLst>
          </p:cNvPr>
          <p:cNvSpPr/>
          <p:nvPr/>
        </p:nvSpPr>
        <p:spPr>
          <a:xfrm>
            <a:off x="1052945" y="1963332"/>
            <a:ext cx="10132292" cy="4055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D8C670A-81A9-C7B2-3CCF-FC49DDF29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783500"/>
              </p:ext>
            </p:extLst>
          </p:nvPr>
        </p:nvGraphicFramePr>
        <p:xfrm>
          <a:off x="0" y="2168422"/>
          <a:ext cx="11048773" cy="386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A10C9780-27F0-4844-A7CB-099B007A4B3F}"/>
              </a:ext>
            </a:extLst>
          </p:cNvPr>
          <p:cNvSpPr txBox="1"/>
          <p:nvPr/>
        </p:nvSpPr>
        <p:spPr>
          <a:xfrm>
            <a:off x="1052945" y="1563223"/>
            <a:ext cx="10132292" cy="40011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Segoe UI" panose="020B0502040204020203" pitchFamily="34" charset="0"/>
              </a:rPr>
              <a:t>COMPARATIVO DA DESPESA QUADRIMESTRAL</a:t>
            </a: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43200" y="158396"/>
            <a:ext cx="794082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COMPARATIVO DESPESA 2023 E 2024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26724" y="69327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2400"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/>
              <a:t>Despesa apresenta aumento em relação ao exercício anterior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39C2B2-8A5D-44F2-A832-09520FFC5B02}"/>
              </a:ext>
            </a:extLst>
          </p:cNvPr>
          <p:cNvSpPr txBox="1"/>
          <p:nvPr/>
        </p:nvSpPr>
        <p:spPr>
          <a:xfrm>
            <a:off x="1052945" y="6158673"/>
            <a:ext cx="718076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orçamentária.</a:t>
            </a:r>
            <a:b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*Exclui Despesas </a:t>
            </a:r>
            <a:r>
              <a:rPr lang="pt-BR" sz="1050" err="1">
                <a:latin typeface="Segoe UI" panose="020B0502040204020203" pitchFamily="34" charset="0"/>
                <a:cs typeface="Segoe UI" panose="020B0502040204020203" pitchFamily="34" charset="0"/>
              </a:rPr>
              <a:t>Intra-orçamentárias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**Despesas liquidadas.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379968AF-61CF-2F95-E55F-276F3407D4BC}"/>
              </a:ext>
            </a:extLst>
          </p:cNvPr>
          <p:cNvSpPr txBox="1">
            <a:spLocks/>
          </p:cNvSpPr>
          <p:nvPr/>
        </p:nvSpPr>
        <p:spPr>
          <a:xfrm>
            <a:off x="9480571" y="1661804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Segoe UI" panose="020B0502040204020203" pitchFamily="34" charset="0"/>
              </a:rPr>
              <a:t>(Em R$ milhões)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F7BF0F0-274B-5CC4-FBEF-1AA05A4757D7}"/>
              </a:ext>
            </a:extLst>
          </p:cNvPr>
          <p:cNvGraphicFramePr>
            <a:graphicFrameLocks/>
          </p:cNvGraphicFramePr>
          <p:nvPr/>
        </p:nvGraphicFramePr>
        <p:xfrm>
          <a:off x="2623127" y="2586181"/>
          <a:ext cx="2854038" cy="332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F7BF0F0-274B-5CC4-FBEF-1AA05A4757D7}"/>
              </a:ext>
            </a:extLst>
          </p:cNvPr>
          <p:cNvGraphicFramePr>
            <a:graphicFrameLocks/>
          </p:cNvGraphicFramePr>
          <p:nvPr/>
        </p:nvGraphicFramePr>
        <p:xfrm>
          <a:off x="2434414" y="3112889"/>
          <a:ext cx="3777672" cy="280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F9BD7231-0BBF-2F92-F096-5AAAD8E16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323900"/>
              </p:ext>
            </p:extLst>
          </p:nvPr>
        </p:nvGraphicFramePr>
        <p:xfrm>
          <a:off x="1143227" y="2053819"/>
          <a:ext cx="5590541" cy="396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89615DAE-55A4-4CDC-E773-1AB659F3611A}"/>
              </a:ext>
            </a:extLst>
          </p:cNvPr>
          <p:cNvGrpSpPr/>
          <p:nvPr/>
        </p:nvGrpSpPr>
        <p:grpSpPr>
          <a:xfrm>
            <a:off x="8604187" y="0"/>
            <a:ext cx="3751829" cy="939612"/>
            <a:chOff x="8604187" y="0"/>
            <a:chExt cx="3751829" cy="93961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E9BFA152-9A6F-BBDE-B284-A76B1FD03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187" y="0"/>
              <a:ext cx="3751829" cy="939612"/>
            </a:xfrm>
            <a:prstGeom prst="rect">
              <a:avLst/>
            </a:prstGeom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EEF483E-01CF-BCE0-8731-15D5D3D33423}"/>
                </a:ext>
              </a:extLst>
            </p:cNvPr>
            <p:cNvSpPr/>
            <p:nvPr userDrawn="1"/>
          </p:nvSpPr>
          <p:spPr>
            <a:xfrm>
              <a:off x="10269331" y="678387"/>
              <a:ext cx="1862051" cy="157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3554955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87ae0c-a2f2-4ab0-991e-08818e462bd3">
      <Terms xmlns="http://schemas.microsoft.com/office/infopath/2007/PartnerControls"/>
    </lcf76f155ced4ddcb4097134ff3c332f>
    <TaxCatchAll xmlns="a5c7d926-be96-426a-b7d8-3461508ce661" xsi:nil="true"/>
    <_Flow_SignoffStatus xmlns="3787ae0c-a2f2-4ab0-991e-08818e462bd3" xsi:nil="true"/>
    <SharedWithUsers xmlns="a5c7d926-be96-426a-b7d8-3461508ce661">
      <UserInfo>
        <DisplayName>Neusa Lourenco Silva</DisplayName>
        <AccountId>55</AccountId>
        <AccountType/>
      </UserInfo>
    </SharedWithUsers>
    <GUIASREFERENTEDEPOSITOJUDICIAIS xmlns="3787ae0c-a2f2-4ab0-991e-08818e462bd3" xsi:nil="true"/>
    <Info xmlns="3787ae0c-a2f2-4ab0-991e-08818e462bd3" xsi:nil="true"/>
    <TipoAtualiza_x00e7__x00e3_o xmlns="3787ae0c-a2f2-4ab0-991e-08818e462b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91127AEC5984E9CBD002980B7ACB8" ma:contentTypeVersion="24" ma:contentTypeDescription="Create a new document." ma:contentTypeScope="" ma:versionID="cea411bae764892924b9518471229a6b">
  <xsd:schema xmlns:xsd="http://www.w3.org/2001/XMLSchema" xmlns:xs="http://www.w3.org/2001/XMLSchema" xmlns:p="http://schemas.microsoft.com/office/2006/metadata/properties" xmlns:ns2="3787ae0c-a2f2-4ab0-991e-08818e462bd3" xmlns:ns3="a5c7d926-be96-426a-b7d8-3461508ce661" targetNamespace="http://schemas.microsoft.com/office/2006/metadata/properties" ma:root="true" ma:fieldsID="1992bb4fd0023fb785b75fa72992d61d" ns2:_="" ns3:_="">
    <xsd:import namespace="3787ae0c-a2f2-4ab0-991e-08818e462bd3"/>
    <xsd:import namespace="a5c7d926-be96-426a-b7d8-3461508ce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GUIASREFERENTEDEPOSITOJUDICIAIS" minOccurs="0"/>
                <xsd:element ref="ns2:MediaServiceSearchProperties" minOccurs="0"/>
                <xsd:element ref="ns2:Info" minOccurs="0"/>
                <xsd:element ref="ns2:MediaServiceBillingMetadata" minOccurs="0"/>
                <xsd:element ref="ns2:TipoAtualiza_x00e7__x00e3_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7ae0c-a2f2-4ab0-991e-08818e462b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008325-463b-45ed-9e9b-5388e118c1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GUIASREFERENTEDEPOSITOJUDICIAIS" ma:index="26" nillable="true" ma:displayName="GUIAS REFERENTE DEPOSITO JUDICIAIS" ma:format="Dropdown" ma:internalName="GUIASREFERENTEDEPOSITOJUDICIAIS">
      <xsd:simpleType>
        <xsd:restriction base="dms:Text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fo" ma:index="28" nillable="true" ma:displayName="Info" ma:format="Dropdown" ma:internalName="Info">
      <xsd:simpleType>
        <xsd:restriction base="dms:Text">
          <xsd:maxLength value="255"/>
        </xsd:restriction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TipoAtualiza_x00e7__x00e3_o" ma:index="30" nillable="true" ma:displayName="Tipo Atualização" ma:description="Como o painel deve ser atualizado." ma:format="Dropdown" ma:internalName="TipoAtualiza_x00e7__x00e3_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7d926-be96-426a-b7d8-3461508ce66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3a15d44-9365-4c31-8397-4a1fd3955c16}" ma:internalName="TaxCatchAll" ma:showField="CatchAllData" ma:web="a5c7d926-be96-426a-b7d8-3461508ce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213142-0D70-4545-9FAF-14C400764B9E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3787ae0c-a2f2-4ab0-991e-08818e462bd3"/>
    <ds:schemaRef ds:uri="http://schemas.microsoft.com/office/infopath/2007/PartnerControls"/>
    <ds:schemaRef ds:uri="a5c7d926-be96-426a-b7d8-3461508ce661"/>
    <ds:schemaRef ds:uri="http://schemas.microsoft.com/office/2006/metadata/properties"/>
    <ds:schemaRef ds:uri="http://purl.org/dc/dcmitype/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CD29B21-338C-402E-9396-EB1AB4F3FB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2C9D23-26A7-4863-93DA-F0E09D935BFF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2597</Words>
  <Application>Microsoft Office PowerPoint</Application>
  <PresentationFormat>Widescreen</PresentationFormat>
  <Paragraphs>507</Paragraphs>
  <Slides>20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1_Tema do Office</vt:lpstr>
      <vt:lpstr>2_Tema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alessandro</dc:creator>
  <cp:lastModifiedBy>Leticia</cp:lastModifiedBy>
  <cp:revision>2</cp:revision>
  <cp:lastPrinted>2023-05-22T13:59:01Z</cp:lastPrinted>
  <dcterms:created xsi:type="dcterms:W3CDTF">2020-07-18T23:52:29Z</dcterms:created>
  <dcterms:modified xsi:type="dcterms:W3CDTF">2024-07-24T11:07:25Z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0x01010010A91127AEC5984E9CBD002980B7ACB8</vt:lpwstr>
  </property>
  <property fmtid="{D5CDD505-2E9C-101B-9397-08002B2CF9AE}" pid="3" name="MediaServiceImageTags">
    <vt:lpwstr/>
  </property>
</Properties>
</file>