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3"/>
  </p:notesMasterIdLst>
  <p:handoutMasterIdLst>
    <p:handoutMasterId r:id="rId34"/>
  </p:handoutMasterIdLst>
  <p:sldIdLst>
    <p:sldId id="257" r:id="rId3"/>
    <p:sldId id="526" r:id="rId4"/>
    <p:sldId id="520" r:id="rId5"/>
    <p:sldId id="527" r:id="rId6"/>
    <p:sldId id="519" r:id="rId7"/>
    <p:sldId id="504" r:id="rId8"/>
    <p:sldId id="505" r:id="rId9"/>
    <p:sldId id="521" r:id="rId10"/>
    <p:sldId id="507" r:id="rId11"/>
    <p:sldId id="508" r:id="rId12"/>
    <p:sldId id="522" r:id="rId13"/>
    <p:sldId id="510" r:id="rId14"/>
    <p:sldId id="511" r:id="rId15"/>
    <p:sldId id="512" r:id="rId16"/>
    <p:sldId id="523" r:id="rId17"/>
    <p:sldId id="514" r:id="rId18"/>
    <p:sldId id="528" r:id="rId19"/>
    <p:sldId id="467" r:id="rId20"/>
    <p:sldId id="529" r:id="rId21"/>
    <p:sldId id="524" r:id="rId22"/>
    <p:sldId id="525" r:id="rId23"/>
    <p:sldId id="530" r:id="rId24"/>
    <p:sldId id="509" r:id="rId25"/>
    <p:sldId id="515" r:id="rId26"/>
    <p:sldId id="531" r:id="rId27"/>
    <p:sldId id="516" r:id="rId28"/>
    <p:sldId id="466" r:id="rId29"/>
    <p:sldId id="533" r:id="rId30"/>
    <p:sldId id="480" r:id="rId31"/>
    <p:sldId id="538" r:id="rId32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2549"/>
    <a:srgbClr val="860000"/>
    <a:srgbClr val="2F2619"/>
    <a:srgbClr val="193161"/>
    <a:srgbClr val="663300"/>
    <a:srgbClr val="800000"/>
    <a:srgbClr val="FFDF79"/>
    <a:srgbClr val="FFE38B"/>
    <a:srgbClr val="F2B8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32" autoAdjust="0"/>
    <p:restoredTop sz="87389" autoAdjust="0"/>
  </p:normalViewPr>
  <p:slideViewPr>
    <p:cSldViewPr>
      <p:cViewPr varScale="1">
        <p:scale>
          <a:sx n="44" d="100"/>
          <a:sy n="44" d="100"/>
        </p:scale>
        <p:origin x="-126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59E482-7C63-4F4F-ACE4-C0C4270C4222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9CFE1D0-0D97-4EE5-8BBF-97B8C4F4FF27}">
      <dgm:prSet phldrT="[Texto]" custT="1"/>
      <dgm:spPr>
        <a:solidFill>
          <a:schemeClr val="tx2">
            <a:lumMod val="25000"/>
          </a:schemeClr>
        </a:solidFill>
        <a:ln>
          <a:solidFill>
            <a:schemeClr val="accent6">
              <a:lumMod val="75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>
          <a:sp3d extrusionH="57150">
            <a:bevelT w="38100" h="38100"/>
          </a:sp3d>
        </a:bodyPr>
        <a:lstStyle/>
        <a:p>
          <a:r>
            <a:rPr lang="pt-BR" sz="1400" b="1" dirty="0" smtClean="0">
              <a:latin typeface="Arial" pitchFamily="34" charset="0"/>
              <a:cs typeface="Arial" pitchFamily="34" charset="0"/>
            </a:rPr>
            <a:t>SGC/PE</a:t>
          </a:r>
          <a:endParaRPr lang="pt-BR" sz="1400" b="1" dirty="0">
            <a:latin typeface="Arial" pitchFamily="34" charset="0"/>
            <a:cs typeface="Arial" pitchFamily="34" charset="0"/>
          </a:endParaRPr>
        </a:p>
      </dgm:t>
    </dgm:pt>
    <dgm:pt modelId="{19A4F12B-ED23-4396-BEF3-35C394BC7404}" type="parTrans" cxnId="{47885F61-1D12-4B0B-967E-B35FDA952A41}">
      <dgm:prSet/>
      <dgm:spPr/>
      <dgm:t>
        <a:bodyPr/>
        <a:lstStyle/>
        <a:p>
          <a:endParaRPr lang="pt-BR"/>
        </a:p>
      </dgm:t>
    </dgm:pt>
    <dgm:pt modelId="{B79602DB-6177-4A34-87F4-A055BC061BA7}" type="sibTrans" cxnId="{47885F61-1D12-4B0B-967E-B35FDA952A41}">
      <dgm:prSet/>
      <dgm:spPr/>
      <dgm:t>
        <a:bodyPr/>
        <a:lstStyle/>
        <a:p>
          <a:endParaRPr lang="pt-BR"/>
        </a:p>
      </dgm:t>
    </dgm:pt>
    <dgm:pt modelId="{A21E7509-7597-428B-840A-ADEC3D195549}">
      <dgm:prSet phldrT="[Texto]" custT="1"/>
      <dgm:spPr>
        <a:solidFill>
          <a:srgbClr val="B7838A"/>
        </a:solidFill>
        <a:ln>
          <a:solidFill>
            <a:schemeClr val="accent6">
              <a:lumMod val="75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>
          <a:sp3d extrusionH="57150">
            <a:bevelT w="38100" h="38100"/>
          </a:sp3d>
        </a:bodyPr>
        <a:lstStyle/>
        <a:p>
          <a:r>
            <a:rPr lang="pt-BR" sz="2000" b="1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SEFAZ</a:t>
          </a:r>
          <a:endParaRPr lang="pt-BR" sz="2000" b="1" dirty="0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dgm:t>
    </dgm:pt>
    <dgm:pt modelId="{DB12EBFD-A81D-45BC-8BB2-CE5D60B6B0A5}" type="parTrans" cxnId="{2CCC34CA-968C-4C26-85A7-735B2BF40AD8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C0A9DC69-6E5D-4E00-8D70-724AA1E80983}" type="sibTrans" cxnId="{2CCC34CA-968C-4C26-85A7-735B2BF40AD8}">
      <dgm:prSet/>
      <dgm:spPr/>
      <dgm:t>
        <a:bodyPr/>
        <a:lstStyle/>
        <a:p>
          <a:endParaRPr lang="pt-BR"/>
        </a:p>
      </dgm:t>
    </dgm:pt>
    <dgm:pt modelId="{B8ADBB5D-D06C-4339-AAB6-467E7E3F0E1D}">
      <dgm:prSet phldrT="[Texto]" custT="1"/>
      <dgm:spPr>
        <a:solidFill>
          <a:srgbClr val="B7838A"/>
        </a:solidFill>
        <a:ln>
          <a:solidFill>
            <a:schemeClr val="accent6">
              <a:lumMod val="75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>
          <a:sp3d extrusionH="57150">
            <a:bevelT w="38100" h="38100"/>
          </a:sp3d>
        </a:bodyPr>
        <a:lstStyle/>
        <a:p>
          <a:r>
            <a:rPr lang="pt-BR" sz="2000" b="1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SEPLAG</a:t>
          </a:r>
          <a:endParaRPr lang="pt-BR" sz="2000" b="1" dirty="0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dgm:t>
    </dgm:pt>
    <dgm:pt modelId="{F1A132EE-8A6C-4D7B-B273-8437AEEF5747}" type="parTrans" cxnId="{5A0B2301-A354-4742-AC91-27D2EC3D2B4D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2851140E-116C-4229-B66C-01866DD7458A}" type="sibTrans" cxnId="{5A0B2301-A354-4742-AC91-27D2EC3D2B4D}">
      <dgm:prSet/>
      <dgm:spPr/>
      <dgm:t>
        <a:bodyPr/>
        <a:lstStyle/>
        <a:p>
          <a:endParaRPr lang="pt-BR"/>
        </a:p>
      </dgm:t>
    </dgm:pt>
    <dgm:pt modelId="{C227ED9A-6444-46D1-B6B5-1DF4090BC1D3}">
      <dgm:prSet phldrT="[Texto]" custT="1"/>
      <dgm:spPr>
        <a:solidFill>
          <a:srgbClr val="B7838A"/>
        </a:solidFill>
        <a:ln>
          <a:solidFill>
            <a:schemeClr val="accent6">
              <a:lumMod val="75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>
          <a:sp3d extrusionH="57150">
            <a:bevelT w="38100" h="38100"/>
          </a:sp3d>
        </a:bodyPr>
        <a:lstStyle/>
        <a:p>
          <a:r>
            <a:rPr lang="pt-BR" sz="2000" b="1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SAD</a:t>
          </a:r>
          <a:endParaRPr lang="pt-BR" sz="2000" b="1" dirty="0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dgm:t>
    </dgm:pt>
    <dgm:pt modelId="{19BD1D66-086D-4434-BC32-5EE1A9FF4884}" type="parTrans" cxnId="{A1A19EE3-A276-4423-BE2E-D00FC880C765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2120F20E-FF65-48B0-A7E7-B979E0887606}" type="sibTrans" cxnId="{A1A19EE3-A276-4423-BE2E-D00FC880C765}">
      <dgm:prSet/>
      <dgm:spPr/>
      <dgm:t>
        <a:bodyPr/>
        <a:lstStyle/>
        <a:p>
          <a:endParaRPr lang="pt-BR"/>
        </a:p>
      </dgm:t>
    </dgm:pt>
    <dgm:pt modelId="{6ADC07C8-1D99-476F-9361-BDF0B972DC36}">
      <dgm:prSet phldrT="[Texto]" custT="1"/>
      <dgm:spPr>
        <a:solidFill>
          <a:srgbClr val="B7838A"/>
        </a:solidFill>
        <a:ln>
          <a:solidFill>
            <a:schemeClr val="accent6">
              <a:lumMod val="75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>
          <a:sp3d extrusionH="57150">
            <a:bevelT w="38100" h="38100"/>
          </a:sp3d>
        </a:bodyPr>
        <a:lstStyle/>
        <a:p>
          <a:r>
            <a:rPr lang="pt-BR" sz="2000" b="1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SCGE</a:t>
          </a:r>
          <a:endParaRPr lang="pt-BR" sz="2000" b="1" dirty="0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dgm:t>
    </dgm:pt>
    <dgm:pt modelId="{25DA03DB-F21E-43D1-9F62-E7869919DBE2}" type="parTrans" cxnId="{B5EACF96-2B62-4BD0-A672-494AA445A3E2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4AACB0C2-3A9C-4C85-BBA6-F5C696AF7F68}" type="sibTrans" cxnId="{B5EACF96-2B62-4BD0-A672-494AA445A3E2}">
      <dgm:prSet/>
      <dgm:spPr/>
      <dgm:t>
        <a:bodyPr/>
        <a:lstStyle/>
        <a:p>
          <a:endParaRPr lang="pt-BR"/>
        </a:p>
      </dgm:t>
    </dgm:pt>
    <dgm:pt modelId="{66B0A521-5258-4C90-8413-5A0DFFA07760}">
      <dgm:prSet phldrT="[Texto]" custT="1"/>
      <dgm:spPr>
        <a:solidFill>
          <a:srgbClr val="0070C0"/>
        </a:solidFill>
        <a:ln>
          <a:solidFill>
            <a:schemeClr val="accent6">
              <a:lumMod val="75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>
          <a:sp3d extrusionH="57150">
            <a:bevelT w="38100" h="38100"/>
          </a:sp3d>
        </a:bodyPr>
        <a:lstStyle/>
        <a:p>
          <a:r>
            <a:rPr lang="pt-BR" sz="2000" b="1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SEE</a:t>
          </a:r>
          <a:endParaRPr lang="pt-BR" sz="2000" b="1" dirty="0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dgm:t>
    </dgm:pt>
    <dgm:pt modelId="{26408411-6AF8-4A85-AFA3-E06FF84B0C3A}" type="parTrans" cxnId="{CD4C7131-B54C-4330-A511-894118F4F754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F5C83DA9-D742-4992-A415-6786502C57E2}" type="sibTrans" cxnId="{CD4C7131-B54C-4330-A511-894118F4F754}">
      <dgm:prSet/>
      <dgm:spPr/>
      <dgm:t>
        <a:bodyPr/>
        <a:lstStyle/>
        <a:p>
          <a:endParaRPr lang="pt-BR"/>
        </a:p>
      </dgm:t>
    </dgm:pt>
    <dgm:pt modelId="{0858AF91-10C0-4E32-8B6E-63BEED209DDE}">
      <dgm:prSet phldrT="[Texto]" custT="1"/>
      <dgm:spPr>
        <a:solidFill>
          <a:srgbClr val="0070C0"/>
        </a:solidFill>
        <a:ln>
          <a:solidFill>
            <a:schemeClr val="accent6">
              <a:lumMod val="75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>
          <a:sp3d extrusionH="57150">
            <a:bevelT w="38100" h="38100"/>
          </a:sp3d>
        </a:bodyPr>
        <a:lstStyle/>
        <a:p>
          <a:r>
            <a:rPr lang="pt-BR" sz="2000" b="1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SES</a:t>
          </a:r>
          <a:endParaRPr lang="pt-BR" sz="2000" b="1" dirty="0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dgm:t>
    </dgm:pt>
    <dgm:pt modelId="{A7CE609B-74A5-4E12-B3C4-06EC99CA5D73}" type="parTrans" cxnId="{5B0F594F-E268-4752-907A-322524EAC9FB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6D3DAC91-F5C2-444C-8B16-CE0C7BB805D7}" type="sibTrans" cxnId="{5B0F594F-E268-4752-907A-322524EAC9FB}">
      <dgm:prSet/>
      <dgm:spPr/>
      <dgm:t>
        <a:bodyPr/>
        <a:lstStyle/>
        <a:p>
          <a:endParaRPr lang="pt-BR"/>
        </a:p>
      </dgm:t>
    </dgm:pt>
    <dgm:pt modelId="{C6F819D3-668D-4895-BE92-899B6CD2BECA}">
      <dgm:prSet phldrT="[Texto]" custT="1"/>
      <dgm:spPr>
        <a:solidFill>
          <a:srgbClr val="0070C0"/>
        </a:solidFill>
        <a:ln>
          <a:solidFill>
            <a:schemeClr val="accent6">
              <a:lumMod val="75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>
          <a:sp3d extrusionH="57150">
            <a:bevelT w="38100" h="38100"/>
          </a:sp3d>
        </a:bodyPr>
        <a:lstStyle/>
        <a:p>
          <a:r>
            <a:rPr lang="pt-BR" sz="2000" b="1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SDS</a:t>
          </a:r>
          <a:endParaRPr lang="pt-BR" sz="2000" b="1" dirty="0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dgm:t>
    </dgm:pt>
    <dgm:pt modelId="{FC4DBE0F-31D6-4E2E-A4B3-25AB18DD90E3}" type="parTrans" cxnId="{98AB665C-CDFD-42F9-8C4F-77CA16D978E1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10D1B5A2-AE29-4469-81BA-33B6130A2493}" type="sibTrans" cxnId="{98AB665C-CDFD-42F9-8C4F-77CA16D978E1}">
      <dgm:prSet/>
      <dgm:spPr/>
      <dgm:t>
        <a:bodyPr/>
        <a:lstStyle/>
        <a:p>
          <a:endParaRPr lang="pt-BR"/>
        </a:p>
      </dgm:t>
    </dgm:pt>
    <dgm:pt modelId="{EA8722F2-1C67-4E69-8AED-173C47B2BE3F}">
      <dgm:prSet phldrT="[Texto]" custT="1"/>
      <dgm:spPr>
        <a:solidFill>
          <a:schemeClr val="tx1">
            <a:lumMod val="50000"/>
          </a:schemeClr>
        </a:solidFill>
        <a:ln>
          <a:solidFill>
            <a:schemeClr val="accent6">
              <a:lumMod val="75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pt-BR" sz="1800" b="1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PERPART</a:t>
          </a:r>
          <a:endParaRPr lang="pt-BR" sz="1800" b="1" dirty="0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dgm:t>
    </dgm:pt>
    <dgm:pt modelId="{AD3F1E09-8284-488C-9C13-5CB8FA905637}" type="parTrans" cxnId="{8FD0459E-7046-4530-9432-384315050BFA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2EFD4AD5-0214-43AB-B71A-FC609F3E4502}" type="sibTrans" cxnId="{8FD0459E-7046-4530-9432-384315050BFA}">
      <dgm:prSet/>
      <dgm:spPr/>
      <dgm:t>
        <a:bodyPr/>
        <a:lstStyle/>
        <a:p>
          <a:endParaRPr lang="pt-BR"/>
        </a:p>
      </dgm:t>
    </dgm:pt>
    <dgm:pt modelId="{E382707C-59B3-40C6-9C60-678855D3B06C}">
      <dgm:prSet phldrT="[Texto]" custT="1"/>
      <dgm:spPr>
        <a:solidFill>
          <a:schemeClr val="accent1">
            <a:lumMod val="75000"/>
          </a:schemeClr>
        </a:solidFill>
        <a:ln>
          <a:solidFill>
            <a:schemeClr val="accent6">
              <a:lumMod val="75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pt-BR" sz="2000" b="1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TCE</a:t>
          </a:r>
          <a:endParaRPr lang="pt-BR" sz="2000" b="1" dirty="0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dgm:t>
    </dgm:pt>
    <dgm:pt modelId="{0DE172C3-5D22-478A-A7E6-85F47F1D8ECA}" type="parTrans" cxnId="{B0028DF0-2FFE-4E04-A930-FAD8B13519BC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81974AAA-C13B-484F-AB1F-81346EA1AD0B}" type="sibTrans" cxnId="{B0028DF0-2FFE-4E04-A930-FAD8B13519BC}">
      <dgm:prSet/>
      <dgm:spPr/>
      <dgm:t>
        <a:bodyPr/>
        <a:lstStyle/>
        <a:p>
          <a:endParaRPr lang="pt-BR"/>
        </a:p>
      </dgm:t>
    </dgm:pt>
    <dgm:pt modelId="{3116E90A-0AFE-49FF-A65C-1E6C3971098B}">
      <dgm:prSet phldrT="[Texto]" custT="1"/>
      <dgm:spPr>
        <a:solidFill>
          <a:schemeClr val="accent1">
            <a:lumMod val="75000"/>
          </a:schemeClr>
        </a:solidFill>
        <a:ln>
          <a:solidFill>
            <a:schemeClr val="accent6">
              <a:lumMod val="75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pt-BR" sz="2000" b="1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ALEPE</a:t>
          </a:r>
          <a:endParaRPr lang="pt-BR" sz="2000" b="1" dirty="0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dgm:t>
    </dgm:pt>
    <dgm:pt modelId="{E2A376FE-C95E-4B48-9D66-170CB33F7492}" type="parTrans" cxnId="{7652E7C0-17BD-4ACC-AE2F-8409F436DE51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7FA1FC1A-1F48-4167-8EF6-F5F4C3AF3257}" type="sibTrans" cxnId="{7652E7C0-17BD-4ACC-AE2F-8409F436DE51}">
      <dgm:prSet/>
      <dgm:spPr/>
      <dgm:t>
        <a:bodyPr/>
        <a:lstStyle/>
        <a:p>
          <a:endParaRPr lang="pt-BR"/>
        </a:p>
      </dgm:t>
    </dgm:pt>
    <dgm:pt modelId="{10FF56A0-5107-429B-827E-FA235CE785B9}">
      <dgm:prSet phldrT="[Texto]" custT="1"/>
      <dgm:spPr>
        <a:solidFill>
          <a:schemeClr val="accent1">
            <a:lumMod val="75000"/>
          </a:schemeClr>
        </a:solidFill>
        <a:ln>
          <a:solidFill>
            <a:schemeClr val="accent6">
              <a:lumMod val="75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pt-BR" sz="2000" b="1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TJPE</a:t>
          </a:r>
          <a:endParaRPr lang="pt-BR" sz="2000" b="1" dirty="0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dgm:t>
    </dgm:pt>
    <dgm:pt modelId="{974BCE00-38D8-4F88-81B9-325DEF79117C}" type="parTrans" cxnId="{203D37D4-B9AE-490C-A282-8D8EDF173A21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9673B424-2206-443B-9F5F-FA136549F77F}" type="sibTrans" cxnId="{203D37D4-B9AE-490C-A282-8D8EDF173A21}">
      <dgm:prSet/>
      <dgm:spPr/>
      <dgm:t>
        <a:bodyPr/>
        <a:lstStyle/>
        <a:p>
          <a:endParaRPr lang="pt-BR"/>
        </a:p>
      </dgm:t>
    </dgm:pt>
    <dgm:pt modelId="{A7DC40F7-A9AB-4532-8654-35C51F87F1BB}">
      <dgm:prSet phldrT="[Texto]" custT="1"/>
      <dgm:spPr>
        <a:solidFill>
          <a:schemeClr val="accent1">
            <a:lumMod val="75000"/>
          </a:schemeClr>
        </a:solidFill>
        <a:ln>
          <a:solidFill>
            <a:schemeClr val="accent6">
              <a:lumMod val="75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pt-BR" sz="2000" b="1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MPPE</a:t>
          </a:r>
          <a:endParaRPr lang="pt-BR" sz="2000" b="1" dirty="0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dgm:t>
    </dgm:pt>
    <dgm:pt modelId="{EF5518EE-86DC-41EF-B4EA-8DFD4527F28D}" type="parTrans" cxnId="{758E51C9-EE5D-4BAA-9CDF-0A2B7F1A658A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1F0FD13C-F418-4EF9-9D46-2A0B08104D48}" type="sibTrans" cxnId="{758E51C9-EE5D-4BAA-9CDF-0A2B7F1A658A}">
      <dgm:prSet/>
      <dgm:spPr/>
      <dgm:t>
        <a:bodyPr/>
        <a:lstStyle/>
        <a:p>
          <a:endParaRPr lang="pt-BR"/>
        </a:p>
      </dgm:t>
    </dgm:pt>
    <dgm:pt modelId="{7FD36DFB-2AF2-420B-84C4-6F315CA9E65B}">
      <dgm:prSet phldrT="[Texto]" custT="1"/>
      <dgm:spPr>
        <a:solidFill>
          <a:srgbClr val="0070C0"/>
        </a:solidFill>
        <a:ln>
          <a:solidFill>
            <a:schemeClr val="accent6">
              <a:lumMod val="75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>
          <a:sp3d extrusionH="57150">
            <a:bevelT w="38100" h="38100"/>
          </a:sp3d>
        </a:bodyPr>
        <a:lstStyle/>
        <a:p>
          <a:r>
            <a:rPr lang="pt-BR" sz="3200" b="1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...</a:t>
          </a:r>
          <a:endParaRPr lang="pt-BR" sz="3200" b="1" dirty="0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dgm:t>
    </dgm:pt>
    <dgm:pt modelId="{8F403541-FE92-4C4C-A80D-126FFC06D973}" type="parTrans" cxnId="{B41A370A-BA2B-42DD-988A-DBF4140C7F0B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756890E1-0FB4-427F-9AA0-971BC934C330}" type="sibTrans" cxnId="{B41A370A-BA2B-42DD-988A-DBF4140C7F0B}">
      <dgm:prSet/>
      <dgm:spPr/>
      <dgm:t>
        <a:bodyPr/>
        <a:lstStyle/>
        <a:p>
          <a:endParaRPr lang="pt-BR"/>
        </a:p>
      </dgm:t>
    </dgm:pt>
    <dgm:pt modelId="{B0E6168A-2D0C-4361-B5DB-AF7D4E7090C9}">
      <dgm:prSet phldrT="[Texto]" custT="1"/>
      <dgm:spPr>
        <a:solidFill>
          <a:schemeClr val="tx1">
            <a:lumMod val="50000"/>
          </a:schemeClr>
        </a:solidFill>
        <a:ln>
          <a:solidFill>
            <a:schemeClr val="accent6">
              <a:lumMod val="75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pt-BR" sz="2800" b="1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...</a:t>
          </a:r>
          <a:endParaRPr lang="pt-BR" sz="2800" b="1" dirty="0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dgm:t>
    </dgm:pt>
    <dgm:pt modelId="{FAF00139-4237-4014-A333-FFB15DDB44BF}" type="parTrans" cxnId="{E467CBBA-9B74-4045-A9C3-ECD60C00C0A4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BBCB4BD2-1E06-4E3D-9A72-F112BC75ED02}" type="sibTrans" cxnId="{E467CBBA-9B74-4045-A9C3-ECD60C00C0A4}">
      <dgm:prSet/>
      <dgm:spPr/>
      <dgm:t>
        <a:bodyPr/>
        <a:lstStyle/>
        <a:p>
          <a:endParaRPr lang="pt-BR"/>
        </a:p>
      </dgm:t>
    </dgm:pt>
    <dgm:pt modelId="{E1736C8C-7C00-479A-A8BA-96935C109A08}" type="pres">
      <dgm:prSet presAssocID="{4A59E482-7C63-4F4F-ACE4-C0C4270C422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94B014C-4A10-40F1-A1CC-017DB73FCF3F}" type="pres">
      <dgm:prSet presAssocID="{F9CFE1D0-0D97-4EE5-8BBF-97B8C4F4FF27}" presName="centerShape" presStyleLbl="node0" presStyleIdx="0" presStyleCnt="1" custScaleX="133418" custLinFactNeighborY="-750"/>
      <dgm:spPr/>
      <dgm:t>
        <a:bodyPr/>
        <a:lstStyle/>
        <a:p>
          <a:endParaRPr lang="pt-BR"/>
        </a:p>
      </dgm:t>
    </dgm:pt>
    <dgm:pt modelId="{A5FC9715-0637-4759-9DD0-AD69442EA7B3}" type="pres">
      <dgm:prSet presAssocID="{DB12EBFD-A81D-45BC-8BB2-CE5D60B6B0A5}" presName="Name9" presStyleLbl="parChTrans1D2" presStyleIdx="0" presStyleCnt="14"/>
      <dgm:spPr/>
      <dgm:t>
        <a:bodyPr/>
        <a:lstStyle/>
        <a:p>
          <a:endParaRPr lang="pt-BR"/>
        </a:p>
      </dgm:t>
    </dgm:pt>
    <dgm:pt modelId="{5CDA1C1C-05B8-4555-BB6C-99BFE74F87C9}" type="pres">
      <dgm:prSet presAssocID="{DB12EBFD-A81D-45BC-8BB2-CE5D60B6B0A5}" presName="connTx" presStyleLbl="parChTrans1D2" presStyleIdx="0" presStyleCnt="14"/>
      <dgm:spPr/>
      <dgm:t>
        <a:bodyPr/>
        <a:lstStyle/>
        <a:p>
          <a:endParaRPr lang="pt-BR"/>
        </a:p>
      </dgm:t>
    </dgm:pt>
    <dgm:pt modelId="{126CBD60-F568-45EB-ACDF-29A8A2692968}" type="pres">
      <dgm:prSet presAssocID="{A21E7509-7597-428B-840A-ADEC3D195549}" presName="node" presStyleLbl="node1" presStyleIdx="0" presStyleCnt="14" custScaleX="180835" custRadScaleRad="107463" custRadScaleInc="11667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99194D8-CC55-4CFA-B6C0-87CF4DCD79E4}" type="pres">
      <dgm:prSet presAssocID="{F1A132EE-8A6C-4D7B-B273-8437AEEF5747}" presName="Name9" presStyleLbl="parChTrans1D2" presStyleIdx="1" presStyleCnt="14"/>
      <dgm:spPr/>
      <dgm:t>
        <a:bodyPr/>
        <a:lstStyle/>
        <a:p>
          <a:endParaRPr lang="pt-BR"/>
        </a:p>
      </dgm:t>
    </dgm:pt>
    <dgm:pt modelId="{E930B551-10D8-41D0-AF16-286630AFB0B4}" type="pres">
      <dgm:prSet presAssocID="{F1A132EE-8A6C-4D7B-B273-8437AEEF5747}" presName="connTx" presStyleLbl="parChTrans1D2" presStyleIdx="1" presStyleCnt="14"/>
      <dgm:spPr/>
      <dgm:t>
        <a:bodyPr/>
        <a:lstStyle/>
        <a:p>
          <a:endParaRPr lang="pt-BR"/>
        </a:p>
      </dgm:t>
    </dgm:pt>
    <dgm:pt modelId="{662C0B24-9ED8-499B-A013-D363A528128E}" type="pres">
      <dgm:prSet presAssocID="{B8ADBB5D-D06C-4339-AAB6-467E7E3F0E1D}" presName="node" presStyleLbl="node1" presStyleIdx="1" presStyleCnt="14" custScaleX="178926" custRadScaleRad="105223" custRadScaleInc="6809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9A8D326-97C7-48CB-9797-C909EE0647CD}" type="pres">
      <dgm:prSet presAssocID="{19BD1D66-086D-4434-BC32-5EE1A9FF4884}" presName="Name9" presStyleLbl="parChTrans1D2" presStyleIdx="2" presStyleCnt="14"/>
      <dgm:spPr/>
      <dgm:t>
        <a:bodyPr/>
        <a:lstStyle/>
        <a:p>
          <a:endParaRPr lang="pt-BR"/>
        </a:p>
      </dgm:t>
    </dgm:pt>
    <dgm:pt modelId="{E1BF95E3-E32A-4A59-B879-7D4FE7608CEB}" type="pres">
      <dgm:prSet presAssocID="{19BD1D66-086D-4434-BC32-5EE1A9FF4884}" presName="connTx" presStyleLbl="parChTrans1D2" presStyleIdx="2" presStyleCnt="14"/>
      <dgm:spPr/>
      <dgm:t>
        <a:bodyPr/>
        <a:lstStyle/>
        <a:p>
          <a:endParaRPr lang="pt-BR"/>
        </a:p>
      </dgm:t>
    </dgm:pt>
    <dgm:pt modelId="{9F181BA8-E3C7-49C4-BB0F-CBD2A4D76FC4}" type="pres">
      <dgm:prSet presAssocID="{C227ED9A-6444-46D1-B6B5-1DF4090BC1D3}" presName="node" presStyleLbl="node1" presStyleIdx="2" presStyleCnt="14" custScaleX="175678" custRadScaleRad="105880" custRadScaleInc="258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A8C923B-BA96-4FF4-BB38-998BBB032DFC}" type="pres">
      <dgm:prSet presAssocID="{25DA03DB-F21E-43D1-9F62-E7869919DBE2}" presName="Name9" presStyleLbl="parChTrans1D2" presStyleIdx="3" presStyleCnt="14"/>
      <dgm:spPr/>
      <dgm:t>
        <a:bodyPr/>
        <a:lstStyle/>
        <a:p>
          <a:endParaRPr lang="pt-BR"/>
        </a:p>
      </dgm:t>
    </dgm:pt>
    <dgm:pt modelId="{232FE2D1-C266-4346-9814-17C6E55740CE}" type="pres">
      <dgm:prSet presAssocID="{25DA03DB-F21E-43D1-9F62-E7869919DBE2}" presName="connTx" presStyleLbl="parChTrans1D2" presStyleIdx="3" presStyleCnt="14"/>
      <dgm:spPr/>
      <dgm:t>
        <a:bodyPr/>
        <a:lstStyle/>
        <a:p>
          <a:endParaRPr lang="pt-BR"/>
        </a:p>
      </dgm:t>
    </dgm:pt>
    <dgm:pt modelId="{2DB5C662-C8ED-4A63-A437-E2479B8FE88F}" type="pres">
      <dgm:prSet presAssocID="{6ADC07C8-1D99-476F-9361-BDF0B972DC36}" presName="node" presStyleLbl="node1" presStyleIdx="3" presStyleCnt="14" custScaleX="170910" custRadScaleRad="106899" custRadScaleInc="-9305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221747D-2D80-4ECF-8E1D-0CCEC45C34BB}" type="pres">
      <dgm:prSet presAssocID="{26408411-6AF8-4A85-AFA3-E06FF84B0C3A}" presName="Name9" presStyleLbl="parChTrans1D2" presStyleIdx="4" presStyleCnt="14"/>
      <dgm:spPr/>
      <dgm:t>
        <a:bodyPr/>
        <a:lstStyle/>
        <a:p>
          <a:endParaRPr lang="pt-BR"/>
        </a:p>
      </dgm:t>
    </dgm:pt>
    <dgm:pt modelId="{F5513942-60BA-4CEB-B985-632DEBFACE00}" type="pres">
      <dgm:prSet presAssocID="{26408411-6AF8-4A85-AFA3-E06FF84B0C3A}" presName="connTx" presStyleLbl="parChTrans1D2" presStyleIdx="4" presStyleCnt="14"/>
      <dgm:spPr/>
      <dgm:t>
        <a:bodyPr/>
        <a:lstStyle/>
        <a:p>
          <a:endParaRPr lang="pt-BR"/>
        </a:p>
      </dgm:t>
    </dgm:pt>
    <dgm:pt modelId="{17BA2296-A06C-48BC-84CC-5F9595511ACC}" type="pres">
      <dgm:prSet presAssocID="{66B0A521-5258-4C90-8413-5A0DFFA07760}" presName="node" presStyleLbl="node1" presStyleIdx="4" presStyleCnt="14" custScaleX="177938" custRadScaleRad="109178" custRadScaleInc="-5877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B4C1A07-A773-488E-AA43-36454BDFFCCB}" type="pres">
      <dgm:prSet presAssocID="{A7CE609B-74A5-4E12-B3C4-06EC99CA5D73}" presName="Name9" presStyleLbl="parChTrans1D2" presStyleIdx="5" presStyleCnt="14"/>
      <dgm:spPr/>
      <dgm:t>
        <a:bodyPr/>
        <a:lstStyle/>
        <a:p>
          <a:endParaRPr lang="pt-BR"/>
        </a:p>
      </dgm:t>
    </dgm:pt>
    <dgm:pt modelId="{B1DD707E-4968-47AF-ADA7-79632EFE0DA5}" type="pres">
      <dgm:prSet presAssocID="{A7CE609B-74A5-4E12-B3C4-06EC99CA5D73}" presName="connTx" presStyleLbl="parChTrans1D2" presStyleIdx="5" presStyleCnt="14"/>
      <dgm:spPr/>
      <dgm:t>
        <a:bodyPr/>
        <a:lstStyle/>
        <a:p>
          <a:endParaRPr lang="pt-BR"/>
        </a:p>
      </dgm:t>
    </dgm:pt>
    <dgm:pt modelId="{E0895F72-92DA-49A5-936F-C5347A53C551}" type="pres">
      <dgm:prSet presAssocID="{0858AF91-10C0-4E32-8B6E-63BEED209DDE}" presName="node" presStyleLbl="node1" presStyleIdx="5" presStyleCnt="14" custScaleX="177938" custRadScaleRad="106255" custRadScaleInc="-14715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528F0BF-2414-4DBF-ACEF-9EEE24D9F697}" type="pres">
      <dgm:prSet presAssocID="{FC4DBE0F-31D6-4E2E-A4B3-25AB18DD90E3}" presName="Name9" presStyleLbl="parChTrans1D2" presStyleIdx="6" presStyleCnt="14"/>
      <dgm:spPr/>
      <dgm:t>
        <a:bodyPr/>
        <a:lstStyle/>
        <a:p>
          <a:endParaRPr lang="pt-BR"/>
        </a:p>
      </dgm:t>
    </dgm:pt>
    <dgm:pt modelId="{C2F5F8AB-F659-46C2-99AF-C960D07D3A43}" type="pres">
      <dgm:prSet presAssocID="{FC4DBE0F-31D6-4E2E-A4B3-25AB18DD90E3}" presName="connTx" presStyleLbl="parChTrans1D2" presStyleIdx="6" presStyleCnt="14"/>
      <dgm:spPr/>
      <dgm:t>
        <a:bodyPr/>
        <a:lstStyle/>
        <a:p>
          <a:endParaRPr lang="pt-BR"/>
        </a:p>
      </dgm:t>
    </dgm:pt>
    <dgm:pt modelId="{741C4000-6FFE-42B6-AE93-F1482DCCF882}" type="pres">
      <dgm:prSet presAssocID="{C6F819D3-668D-4895-BE92-899B6CD2BECA}" presName="node" presStyleLbl="node1" presStyleIdx="6" presStyleCnt="14" custScaleX="177938" custRadScaleRad="99987" custRadScaleInc="-20260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22C5333-B667-49EB-8803-0B00DC1FDA60}" type="pres">
      <dgm:prSet presAssocID="{8F403541-FE92-4C4C-A80D-126FFC06D973}" presName="Name9" presStyleLbl="parChTrans1D2" presStyleIdx="7" presStyleCnt="14"/>
      <dgm:spPr/>
      <dgm:t>
        <a:bodyPr/>
        <a:lstStyle/>
        <a:p>
          <a:endParaRPr lang="pt-BR"/>
        </a:p>
      </dgm:t>
    </dgm:pt>
    <dgm:pt modelId="{A36A76F1-C923-4EBE-BF43-B664EFE7EDDA}" type="pres">
      <dgm:prSet presAssocID="{8F403541-FE92-4C4C-A80D-126FFC06D973}" presName="connTx" presStyleLbl="parChTrans1D2" presStyleIdx="7" presStyleCnt="14"/>
      <dgm:spPr/>
      <dgm:t>
        <a:bodyPr/>
        <a:lstStyle/>
        <a:p>
          <a:endParaRPr lang="pt-BR"/>
        </a:p>
      </dgm:t>
    </dgm:pt>
    <dgm:pt modelId="{82F6F139-E349-458C-A552-F1D46B755280}" type="pres">
      <dgm:prSet presAssocID="{7FD36DFB-2AF2-420B-84C4-6F315CA9E65B}" presName="node" presStyleLbl="node1" presStyleIdx="7" presStyleCnt="14" custScaleX="177938" custRadScaleRad="92220" custRadScaleInc="-21145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D8FF481-F609-4FFD-8FED-6577B405F048}" type="pres">
      <dgm:prSet presAssocID="{AD3F1E09-8284-488C-9C13-5CB8FA905637}" presName="Name9" presStyleLbl="parChTrans1D2" presStyleIdx="8" presStyleCnt="14"/>
      <dgm:spPr/>
      <dgm:t>
        <a:bodyPr/>
        <a:lstStyle/>
        <a:p>
          <a:endParaRPr lang="pt-BR"/>
        </a:p>
      </dgm:t>
    </dgm:pt>
    <dgm:pt modelId="{11E169BC-3F2C-4F3B-9300-D1B4493022BD}" type="pres">
      <dgm:prSet presAssocID="{AD3F1E09-8284-488C-9C13-5CB8FA905637}" presName="connTx" presStyleLbl="parChTrans1D2" presStyleIdx="8" presStyleCnt="14"/>
      <dgm:spPr/>
      <dgm:t>
        <a:bodyPr/>
        <a:lstStyle/>
        <a:p>
          <a:endParaRPr lang="pt-BR"/>
        </a:p>
      </dgm:t>
    </dgm:pt>
    <dgm:pt modelId="{CFABB710-D134-45DE-A133-FAAD5D73094C}" type="pres">
      <dgm:prSet presAssocID="{EA8722F2-1C67-4E69-8AED-173C47B2BE3F}" presName="node" presStyleLbl="node1" presStyleIdx="8" presStyleCnt="14" custScaleX="212726" custRadScaleRad="99917" custRadScaleInc="11198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E9405EC-FC43-42E2-8E90-3F349CBCDE37}" type="pres">
      <dgm:prSet presAssocID="{FAF00139-4237-4014-A333-FFB15DDB44BF}" presName="Name9" presStyleLbl="parChTrans1D2" presStyleIdx="9" presStyleCnt="14"/>
      <dgm:spPr/>
      <dgm:t>
        <a:bodyPr/>
        <a:lstStyle/>
        <a:p>
          <a:endParaRPr lang="pt-BR"/>
        </a:p>
      </dgm:t>
    </dgm:pt>
    <dgm:pt modelId="{E1A53BA5-6633-4F06-8CCC-E0E69A4BFE34}" type="pres">
      <dgm:prSet presAssocID="{FAF00139-4237-4014-A333-FFB15DDB44BF}" presName="connTx" presStyleLbl="parChTrans1D2" presStyleIdx="9" presStyleCnt="14"/>
      <dgm:spPr/>
      <dgm:t>
        <a:bodyPr/>
        <a:lstStyle/>
        <a:p>
          <a:endParaRPr lang="pt-BR"/>
        </a:p>
      </dgm:t>
    </dgm:pt>
    <dgm:pt modelId="{DC24E575-DF2F-4E2D-804E-D9E80E7BC90D}" type="pres">
      <dgm:prSet presAssocID="{B0E6168A-2D0C-4361-B5DB-AF7D4E7090C9}" presName="node" presStyleLbl="node1" presStyleIdx="9" presStyleCnt="14" custScaleX="181558" custRadScaleRad="110651" custRadScaleInc="8347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5B38EFE-B9CF-433F-A663-FFA26A987015}" type="pres">
      <dgm:prSet presAssocID="{EF5518EE-86DC-41EF-B4EA-8DFD4527F28D}" presName="Name9" presStyleLbl="parChTrans1D2" presStyleIdx="10" presStyleCnt="14"/>
      <dgm:spPr/>
      <dgm:t>
        <a:bodyPr/>
        <a:lstStyle/>
        <a:p>
          <a:endParaRPr lang="pt-BR"/>
        </a:p>
      </dgm:t>
    </dgm:pt>
    <dgm:pt modelId="{D2CB39C7-BB47-4FB9-B737-268C380517F8}" type="pres">
      <dgm:prSet presAssocID="{EF5518EE-86DC-41EF-B4EA-8DFD4527F28D}" presName="connTx" presStyleLbl="parChTrans1D2" presStyleIdx="10" presStyleCnt="14"/>
      <dgm:spPr/>
      <dgm:t>
        <a:bodyPr/>
        <a:lstStyle/>
        <a:p>
          <a:endParaRPr lang="pt-BR"/>
        </a:p>
      </dgm:t>
    </dgm:pt>
    <dgm:pt modelId="{16D018AA-222A-44E2-9A7E-9B9BD9638CAE}" type="pres">
      <dgm:prSet presAssocID="{A7DC40F7-A9AB-4532-8654-35C51F87F1BB}" presName="node" presStyleLbl="node1" presStyleIdx="10" presStyleCnt="14" custScaleX="168568" custRadScaleRad="109666" custRadScaleInc="15953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B8106E9-9A59-4432-807F-3CA64F97A703}" type="pres">
      <dgm:prSet presAssocID="{0DE172C3-5D22-478A-A7E6-85F47F1D8ECA}" presName="Name9" presStyleLbl="parChTrans1D2" presStyleIdx="11" presStyleCnt="14"/>
      <dgm:spPr/>
      <dgm:t>
        <a:bodyPr/>
        <a:lstStyle/>
        <a:p>
          <a:endParaRPr lang="pt-BR"/>
        </a:p>
      </dgm:t>
    </dgm:pt>
    <dgm:pt modelId="{B636DD83-8138-4536-B8C4-3E1CDB23F679}" type="pres">
      <dgm:prSet presAssocID="{0DE172C3-5D22-478A-A7E6-85F47F1D8ECA}" presName="connTx" presStyleLbl="parChTrans1D2" presStyleIdx="11" presStyleCnt="14"/>
      <dgm:spPr/>
      <dgm:t>
        <a:bodyPr/>
        <a:lstStyle/>
        <a:p>
          <a:endParaRPr lang="pt-BR"/>
        </a:p>
      </dgm:t>
    </dgm:pt>
    <dgm:pt modelId="{EF1B1FDD-FD4D-43FE-9921-CD5DD108C384}" type="pres">
      <dgm:prSet presAssocID="{E382707C-59B3-40C6-9C60-678855D3B06C}" presName="node" presStyleLbl="node1" presStyleIdx="11" presStyleCnt="14" custScaleX="164370" custRadScaleRad="114078" custRadScaleInc="7402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48ED5FF-15A1-4D2E-B19B-A08B938DD1FD}" type="pres">
      <dgm:prSet presAssocID="{E2A376FE-C95E-4B48-9D66-170CB33F7492}" presName="Name9" presStyleLbl="parChTrans1D2" presStyleIdx="12" presStyleCnt="14"/>
      <dgm:spPr/>
      <dgm:t>
        <a:bodyPr/>
        <a:lstStyle/>
        <a:p>
          <a:endParaRPr lang="pt-BR"/>
        </a:p>
      </dgm:t>
    </dgm:pt>
    <dgm:pt modelId="{285ADF35-C187-4FE7-A2BD-08E6AE448A22}" type="pres">
      <dgm:prSet presAssocID="{E2A376FE-C95E-4B48-9D66-170CB33F7492}" presName="connTx" presStyleLbl="parChTrans1D2" presStyleIdx="12" presStyleCnt="14"/>
      <dgm:spPr/>
      <dgm:t>
        <a:bodyPr/>
        <a:lstStyle/>
        <a:p>
          <a:endParaRPr lang="pt-BR"/>
        </a:p>
      </dgm:t>
    </dgm:pt>
    <dgm:pt modelId="{A822AD2C-9CEF-4271-897D-8C6FE4691953}" type="pres">
      <dgm:prSet presAssocID="{3116E90A-0AFE-49FF-A65C-1E6C3971098B}" presName="node" presStyleLbl="node1" presStyleIdx="12" presStyleCnt="14" custScaleX="162838" custRadScaleRad="115235" custRadScaleInc="-1439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D4F971E-902E-4062-A789-E1590B021868}" type="pres">
      <dgm:prSet presAssocID="{974BCE00-38D8-4F88-81B9-325DEF79117C}" presName="Name9" presStyleLbl="parChTrans1D2" presStyleIdx="13" presStyleCnt="14"/>
      <dgm:spPr/>
      <dgm:t>
        <a:bodyPr/>
        <a:lstStyle/>
        <a:p>
          <a:endParaRPr lang="pt-BR"/>
        </a:p>
      </dgm:t>
    </dgm:pt>
    <dgm:pt modelId="{94A6C4A5-D619-4304-928D-22C33C2F1B52}" type="pres">
      <dgm:prSet presAssocID="{974BCE00-38D8-4F88-81B9-325DEF79117C}" presName="connTx" presStyleLbl="parChTrans1D2" presStyleIdx="13" presStyleCnt="14"/>
      <dgm:spPr/>
      <dgm:t>
        <a:bodyPr/>
        <a:lstStyle/>
        <a:p>
          <a:endParaRPr lang="pt-BR"/>
        </a:p>
      </dgm:t>
    </dgm:pt>
    <dgm:pt modelId="{769F82F0-E5AB-45B9-AF6D-341D6A3E2B9A}" type="pres">
      <dgm:prSet presAssocID="{10FF56A0-5107-429B-827E-FA235CE785B9}" presName="node" presStyleLbl="node1" presStyleIdx="13" presStyleCnt="14" custScaleX="170265" custRadScaleRad="107462" custRadScaleInc="-6115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D4C7131-B54C-4330-A511-894118F4F754}" srcId="{F9CFE1D0-0D97-4EE5-8BBF-97B8C4F4FF27}" destId="{66B0A521-5258-4C90-8413-5A0DFFA07760}" srcOrd="4" destOrd="0" parTransId="{26408411-6AF8-4A85-AFA3-E06FF84B0C3A}" sibTransId="{F5C83DA9-D742-4992-A415-6786502C57E2}"/>
    <dgm:cxn modelId="{52C1C9F9-DC8F-4831-988F-69A1107C26C6}" type="presOf" srcId="{A21E7509-7597-428B-840A-ADEC3D195549}" destId="{126CBD60-F568-45EB-ACDF-29A8A2692968}" srcOrd="0" destOrd="0" presId="urn:microsoft.com/office/officeart/2005/8/layout/radial1"/>
    <dgm:cxn modelId="{CDEBCE55-780B-43FF-8738-53E0A8F8D72F}" type="presOf" srcId="{FAF00139-4237-4014-A333-FFB15DDB44BF}" destId="{9E9405EC-FC43-42E2-8E90-3F349CBCDE37}" srcOrd="0" destOrd="0" presId="urn:microsoft.com/office/officeart/2005/8/layout/radial1"/>
    <dgm:cxn modelId="{101EF33F-7ED5-44B9-9DED-4CFE0A512423}" type="presOf" srcId="{E2A376FE-C95E-4B48-9D66-170CB33F7492}" destId="{285ADF35-C187-4FE7-A2BD-08E6AE448A22}" srcOrd="1" destOrd="0" presId="urn:microsoft.com/office/officeart/2005/8/layout/radial1"/>
    <dgm:cxn modelId="{85842C6E-EE71-47E6-9244-8AC1D284FAC4}" type="presOf" srcId="{FC4DBE0F-31D6-4E2E-A4B3-25AB18DD90E3}" destId="{7528F0BF-2414-4DBF-ACEF-9EEE24D9F697}" srcOrd="0" destOrd="0" presId="urn:microsoft.com/office/officeart/2005/8/layout/radial1"/>
    <dgm:cxn modelId="{757B3036-5D7C-416A-AA83-1C7F561D3787}" type="presOf" srcId="{B0E6168A-2D0C-4361-B5DB-AF7D4E7090C9}" destId="{DC24E575-DF2F-4E2D-804E-D9E80E7BC90D}" srcOrd="0" destOrd="0" presId="urn:microsoft.com/office/officeart/2005/8/layout/radial1"/>
    <dgm:cxn modelId="{7652E7C0-17BD-4ACC-AE2F-8409F436DE51}" srcId="{F9CFE1D0-0D97-4EE5-8BBF-97B8C4F4FF27}" destId="{3116E90A-0AFE-49FF-A65C-1E6C3971098B}" srcOrd="12" destOrd="0" parTransId="{E2A376FE-C95E-4B48-9D66-170CB33F7492}" sibTransId="{7FA1FC1A-1F48-4167-8EF6-F5F4C3AF3257}"/>
    <dgm:cxn modelId="{2F663E29-9814-48EF-AC33-6D212D501837}" type="presOf" srcId="{A7DC40F7-A9AB-4532-8654-35C51F87F1BB}" destId="{16D018AA-222A-44E2-9A7E-9B9BD9638CAE}" srcOrd="0" destOrd="0" presId="urn:microsoft.com/office/officeart/2005/8/layout/radial1"/>
    <dgm:cxn modelId="{14EBDCBB-8833-456A-A454-8436087BF106}" type="presOf" srcId="{A7CE609B-74A5-4E12-B3C4-06EC99CA5D73}" destId="{B1DD707E-4968-47AF-ADA7-79632EFE0DA5}" srcOrd="1" destOrd="0" presId="urn:microsoft.com/office/officeart/2005/8/layout/radial1"/>
    <dgm:cxn modelId="{1D49E7B8-607F-418B-ABEC-025D39611BDF}" type="presOf" srcId="{AD3F1E09-8284-488C-9C13-5CB8FA905637}" destId="{BD8FF481-F609-4FFD-8FED-6577B405F048}" srcOrd="0" destOrd="0" presId="urn:microsoft.com/office/officeart/2005/8/layout/radial1"/>
    <dgm:cxn modelId="{101F75AD-16DE-454F-A90E-F792074502AB}" type="presOf" srcId="{FAF00139-4237-4014-A333-FFB15DDB44BF}" destId="{E1A53BA5-6633-4F06-8CCC-E0E69A4BFE34}" srcOrd="1" destOrd="0" presId="urn:microsoft.com/office/officeart/2005/8/layout/radial1"/>
    <dgm:cxn modelId="{5B0F594F-E268-4752-907A-322524EAC9FB}" srcId="{F9CFE1D0-0D97-4EE5-8BBF-97B8C4F4FF27}" destId="{0858AF91-10C0-4E32-8B6E-63BEED209DDE}" srcOrd="5" destOrd="0" parTransId="{A7CE609B-74A5-4E12-B3C4-06EC99CA5D73}" sibTransId="{6D3DAC91-F5C2-444C-8B16-CE0C7BB805D7}"/>
    <dgm:cxn modelId="{4BDA64DC-A5FE-46A6-8B3E-CBB30AE9A637}" type="presOf" srcId="{8F403541-FE92-4C4C-A80D-126FFC06D973}" destId="{722C5333-B667-49EB-8803-0B00DC1FDA60}" srcOrd="0" destOrd="0" presId="urn:microsoft.com/office/officeart/2005/8/layout/radial1"/>
    <dgm:cxn modelId="{98AB665C-CDFD-42F9-8C4F-77CA16D978E1}" srcId="{F9CFE1D0-0D97-4EE5-8BBF-97B8C4F4FF27}" destId="{C6F819D3-668D-4895-BE92-899B6CD2BECA}" srcOrd="6" destOrd="0" parTransId="{FC4DBE0F-31D6-4E2E-A4B3-25AB18DD90E3}" sibTransId="{10D1B5A2-AE29-4469-81BA-33B6130A2493}"/>
    <dgm:cxn modelId="{47885F61-1D12-4B0B-967E-B35FDA952A41}" srcId="{4A59E482-7C63-4F4F-ACE4-C0C4270C4222}" destId="{F9CFE1D0-0D97-4EE5-8BBF-97B8C4F4FF27}" srcOrd="0" destOrd="0" parTransId="{19A4F12B-ED23-4396-BEF3-35C394BC7404}" sibTransId="{B79602DB-6177-4A34-87F4-A055BC061BA7}"/>
    <dgm:cxn modelId="{55C08F09-0948-44AA-BE7B-32677FE31DF0}" type="presOf" srcId="{974BCE00-38D8-4F88-81B9-325DEF79117C}" destId="{94A6C4A5-D619-4304-928D-22C33C2F1B52}" srcOrd="1" destOrd="0" presId="urn:microsoft.com/office/officeart/2005/8/layout/radial1"/>
    <dgm:cxn modelId="{758E51C9-EE5D-4BAA-9CDF-0A2B7F1A658A}" srcId="{F9CFE1D0-0D97-4EE5-8BBF-97B8C4F4FF27}" destId="{A7DC40F7-A9AB-4532-8654-35C51F87F1BB}" srcOrd="10" destOrd="0" parTransId="{EF5518EE-86DC-41EF-B4EA-8DFD4527F28D}" sibTransId="{1F0FD13C-F418-4EF9-9D46-2A0B08104D48}"/>
    <dgm:cxn modelId="{07461E6F-80FA-46A7-BED2-52B876EBE297}" type="presOf" srcId="{B8ADBB5D-D06C-4339-AAB6-467E7E3F0E1D}" destId="{662C0B24-9ED8-499B-A013-D363A528128E}" srcOrd="0" destOrd="0" presId="urn:microsoft.com/office/officeart/2005/8/layout/radial1"/>
    <dgm:cxn modelId="{DA91F60F-FCF0-4A72-94E2-7813A34EB86E}" type="presOf" srcId="{DB12EBFD-A81D-45BC-8BB2-CE5D60B6B0A5}" destId="{5CDA1C1C-05B8-4555-BB6C-99BFE74F87C9}" srcOrd="1" destOrd="0" presId="urn:microsoft.com/office/officeart/2005/8/layout/radial1"/>
    <dgm:cxn modelId="{7D20A81C-A99A-42AA-AF17-FBF21A590B9E}" type="presOf" srcId="{A7CE609B-74A5-4E12-B3C4-06EC99CA5D73}" destId="{3B4C1A07-A773-488E-AA43-36454BDFFCCB}" srcOrd="0" destOrd="0" presId="urn:microsoft.com/office/officeart/2005/8/layout/radial1"/>
    <dgm:cxn modelId="{AF8CAD70-B0D6-4B3E-935D-4983F6895510}" type="presOf" srcId="{66B0A521-5258-4C90-8413-5A0DFFA07760}" destId="{17BA2296-A06C-48BC-84CC-5F9595511ACC}" srcOrd="0" destOrd="0" presId="urn:microsoft.com/office/officeart/2005/8/layout/radial1"/>
    <dgm:cxn modelId="{13AA08A4-1DA0-4346-8BE9-D2C7213C8449}" type="presOf" srcId="{E382707C-59B3-40C6-9C60-678855D3B06C}" destId="{EF1B1FDD-FD4D-43FE-9921-CD5DD108C384}" srcOrd="0" destOrd="0" presId="urn:microsoft.com/office/officeart/2005/8/layout/radial1"/>
    <dgm:cxn modelId="{A52D0906-730A-47E4-8570-0B84490CDB3B}" type="presOf" srcId="{8F403541-FE92-4C4C-A80D-126FFC06D973}" destId="{A36A76F1-C923-4EBE-BF43-B664EFE7EDDA}" srcOrd="1" destOrd="0" presId="urn:microsoft.com/office/officeart/2005/8/layout/radial1"/>
    <dgm:cxn modelId="{A56B9749-65C9-463D-B104-C65E5844AB9E}" type="presOf" srcId="{EF5518EE-86DC-41EF-B4EA-8DFD4527F28D}" destId="{55B38EFE-B9CF-433F-A663-FFA26A987015}" srcOrd="0" destOrd="0" presId="urn:microsoft.com/office/officeart/2005/8/layout/radial1"/>
    <dgm:cxn modelId="{863922F6-FCE9-4FF2-82B8-BB395D816433}" type="presOf" srcId="{0DE172C3-5D22-478A-A7E6-85F47F1D8ECA}" destId="{B636DD83-8138-4536-B8C4-3E1CDB23F679}" srcOrd="1" destOrd="0" presId="urn:microsoft.com/office/officeart/2005/8/layout/radial1"/>
    <dgm:cxn modelId="{2CCC34CA-968C-4C26-85A7-735B2BF40AD8}" srcId="{F9CFE1D0-0D97-4EE5-8BBF-97B8C4F4FF27}" destId="{A21E7509-7597-428B-840A-ADEC3D195549}" srcOrd="0" destOrd="0" parTransId="{DB12EBFD-A81D-45BC-8BB2-CE5D60B6B0A5}" sibTransId="{C0A9DC69-6E5D-4E00-8D70-724AA1E80983}"/>
    <dgm:cxn modelId="{14DBE2E7-5D6B-484D-B2F5-55E071B80E04}" type="presOf" srcId="{C6F819D3-668D-4895-BE92-899B6CD2BECA}" destId="{741C4000-6FFE-42B6-AE93-F1482DCCF882}" srcOrd="0" destOrd="0" presId="urn:microsoft.com/office/officeart/2005/8/layout/radial1"/>
    <dgm:cxn modelId="{1764DF04-529E-4B7A-A75F-247ED6C5B8B9}" type="presOf" srcId="{EA8722F2-1C67-4E69-8AED-173C47B2BE3F}" destId="{CFABB710-D134-45DE-A133-FAAD5D73094C}" srcOrd="0" destOrd="0" presId="urn:microsoft.com/office/officeart/2005/8/layout/radial1"/>
    <dgm:cxn modelId="{C33E887C-EF80-4EE6-A79D-0F7BA99F07C3}" type="presOf" srcId="{3116E90A-0AFE-49FF-A65C-1E6C3971098B}" destId="{A822AD2C-9CEF-4271-897D-8C6FE4691953}" srcOrd="0" destOrd="0" presId="urn:microsoft.com/office/officeart/2005/8/layout/radial1"/>
    <dgm:cxn modelId="{A1A19EE3-A276-4423-BE2E-D00FC880C765}" srcId="{F9CFE1D0-0D97-4EE5-8BBF-97B8C4F4FF27}" destId="{C227ED9A-6444-46D1-B6B5-1DF4090BC1D3}" srcOrd="2" destOrd="0" parTransId="{19BD1D66-086D-4434-BC32-5EE1A9FF4884}" sibTransId="{2120F20E-FF65-48B0-A7E7-B979E0887606}"/>
    <dgm:cxn modelId="{6FC37AF6-5F83-483C-8E8A-EB54714A29E5}" type="presOf" srcId="{26408411-6AF8-4A85-AFA3-E06FF84B0C3A}" destId="{F5513942-60BA-4CEB-B985-632DEBFACE00}" srcOrd="1" destOrd="0" presId="urn:microsoft.com/office/officeart/2005/8/layout/radial1"/>
    <dgm:cxn modelId="{B0028DF0-2FFE-4E04-A930-FAD8B13519BC}" srcId="{F9CFE1D0-0D97-4EE5-8BBF-97B8C4F4FF27}" destId="{E382707C-59B3-40C6-9C60-678855D3B06C}" srcOrd="11" destOrd="0" parTransId="{0DE172C3-5D22-478A-A7E6-85F47F1D8ECA}" sibTransId="{81974AAA-C13B-484F-AB1F-81346EA1AD0B}"/>
    <dgm:cxn modelId="{143D9812-3DDC-4BCC-B69C-9381A1CF389B}" type="presOf" srcId="{26408411-6AF8-4A85-AFA3-E06FF84B0C3A}" destId="{2221747D-2D80-4ECF-8E1D-0CCEC45C34BB}" srcOrd="0" destOrd="0" presId="urn:microsoft.com/office/officeart/2005/8/layout/radial1"/>
    <dgm:cxn modelId="{FA13BBDF-7BC9-4622-80E5-B338A33A61B4}" type="presOf" srcId="{FC4DBE0F-31D6-4E2E-A4B3-25AB18DD90E3}" destId="{C2F5F8AB-F659-46C2-99AF-C960D07D3A43}" srcOrd="1" destOrd="0" presId="urn:microsoft.com/office/officeart/2005/8/layout/radial1"/>
    <dgm:cxn modelId="{A1E459FA-59E1-4989-A746-BECD8C207820}" type="presOf" srcId="{0DE172C3-5D22-478A-A7E6-85F47F1D8ECA}" destId="{8B8106E9-9A59-4432-807F-3CA64F97A703}" srcOrd="0" destOrd="0" presId="urn:microsoft.com/office/officeart/2005/8/layout/radial1"/>
    <dgm:cxn modelId="{31A06F9A-0211-47F2-A3D1-33DF08D93626}" type="presOf" srcId="{25DA03DB-F21E-43D1-9F62-E7869919DBE2}" destId="{3A8C923B-BA96-4FF4-BB38-998BBB032DFC}" srcOrd="0" destOrd="0" presId="urn:microsoft.com/office/officeart/2005/8/layout/radial1"/>
    <dgm:cxn modelId="{55A53816-8BC1-4C84-839F-E9EF0A917F90}" type="presOf" srcId="{19BD1D66-086D-4434-BC32-5EE1A9FF4884}" destId="{09A8D326-97C7-48CB-9797-C909EE0647CD}" srcOrd="0" destOrd="0" presId="urn:microsoft.com/office/officeart/2005/8/layout/radial1"/>
    <dgm:cxn modelId="{62866F26-1062-411C-A785-D86AB26B0E6F}" type="presOf" srcId="{E2A376FE-C95E-4B48-9D66-170CB33F7492}" destId="{B48ED5FF-15A1-4D2E-B19B-A08B938DD1FD}" srcOrd="0" destOrd="0" presId="urn:microsoft.com/office/officeart/2005/8/layout/radial1"/>
    <dgm:cxn modelId="{95099BD4-F0B2-4053-AB65-26757D91F9D6}" type="presOf" srcId="{6ADC07C8-1D99-476F-9361-BDF0B972DC36}" destId="{2DB5C662-C8ED-4A63-A437-E2479B8FE88F}" srcOrd="0" destOrd="0" presId="urn:microsoft.com/office/officeart/2005/8/layout/radial1"/>
    <dgm:cxn modelId="{27465A76-D0B6-4CAA-8577-4AF9D8FDA6C8}" type="presOf" srcId="{25DA03DB-F21E-43D1-9F62-E7869919DBE2}" destId="{232FE2D1-C266-4346-9814-17C6E55740CE}" srcOrd="1" destOrd="0" presId="urn:microsoft.com/office/officeart/2005/8/layout/radial1"/>
    <dgm:cxn modelId="{50C9D09F-97E4-4648-B908-C09EC699A0AF}" type="presOf" srcId="{DB12EBFD-A81D-45BC-8BB2-CE5D60B6B0A5}" destId="{A5FC9715-0637-4759-9DD0-AD69442EA7B3}" srcOrd="0" destOrd="0" presId="urn:microsoft.com/office/officeart/2005/8/layout/radial1"/>
    <dgm:cxn modelId="{EF253B6F-5A2D-4621-8A5F-FDC9BDFFCCCD}" type="presOf" srcId="{EF5518EE-86DC-41EF-B4EA-8DFD4527F28D}" destId="{D2CB39C7-BB47-4FB9-B737-268C380517F8}" srcOrd="1" destOrd="0" presId="urn:microsoft.com/office/officeart/2005/8/layout/radial1"/>
    <dgm:cxn modelId="{5A0B2301-A354-4742-AC91-27D2EC3D2B4D}" srcId="{F9CFE1D0-0D97-4EE5-8BBF-97B8C4F4FF27}" destId="{B8ADBB5D-D06C-4339-AAB6-467E7E3F0E1D}" srcOrd="1" destOrd="0" parTransId="{F1A132EE-8A6C-4D7B-B273-8437AEEF5747}" sibTransId="{2851140E-116C-4229-B66C-01866DD7458A}"/>
    <dgm:cxn modelId="{8FD0459E-7046-4530-9432-384315050BFA}" srcId="{F9CFE1D0-0D97-4EE5-8BBF-97B8C4F4FF27}" destId="{EA8722F2-1C67-4E69-8AED-173C47B2BE3F}" srcOrd="8" destOrd="0" parTransId="{AD3F1E09-8284-488C-9C13-5CB8FA905637}" sibTransId="{2EFD4AD5-0214-43AB-B71A-FC609F3E4502}"/>
    <dgm:cxn modelId="{A3FCCD13-8F69-4C41-A82F-272776F4633D}" type="presOf" srcId="{7FD36DFB-2AF2-420B-84C4-6F315CA9E65B}" destId="{82F6F139-E349-458C-A552-F1D46B755280}" srcOrd="0" destOrd="0" presId="urn:microsoft.com/office/officeart/2005/8/layout/radial1"/>
    <dgm:cxn modelId="{7238ADAB-45EC-49EE-BA87-E4131021AE0C}" type="presOf" srcId="{19BD1D66-086D-4434-BC32-5EE1A9FF4884}" destId="{E1BF95E3-E32A-4A59-B879-7D4FE7608CEB}" srcOrd="1" destOrd="0" presId="urn:microsoft.com/office/officeart/2005/8/layout/radial1"/>
    <dgm:cxn modelId="{97896BE7-4884-43DA-B019-F5F83B62C5E4}" type="presOf" srcId="{F9CFE1D0-0D97-4EE5-8BBF-97B8C4F4FF27}" destId="{D94B014C-4A10-40F1-A1CC-017DB73FCF3F}" srcOrd="0" destOrd="0" presId="urn:microsoft.com/office/officeart/2005/8/layout/radial1"/>
    <dgm:cxn modelId="{B5EACF96-2B62-4BD0-A672-494AA445A3E2}" srcId="{F9CFE1D0-0D97-4EE5-8BBF-97B8C4F4FF27}" destId="{6ADC07C8-1D99-476F-9361-BDF0B972DC36}" srcOrd="3" destOrd="0" parTransId="{25DA03DB-F21E-43D1-9F62-E7869919DBE2}" sibTransId="{4AACB0C2-3A9C-4C85-BBA6-F5C696AF7F68}"/>
    <dgm:cxn modelId="{ABB858C7-46FA-4657-9B59-D812785945F8}" type="presOf" srcId="{0858AF91-10C0-4E32-8B6E-63BEED209DDE}" destId="{E0895F72-92DA-49A5-936F-C5347A53C551}" srcOrd="0" destOrd="0" presId="urn:microsoft.com/office/officeart/2005/8/layout/radial1"/>
    <dgm:cxn modelId="{FE7B7971-84DC-4561-9438-78A0BB958BE2}" type="presOf" srcId="{10FF56A0-5107-429B-827E-FA235CE785B9}" destId="{769F82F0-E5AB-45B9-AF6D-341D6A3E2B9A}" srcOrd="0" destOrd="0" presId="urn:microsoft.com/office/officeart/2005/8/layout/radial1"/>
    <dgm:cxn modelId="{6774BF1B-4709-4F03-8B49-48BEFE3E59C4}" type="presOf" srcId="{974BCE00-38D8-4F88-81B9-325DEF79117C}" destId="{3D4F971E-902E-4062-A789-E1590B021868}" srcOrd="0" destOrd="0" presId="urn:microsoft.com/office/officeart/2005/8/layout/radial1"/>
    <dgm:cxn modelId="{C1D99C07-4AB4-42EF-B239-5919BE29BEE1}" type="presOf" srcId="{F1A132EE-8A6C-4D7B-B273-8437AEEF5747}" destId="{A99194D8-CC55-4CFA-B6C0-87CF4DCD79E4}" srcOrd="0" destOrd="0" presId="urn:microsoft.com/office/officeart/2005/8/layout/radial1"/>
    <dgm:cxn modelId="{47A7DF79-1C82-4818-9F62-AB9D92F41B3D}" type="presOf" srcId="{4A59E482-7C63-4F4F-ACE4-C0C4270C4222}" destId="{E1736C8C-7C00-479A-A8BA-96935C109A08}" srcOrd="0" destOrd="0" presId="urn:microsoft.com/office/officeart/2005/8/layout/radial1"/>
    <dgm:cxn modelId="{E467CBBA-9B74-4045-A9C3-ECD60C00C0A4}" srcId="{F9CFE1D0-0D97-4EE5-8BBF-97B8C4F4FF27}" destId="{B0E6168A-2D0C-4361-B5DB-AF7D4E7090C9}" srcOrd="9" destOrd="0" parTransId="{FAF00139-4237-4014-A333-FFB15DDB44BF}" sibTransId="{BBCB4BD2-1E06-4E3D-9A72-F112BC75ED02}"/>
    <dgm:cxn modelId="{7B5137E3-2DF9-486D-A707-6B4912A08E91}" type="presOf" srcId="{C227ED9A-6444-46D1-B6B5-1DF4090BC1D3}" destId="{9F181BA8-E3C7-49C4-BB0F-CBD2A4D76FC4}" srcOrd="0" destOrd="0" presId="urn:microsoft.com/office/officeart/2005/8/layout/radial1"/>
    <dgm:cxn modelId="{0FE966A0-F96A-4D7F-8F22-8B3D0DC09433}" type="presOf" srcId="{AD3F1E09-8284-488C-9C13-5CB8FA905637}" destId="{11E169BC-3F2C-4F3B-9300-D1B4493022BD}" srcOrd="1" destOrd="0" presId="urn:microsoft.com/office/officeart/2005/8/layout/radial1"/>
    <dgm:cxn modelId="{203D37D4-B9AE-490C-A282-8D8EDF173A21}" srcId="{F9CFE1D0-0D97-4EE5-8BBF-97B8C4F4FF27}" destId="{10FF56A0-5107-429B-827E-FA235CE785B9}" srcOrd="13" destOrd="0" parTransId="{974BCE00-38D8-4F88-81B9-325DEF79117C}" sibTransId="{9673B424-2206-443B-9F5F-FA136549F77F}"/>
    <dgm:cxn modelId="{B41A370A-BA2B-42DD-988A-DBF4140C7F0B}" srcId="{F9CFE1D0-0D97-4EE5-8BBF-97B8C4F4FF27}" destId="{7FD36DFB-2AF2-420B-84C4-6F315CA9E65B}" srcOrd="7" destOrd="0" parTransId="{8F403541-FE92-4C4C-A80D-126FFC06D973}" sibTransId="{756890E1-0FB4-427F-9AA0-971BC934C330}"/>
    <dgm:cxn modelId="{E69307C6-D42F-4543-9C7A-E57CDA9C4A6E}" type="presOf" srcId="{F1A132EE-8A6C-4D7B-B273-8437AEEF5747}" destId="{E930B551-10D8-41D0-AF16-286630AFB0B4}" srcOrd="1" destOrd="0" presId="urn:microsoft.com/office/officeart/2005/8/layout/radial1"/>
    <dgm:cxn modelId="{780C9504-3003-41F7-8FFF-9931EA121CCF}" type="presParOf" srcId="{E1736C8C-7C00-479A-A8BA-96935C109A08}" destId="{D94B014C-4A10-40F1-A1CC-017DB73FCF3F}" srcOrd="0" destOrd="0" presId="urn:microsoft.com/office/officeart/2005/8/layout/radial1"/>
    <dgm:cxn modelId="{E015A685-DBB1-4F0C-8BC3-42DB0D084CBA}" type="presParOf" srcId="{E1736C8C-7C00-479A-A8BA-96935C109A08}" destId="{A5FC9715-0637-4759-9DD0-AD69442EA7B3}" srcOrd="1" destOrd="0" presId="urn:microsoft.com/office/officeart/2005/8/layout/radial1"/>
    <dgm:cxn modelId="{14769570-5627-4939-9ADE-D83F50F323BF}" type="presParOf" srcId="{A5FC9715-0637-4759-9DD0-AD69442EA7B3}" destId="{5CDA1C1C-05B8-4555-BB6C-99BFE74F87C9}" srcOrd="0" destOrd="0" presId="urn:microsoft.com/office/officeart/2005/8/layout/radial1"/>
    <dgm:cxn modelId="{A5F629EC-1E23-4F4B-8DC4-E130AD9BDC93}" type="presParOf" srcId="{E1736C8C-7C00-479A-A8BA-96935C109A08}" destId="{126CBD60-F568-45EB-ACDF-29A8A2692968}" srcOrd="2" destOrd="0" presId="urn:microsoft.com/office/officeart/2005/8/layout/radial1"/>
    <dgm:cxn modelId="{60900BA9-64B7-4502-BFD9-DCE6FDD68F30}" type="presParOf" srcId="{E1736C8C-7C00-479A-A8BA-96935C109A08}" destId="{A99194D8-CC55-4CFA-B6C0-87CF4DCD79E4}" srcOrd="3" destOrd="0" presId="urn:microsoft.com/office/officeart/2005/8/layout/radial1"/>
    <dgm:cxn modelId="{7C2CF91F-C4DF-47D9-9BA3-68A689DD7FCD}" type="presParOf" srcId="{A99194D8-CC55-4CFA-B6C0-87CF4DCD79E4}" destId="{E930B551-10D8-41D0-AF16-286630AFB0B4}" srcOrd="0" destOrd="0" presId="urn:microsoft.com/office/officeart/2005/8/layout/radial1"/>
    <dgm:cxn modelId="{301367F2-46BE-44C3-9A37-225558C0B939}" type="presParOf" srcId="{E1736C8C-7C00-479A-A8BA-96935C109A08}" destId="{662C0B24-9ED8-499B-A013-D363A528128E}" srcOrd="4" destOrd="0" presId="urn:microsoft.com/office/officeart/2005/8/layout/radial1"/>
    <dgm:cxn modelId="{315B1F82-9A43-42CA-A2CD-D5EE425AFE3E}" type="presParOf" srcId="{E1736C8C-7C00-479A-A8BA-96935C109A08}" destId="{09A8D326-97C7-48CB-9797-C909EE0647CD}" srcOrd="5" destOrd="0" presId="urn:microsoft.com/office/officeart/2005/8/layout/radial1"/>
    <dgm:cxn modelId="{09378D85-93D1-4DB6-8DD2-D4C294E817A4}" type="presParOf" srcId="{09A8D326-97C7-48CB-9797-C909EE0647CD}" destId="{E1BF95E3-E32A-4A59-B879-7D4FE7608CEB}" srcOrd="0" destOrd="0" presId="urn:microsoft.com/office/officeart/2005/8/layout/radial1"/>
    <dgm:cxn modelId="{057F00A1-0731-4AA8-825F-FE2398E3CD2C}" type="presParOf" srcId="{E1736C8C-7C00-479A-A8BA-96935C109A08}" destId="{9F181BA8-E3C7-49C4-BB0F-CBD2A4D76FC4}" srcOrd="6" destOrd="0" presId="urn:microsoft.com/office/officeart/2005/8/layout/radial1"/>
    <dgm:cxn modelId="{69F48687-1278-4200-8A16-C23893495FF8}" type="presParOf" srcId="{E1736C8C-7C00-479A-A8BA-96935C109A08}" destId="{3A8C923B-BA96-4FF4-BB38-998BBB032DFC}" srcOrd="7" destOrd="0" presId="urn:microsoft.com/office/officeart/2005/8/layout/radial1"/>
    <dgm:cxn modelId="{7497481A-1D45-46D7-B950-E775A8450E6B}" type="presParOf" srcId="{3A8C923B-BA96-4FF4-BB38-998BBB032DFC}" destId="{232FE2D1-C266-4346-9814-17C6E55740CE}" srcOrd="0" destOrd="0" presId="urn:microsoft.com/office/officeart/2005/8/layout/radial1"/>
    <dgm:cxn modelId="{9F7E9B7E-072B-4FC0-89A3-618C93C7AB92}" type="presParOf" srcId="{E1736C8C-7C00-479A-A8BA-96935C109A08}" destId="{2DB5C662-C8ED-4A63-A437-E2479B8FE88F}" srcOrd="8" destOrd="0" presId="urn:microsoft.com/office/officeart/2005/8/layout/radial1"/>
    <dgm:cxn modelId="{47FD7D15-309D-43D1-A1C9-317A37FB1EF0}" type="presParOf" srcId="{E1736C8C-7C00-479A-A8BA-96935C109A08}" destId="{2221747D-2D80-4ECF-8E1D-0CCEC45C34BB}" srcOrd="9" destOrd="0" presId="urn:microsoft.com/office/officeart/2005/8/layout/radial1"/>
    <dgm:cxn modelId="{DD388AE0-9D9F-42A9-97D8-FB74BA4992AC}" type="presParOf" srcId="{2221747D-2D80-4ECF-8E1D-0CCEC45C34BB}" destId="{F5513942-60BA-4CEB-B985-632DEBFACE00}" srcOrd="0" destOrd="0" presId="urn:microsoft.com/office/officeart/2005/8/layout/radial1"/>
    <dgm:cxn modelId="{22B3CD03-AEA9-41CE-96E5-E2960A1216DB}" type="presParOf" srcId="{E1736C8C-7C00-479A-A8BA-96935C109A08}" destId="{17BA2296-A06C-48BC-84CC-5F9595511ACC}" srcOrd="10" destOrd="0" presId="urn:microsoft.com/office/officeart/2005/8/layout/radial1"/>
    <dgm:cxn modelId="{24E02201-C1B8-4791-9C0A-4E1CD0B42BB6}" type="presParOf" srcId="{E1736C8C-7C00-479A-A8BA-96935C109A08}" destId="{3B4C1A07-A773-488E-AA43-36454BDFFCCB}" srcOrd="11" destOrd="0" presId="urn:microsoft.com/office/officeart/2005/8/layout/radial1"/>
    <dgm:cxn modelId="{5B462AB2-275F-41F9-A2B1-9E684DED6ED6}" type="presParOf" srcId="{3B4C1A07-A773-488E-AA43-36454BDFFCCB}" destId="{B1DD707E-4968-47AF-ADA7-79632EFE0DA5}" srcOrd="0" destOrd="0" presId="urn:microsoft.com/office/officeart/2005/8/layout/radial1"/>
    <dgm:cxn modelId="{15276F60-0B2F-43EA-80B9-BB78672E088E}" type="presParOf" srcId="{E1736C8C-7C00-479A-A8BA-96935C109A08}" destId="{E0895F72-92DA-49A5-936F-C5347A53C551}" srcOrd="12" destOrd="0" presId="urn:microsoft.com/office/officeart/2005/8/layout/radial1"/>
    <dgm:cxn modelId="{4D63AF85-9616-4FBB-AD28-87226DA8BC91}" type="presParOf" srcId="{E1736C8C-7C00-479A-A8BA-96935C109A08}" destId="{7528F0BF-2414-4DBF-ACEF-9EEE24D9F697}" srcOrd="13" destOrd="0" presId="urn:microsoft.com/office/officeart/2005/8/layout/radial1"/>
    <dgm:cxn modelId="{BC6C191D-ED56-4FE3-9CBA-C293D2D53811}" type="presParOf" srcId="{7528F0BF-2414-4DBF-ACEF-9EEE24D9F697}" destId="{C2F5F8AB-F659-46C2-99AF-C960D07D3A43}" srcOrd="0" destOrd="0" presId="urn:microsoft.com/office/officeart/2005/8/layout/radial1"/>
    <dgm:cxn modelId="{5261A78C-06FF-43DD-AB7F-B646EA68A62E}" type="presParOf" srcId="{E1736C8C-7C00-479A-A8BA-96935C109A08}" destId="{741C4000-6FFE-42B6-AE93-F1482DCCF882}" srcOrd="14" destOrd="0" presId="urn:microsoft.com/office/officeart/2005/8/layout/radial1"/>
    <dgm:cxn modelId="{D616D30D-6DDA-4592-A5AC-7C49FB71CFCF}" type="presParOf" srcId="{E1736C8C-7C00-479A-A8BA-96935C109A08}" destId="{722C5333-B667-49EB-8803-0B00DC1FDA60}" srcOrd="15" destOrd="0" presId="urn:microsoft.com/office/officeart/2005/8/layout/radial1"/>
    <dgm:cxn modelId="{A69E5564-B8AF-4DE8-A595-BDD7B3747415}" type="presParOf" srcId="{722C5333-B667-49EB-8803-0B00DC1FDA60}" destId="{A36A76F1-C923-4EBE-BF43-B664EFE7EDDA}" srcOrd="0" destOrd="0" presId="urn:microsoft.com/office/officeart/2005/8/layout/radial1"/>
    <dgm:cxn modelId="{D6E38B40-E0B8-4C18-8155-BE947E537A4A}" type="presParOf" srcId="{E1736C8C-7C00-479A-A8BA-96935C109A08}" destId="{82F6F139-E349-458C-A552-F1D46B755280}" srcOrd="16" destOrd="0" presId="urn:microsoft.com/office/officeart/2005/8/layout/radial1"/>
    <dgm:cxn modelId="{0B327C48-A15F-4E19-B2C4-94DF8A87C32B}" type="presParOf" srcId="{E1736C8C-7C00-479A-A8BA-96935C109A08}" destId="{BD8FF481-F609-4FFD-8FED-6577B405F048}" srcOrd="17" destOrd="0" presId="urn:microsoft.com/office/officeart/2005/8/layout/radial1"/>
    <dgm:cxn modelId="{8359904A-2F96-4D96-A168-39A51B536902}" type="presParOf" srcId="{BD8FF481-F609-4FFD-8FED-6577B405F048}" destId="{11E169BC-3F2C-4F3B-9300-D1B4493022BD}" srcOrd="0" destOrd="0" presId="urn:microsoft.com/office/officeart/2005/8/layout/radial1"/>
    <dgm:cxn modelId="{C74F674F-6158-4A2E-8039-52DC4425E062}" type="presParOf" srcId="{E1736C8C-7C00-479A-A8BA-96935C109A08}" destId="{CFABB710-D134-45DE-A133-FAAD5D73094C}" srcOrd="18" destOrd="0" presId="urn:microsoft.com/office/officeart/2005/8/layout/radial1"/>
    <dgm:cxn modelId="{010D632C-5F71-4C34-AFCF-F5524C0B0576}" type="presParOf" srcId="{E1736C8C-7C00-479A-A8BA-96935C109A08}" destId="{9E9405EC-FC43-42E2-8E90-3F349CBCDE37}" srcOrd="19" destOrd="0" presId="urn:microsoft.com/office/officeart/2005/8/layout/radial1"/>
    <dgm:cxn modelId="{C158BDC4-6B9B-496D-AAE4-C46FD1B69F57}" type="presParOf" srcId="{9E9405EC-FC43-42E2-8E90-3F349CBCDE37}" destId="{E1A53BA5-6633-4F06-8CCC-E0E69A4BFE34}" srcOrd="0" destOrd="0" presId="urn:microsoft.com/office/officeart/2005/8/layout/radial1"/>
    <dgm:cxn modelId="{D38FDBF2-4100-40EA-9130-BF7F4C1105DD}" type="presParOf" srcId="{E1736C8C-7C00-479A-A8BA-96935C109A08}" destId="{DC24E575-DF2F-4E2D-804E-D9E80E7BC90D}" srcOrd="20" destOrd="0" presId="urn:microsoft.com/office/officeart/2005/8/layout/radial1"/>
    <dgm:cxn modelId="{4865A731-127B-4604-844F-B8B858D845A7}" type="presParOf" srcId="{E1736C8C-7C00-479A-A8BA-96935C109A08}" destId="{55B38EFE-B9CF-433F-A663-FFA26A987015}" srcOrd="21" destOrd="0" presId="urn:microsoft.com/office/officeart/2005/8/layout/radial1"/>
    <dgm:cxn modelId="{A5BED59E-C9E2-4700-A1F2-EF75092BE2C7}" type="presParOf" srcId="{55B38EFE-B9CF-433F-A663-FFA26A987015}" destId="{D2CB39C7-BB47-4FB9-B737-268C380517F8}" srcOrd="0" destOrd="0" presId="urn:microsoft.com/office/officeart/2005/8/layout/radial1"/>
    <dgm:cxn modelId="{EB3AADA3-C9E8-46FB-994D-6D7B3915A021}" type="presParOf" srcId="{E1736C8C-7C00-479A-A8BA-96935C109A08}" destId="{16D018AA-222A-44E2-9A7E-9B9BD9638CAE}" srcOrd="22" destOrd="0" presId="urn:microsoft.com/office/officeart/2005/8/layout/radial1"/>
    <dgm:cxn modelId="{F2F4DEF4-0A31-4E25-9E57-D40F35E176C0}" type="presParOf" srcId="{E1736C8C-7C00-479A-A8BA-96935C109A08}" destId="{8B8106E9-9A59-4432-807F-3CA64F97A703}" srcOrd="23" destOrd="0" presId="urn:microsoft.com/office/officeart/2005/8/layout/radial1"/>
    <dgm:cxn modelId="{1874CD76-42EA-48EA-ABE5-ABF71559FB32}" type="presParOf" srcId="{8B8106E9-9A59-4432-807F-3CA64F97A703}" destId="{B636DD83-8138-4536-B8C4-3E1CDB23F679}" srcOrd="0" destOrd="0" presId="urn:microsoft.com/office/officeart/2005/8/layout/radial1"/>
    <dgm:cxn modelId="{7C2B73C5-41B6-4A5F-94F9-435BA1B049AA}" type="presParOf" srcId="{E1736C8C-7C00-479A-A8BA-96935C109A08}" destId="{EF1B1FDD-FD4D-43FE-9921-CD5DD108C384}" srcOrd="24" destOrd="0" presId="urn:microsoft.com/office/officeart/2005/8/layout/radial1"/>
    <dgm:cxn modelId="{2C314A23-1FA3-4E20-A86B-2B3001BD9E55}" type="presParOf" srcId="{E1736C8C-7C00-479A-A8BA-96935C109A08}" destId="{B48ED5FF-15A1-4D2E-B19B-A08B938DD1FD}" srcOrd="25" destOrd="0" presId="urn:microsoft.com/office/officeart/2005/8/layout/radial1"/>
    <dgm:cxn modelId="{E876638F-765A-4486-B3E0-BD33F7655706}" type="presParOf" srcId="{B48ED5FF-15A1-4D2E-B19B-A08B938DD1FD}" destId="{285ADF35-C187-4FE7-A2BD-08E6AE448A22}" srcOrd="0" destOrd="0" presId="urn:microsoft.com/office/officeart/2005/8/layout/radial1"/>
    <dgm:cxn modelId="{C46E2000-183A-4236-89F4-BD4A5570D1E5}" type="presParOf" srcId="{E1736C8C-7C00-479A-A8BA-96935C109A08}" destId="{A822AD2C-9CEF-4271-897D-8C6FE4691953}" srcOrd="26" destOrd="0" presId="urn:microsoft.com/office/officeart/2005/8/layout/radial1"/>
    <dgm:cxn modelId="{FAB8D83E-2E1D-49BB-8F6E-518ED411B67A}" type="presParOf" srcId="{E1736C8C-7C00-479A-A8BA-96935C109A08}" destId="{3D4F971E-902E-4062-A789-E1590B021868}" srcOrd="27" destOrd="0" presId="urn:microsoft.com/office/officeart/2005/8/layout/radial1"/>
    <dgm:cxn modelId="{41EEECC6-6BD7-469A-B887-44F22B248BE1}" type="presParOf" srcId="{3D4F971E-902E-4062-A789-E1590B021868}" destId="{94A6C4A5-D619-4304-928D-22C33C2F1B52}" srcOrd="0" destOrd="0" presId="urn:microsoft.com/office/officeart/2005/8/layout/radial1"/>
    <dgm:cxn modelId="{B226ED59-50E2-4E86-8F82-114837EC8F49}" type="presParOf" srcId="{E1736C8C-7C00-479A-A8BA-96935C109A08}" destId="{769F82F0-E5AB-45B9-AF6D-341D6A3E2B9A}" srcOrd="2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390256" y="8532440"/>
            <a:ext cx="2351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E304030-2318-4F4F-8CCA-7ED4372AE1B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3431594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r>
              <a:rPr lang="pt-BR" smtClean="0"/>
              <a:t>ttt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B054C13-934A-4797-BCF9-4772F1D22013}" type="datetimeFigureOut">
              <a:rPr lang="pt-BR"/>
              <a:pPr>
                <a:defRPr/>
              </a:pPr>
              <a:t>23/07/2014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5D146E4-C483-4ABE-8DEE-638AC3FEEE5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69869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32063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07334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34496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05598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71703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91593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37392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16751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91367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132063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6523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50703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36030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6209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99068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815391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766330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22431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3257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76756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70189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7675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75138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4421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9651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4522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4143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47409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71353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8609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228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Bar dir="vert"/>
      </p:transition>
    </mc:Choice>
    <mc:Fallback xmlns="">
      <p:transition>
        <p:randomBar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803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Bar dir="vert"/>
      </p:transition>
    </mc:Choice>
    <mc:Fallback xmlns="">
      <p:transition>
        <p:randomBar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F949-B1FB-44CA-B453-724CF01B7F11}" type="datetimeFigureOut">
              <a:rPr lang="pt-BR" smtClean="0"/>
              <a:t>23/07/2014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03945-6582-4658-8E3C-A1A1785151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632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Bar dir="vert"/>
      </p:transition>
    </mc:Choice>
    <mc:Fallback xmlns="">
      <p:transition>
        <p:randomBar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F949-B1FB-44CA-B453-724CF01B7F11}" type="datetimeFigureOut">
              <a:rPr lang="pt-BR" smtClean="0"/>
              <a:t>23/07/2014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03945-6582-4658-8E3C-A1A1785151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659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Bar dir="vert"/>
      </p:transition>
    </mc:Choice>
    <mc:Fallback xmlns="">
      <p:transition>
        <p:randomBar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F949-B1FB-44CA-B453-724CF01B7F11}" type="datetimeFigureOut">
              <a:rPr lang="pt-BR" smtClean="0"/>
              <a:t>23/07/2014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03945-6582-4658-8E3C-A1A1785151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267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Bar dir="vert"/>
      </p:transition>
    </mc:Choice>
    <mc:Fallback xmlns="">
      <p:transition>
        <p:randomBar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F949-B1FB-44CA-B453-724CF01B7F11}" type="datetimeFigureOut">
              <a:rPr lang="pt-BR" smtClean="0"/>
              <a:t>23/07/2014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03945-6582-4658-8E3C-A1A1785151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909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Bar dir="vert"/>
      </p:transition>
    </mc:Choice>
    <mc:Fallback xmlns="">
      <p:transition>
        <p:randomBar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F949-B1FB-44CA-B453-724CF01B7F11}" type="datetimeFigureOut">
              <a:rPr lang="pt-BR" smtClean="0"/>
              <a:t>23/07/2014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03945-6582-4658-8E3C-A1A1785151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380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Bar dir="vert"/>
      </p:transition>
    </mc:Choice>
    <mc:Fallback xmlns="">
      <p:transition>
        <p:randomBar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F949-B1FB-44CA-B453-724CF01B7F11}" type="datetimeFigureOut">
              <a:rPr lang="pt-BR" smtClean="0"/>
              <a:t>23/07/2014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03945-6582-4658-8E3C-A1A1785151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879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Bar dir="vert"/>
      </p:transition>
    </mc:Choice>
    <mc:Fallback xmlns="">
      <p:transition>
        <p:randomBar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F949-B1FB-44CA-B453-724CF01B7F11}" type="datetimeFigureOut">
              <a:rPr lang="pt-BR" smtClean="0"/>
              <a:t>23/07/2014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03945-6582-4658-8E3C-A1A1785151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087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Bar dir="vert"/>
      </p:transition>
    </mc:Choice>
    <mc:Fallback xmlns="">
      <p:transition>
        <p:randomBar dir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F949-B1FB-44CA-B453-724CF01B7F11}" type="datetimeFigureOut">
              <a:rPr lang="pt-BR" smtClean="0"/>
              <a:t>23/07/2014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03945-6582-4658-8E3C-A1A1785151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625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Bar dir="vert"/>
      </p:transition>
    </mc:Choice>
    <mc:Fallback xmlns="">
      <p:transition>
        <p:randomBar dir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F949-B1FB-44CA-B453-724CF01B7F11}" type="datetimeFigureOut">
              <a:rPr lang="pt-BR" smtClean="0"/>
              <a:t>23/07/2014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03945-6582-4658-8E3C-A1A1785151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235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Bar dir="vert"/>
      </p:transition>
    </mc:Choice>
    <mc:Fallback xmlns="">
      <p:transition>
        <p:randomBar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739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Bar dir="vert"/>
      </p:transition>
    </mc:Choice>
    <mc:Fallback xmlns="">
      <p:transition>
        <p:randomBar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F949-B1FB-44CA-B453-724CF01B7F11}" type="datetimeFigureOut">
              <a:rPr lang="pt-BR" smtClean="0"/>
              <a:t>23/07/2014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03945-6582-4658-8E3C-A1A1785151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295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Bar dir="vert"/>
      </p:transition>
    </mc:Choice>
    <mc:Fallback xmlns="">
      <p:transition>
        <p:randomBar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F949-B1FB-44CA-B453-724CF01B7F11}" type="datetimeFigureOut">
              <a:rPr lang="pt-BR" smtClean="0"/>
              <a:t>23/07/2014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03945-6582-4658-8E3C-A1A1785151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022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Bar dir="vert"/>
      </p:transition>
    </mc:Choice>
    <mc:Fallback xmlns="">
      <p:transition>
        <p:randomBar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49691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Bar dir="vert"/>
      </p:transition>
    </mc:Choice>
    <mc:Fallback xmlns="">
      <p:transition>
        <p:randomBar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823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Bar dir="vert"/>
      </p:transition>
    </mc:Choice>
    <mc:Fallback xmlns="">
      <p:transition>
        <p:randomBar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103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Bar dir="vert"/>
      </p:transition>
    </mc:Choice>
    <mc:Fallback xmlns="">
      <p:transition>
        <p:randomBar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bg>
      <p:bgPr>
        <a:gradFill flip="none" rotWithShape="1">
          <a:gsLst>
            <a:gs pos="100000">
              <a:schemeClr val="bg2">
                <a:lumMod val="60000"/>
                <a:lumOff val="40000"/>
              </a:schemeClr>
            </a:gs>
            <a:gs pos="100000">
              <a:srgbClr val="41A3DB"/>
            </a:gs>
            <a:gs pos="69000">
              <a:srgbClr val="47AFE4"/>
            </a:gs>
            <a:gs pos="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90064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:randomBar dir="vert"/>
      </p:transition>
    </mc:Choice>
    <mc:Fallback xmlns="">
      <p:transition>
        <p:randomBar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70891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Bar dir="vert"/>
      </p:transition>
    </mc:Choice>
    <mc:Fallback xmlns="">
      <p:transition>
        <p:randomBar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81496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Bar dir="vert"/>
      </p:transition>
    </mc:Choice>
    <mc:Fallback xmlns="">
      <p:transition>
        <p:randomBar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533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Bar dir="vert"/>
      </p:transition>
    </mc:Choice>
    <mc:Fallback xmlns="">
      <p:transition>
        <p:randomBar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9"/>
          <p:cNvSpPr>
            <a:spLocks noChangeArrowheads="1"/>
          </p:cNvSpPr>
          <p:nvPr/>
        </p:nvSpPr>
        <p:spPr bwMode="auto">
          <a:xfrm>
            <a:off x="4291013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1028" name="Rectangle 11"/>
          <p:cNvSpPr>
            <a:spLocks noChangeArrowheads="1"/>
          </p:cNvSpPr>
          <p:nvPr/>
        </p:nvSpPr>
        <p:spPr bwMode="auto">
          <a:xfrm>
            <a:off x="4371975" y="3228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1029" name="Rectangle 13"/>
          <p:cNvSpPr>
            <a:spLocks noChangeArrowheads="1"/>
          </p:cNvSpPr>
          <p:nvPr/>
        </p:nvSpPr>
        <p:spPr bwMode="auto">
          <a:xfrm>
            <a:off x="4333875" y="3248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1030" name="Rectangle 15"/>
          <p:cNvSpPr>
            <a:spLocks noChangeArrowheads="1"/>
          </p:cNvSpPr>
          <p:nvPr/>
        </p:nvSpPr>
        <p:spPr bwMode="auto">
          <a:xfrm>
            <a:off x="3976688" y="3190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648072" cy="506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28892"/>
            <a:ext cx="752637" cy="347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mc:AlternateContent xmlns:mc="http://schemas.openxmlformats.org/markup-compatibility/2006" xmlns:p14="http://schemas.microsoft.com/office/powerpoint/2010/main">
    <mc:Choice Requires="p14">
      <p:transition p14:dur="10">
        <p:randomBar dir="vert"/>
      </p:transition>
    </mc:Choice>
    <mc:Fallback xmlns="">
      <p:transition>
        <p:randomBar dir="vert"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6F949-B1FB-44CA-B453-724CF01B7F11}" type="datetimeFigureOut">
              <a:rPr lang="pt-BR" smtClean="0"/>
              <a:t>23/07/2014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03945-6582-4658-8E3C-A1A1785151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8330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Bar dir="vert"/>
      </p:transition>
    </mc:Choice>
    <mc:Fallback xmlns="">
      <p:transition>
        <p:randomBar dir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Stenio.rios@sefaz.pe.gov.br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WordArt 28"/>
          <p:cNvSpPr>
            <a:spLocks noChangeArrowheads="1" noChangeShapeType="1" noTextEdit="1"/>
          </p:cNvSpPr>
          <p:nvPr/>
        </p:nvSpPr>
        <p:spPr bwMode="auto">
          <a:xfrm>
            <a:off x="1476375" y="47625"/>
            <a:ext cx="6264275" cy="18240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>
              <a:defRPr/>
            </a:pPr>
            <a:r>
              <a:rPr lang="pt-BR" sz="3600" b="1" kern="10" dirty="0">
                <a:gradFill flip="none" rotWithShape="1">
                  <a:gsLst>
                    <a:gs pos="0">
                      <a:schemeClr val="bg1"/>
                    </a:gs>
                    <a:gs pos="30000">
                      <a:schemeClr val="bg2">
                        <a:lumMod val="75000"/>
                      </a:schemeClr>
                    </a:gs>
                    <a:gs pos="70000">
                      <a:schemeClr val="bg2">
                        <a:lumMod val="25000"/>
                      </a:schemeClr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  <a:tileRect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                </a:t>
            </a:r>
          </a:p>
        </p:txBody>
      </p:sp>
      <p:sp>
        <p:nvSpPr>
          <p:cNvPr id="46" name="WordArt 30"/>
          <p:cNvSpPr>
            <a:spLocks noChangeArrowheads="1" noChangeShapeType="1" noTextEdit="1"/>
          </p:cNvSpPr>
          <p:nvPr/>
        </p:nvSpPr>
        <p:spPr bwMode="auto">
          <a:xfrm>
            <a:off x="1187624" y="1268760"/>
            <a:ext cx="6480175" cy="184231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>
              <a:defRPr/>
            </a:pPr>
            <a:r>
              <a:rPr lang="pt-BR" sz="3600" b="1" kern="10" dirty="0">
                <a:gradFill flip="none" rotWithShape="1">
                  <a:gsLst>
                    <a:gs pos="0">
                      <a:schemeClr val="bg1"/>
                    </a:gs>
                    <a:gs pos="30000">
                      <a:schemeClr val="bg2">
                        <a:lumMod val="75000"/>
                      </a:schemeClr>
                    </a:gs>
                    <a:gs pos="70000">
                      <a:schemeClr val="bg2">
                        <a:lumMod val="25000"/>
                      </a:schemeClr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  <a:tileRect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                     </a:t>
            </a:r>
          </a:p>
        </p:txBody>
      </p:sp>
      <p:sp>
        <p:nvSpPr>
          <p:cNvPr id="5" name="WordArt 28"/>
          <p:cNvSpPr>
            <a:spLocks noChangeArrowheads="1" noChangeShapeType="1" noTextEdit="1"/>
          </p:cNvSpPr>
          <p:nvPr/>
        </p:nvSpPr>
        <p:spPr bwMode="auto">
          <a:xfrm>
            <a:off x="2051050" y="1125538"/>
            <a:ext cx="5329238" cy="10763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>
              <a:defRPr/>
            </a:pPr>
            <a:r>
              <a:rPr lang="pt-BR" sz="3600" b="1" kern="10" dirty="0">
                <a:gradFill flip="none" rotWithShape="1">
                  <a:gsLst>
                    <a:gs pos="0">
                      <a:schemeClr val="bg1"/>
                    </a:gs>
                    <a:gs pos="30000">
                      <a:schemeClr val="bg2">
                        <a:lumMod val="75000"/>
                      </a:schemeClr>
                    </a:gs>
                    <a:gs pos="70000">
                      <a:schemeClr val="bg2">
                        <a:lumMod val="25000"/>
                      </a:schemeClr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  <a:tileRect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                </a:t>
            </a:r>
          </a:p>
        </p:txBody>
      </p:sp>
      <p:sp>
        <p:nvSpPr>
          <p:cNvPr id="6" name="WordArt 30"/>
          <p:cNvSpPr>
            <a:spLocks noChangeArrowheads="1" noChangeShapeType="1" noTextEdit="1"/>
          </p:cNvSpPr>
          <p:nvPr/>
        </p:nvSpPr>
        <p:spPr bwMode="auto">
          <a:xfrm>
            <a:off x="2411586" y="2164351"/>
            <a:ext cx="4548625" cy="109119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>
              <a:defRPr/>
            </a:pPr>
            <a:r>
              <a:rPr lang="pt-BR" sz="3600" b="1" kern="10" dirty="0">
                <a:gradFill flip="none" rotWithShape="1">
                  <a:gsLst>
                    <a:gs pos="0">
                      <a:schemeClr val="bg1"/>
                    </a:gs>
                    <a:gs pos="30000">
                      <a:schemeClr val="bg2">
                        <a:lumMod val="75000"/>
                      </a:schemeClr>
                    </a:gs>
                    <a:gs pos="70000">
                      <a:schemeClr val="bg2">
                        <a:lumMod val="25000"/>
                      </a:schemeClr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  <a:tileRect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                     </a:t>
            </a:r>
          </a:p>
        </p:txBody>
      </p:sp>
      <p:sp>
        <p:nvSpPr>
          <p:cNvPr id="7" name="WordArt 28"/>
          <p:cNvSpPr>
            <a:spLocks noChangeArrowheads="1" noChangeShapeType="1" noTextEdit="1"/>
          </p:cNvSpPr>
          <p:nvPr/>
        </p:nvSpPr>
        <p:spPr bwMode="auto">
          <a:xfrm>
            <a:off x="1331913" y="917575"/>
            <a:ext cx="7056437" cy="14319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>
              <a:defRPr/>
            </a:pPr>
            <a:r>
              <a:rPr lang="pt-BR" sz="3600" b="1" kern="10" dirty="0">
                <a:gradFill flip="none" rotWithShape="1">
                  <a:gsLst>
                    <a:gs pos="0">
                      <a:schemeClr val="bg1"/>
                    </a:gs>
                    <a:gs pos="30000">
                      <a:schemeClr val="bg2">
                        <a:lumMod val="75000"/>
                      </a:schemeClr>
                    </a:gs>
                    <a:gs pos="70000">
                      <a:schemeClr val="bg2">
                        <a:lumMod val="25000"/>
                      </a:schemeClr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  <a:tileRect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         </a:t>
            </a:r>
            <a:r>
              <a:rPr lang="pt-BR" sz="3600" b="1" kern="10" dirty="0" smtClean="0">
                <a:gradFill flip="none" rotWithShape="1">
                  <a:gsLst>
                    <a:gs pos="0">
                      <a:schemeClr val="bg1"/>
                    </a:gs>
                    <a:gs pos="30000">
                      <a:schemeClr val="bg2">
                        <a:lumMod val="75000"/>
                      </a:schemeClr>
                    </a:gs>
                    <a:gs pos="70000">
                      <a:schemeClr val="bg2">
                        <a:lumMod val="25000"/>
                      </a:schemeClr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  <a:tileRect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endParaRPr lang="pt-BR" sz="3600" b="1" kern="10" dirty="0">
              <a:gradFill flip="none" rotWithShape="1">
                <a:gsLst>
                  <a:gs pos="0">
                    <a:schemeClr val="bg1"/>
                  </a:gs>
                  <a:gs pos="30000">
                    <a:schemeClr val="bg2">
                      <a:lumMod val="75000"/>
                    </a:schemeClr>
                  </a:gs>
                  <a:gs pos="70000">
                    <a:schemeClr val="bg2">
                      <a:lumMod val="25000"/>
                    </a:schemeClr>
                  </a:gs>
                  <a:gs pos="100000">
                    <a:schemeClr val="bg2">
                      <a:lumMod val="10000"/>
                    </a:schemeClr>
                  </a:gs>
                </a:gsLst>
                <a:lin ang="5400000" scaled="1"/>
                <a:tileRect/>
              </a:gra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8" name="WordArt 30"/>
          <p:cNvSpPr>
            <a:spLocks noChangeArrowheads="1" noChangeShapeType="1" noTextEdit="1"/>
          </p:cNvSpPr>
          <p:nvPr/>
        </p:nvSpPr>
        <p:spPr bwMode="auto">
          <a:xfrm>
            <a:off x="1619425" y="2098572"/>
            <a:ext cx="6106504" cy="159194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>
              <a:defRPr/>
            </a:pPr>
            <a:r>
              <a:rPr lang="pt-BR" sz="3600" b="1" kern="10" dirty="0">
                <a:gradFill flip="none" rotWithShape="1">
                  <a:gsLst>
                    <a:gs pos="0">
                      <a:schemeClr val="bg1"/>
                    </a:gs>
                    <a:gs pos="30000">
                      <a:schemeClr val="bg2">
                        <a:lumMod val="75000"/>
                      </a:schemeClr>
                    </a:gs>
                    <a:gs pos="70000">
                      <a:schemeClr val="bg2">
                        <a:lumMod val="25000"/>
                      </a:schemeClr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  <a:tileRect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                     </a:t>
            </a:r>
          </a:p>
        </p:txBody>
      </p:sp>
      <p:sp>
        <p:nvSpPr>
          <p:cNvPr id="11" name="WordArt 28"/>
          <p:cNvSpPr>
            <a:spLocks noChangeArrowheads="1" noChangeShapeType="1" noTextEdit="1"/>
          </p:cNvSpPr>
          <p:nvPr/>
        </p:nvSpPr>
        <p:spPr bwMode="auto">
          <a:xfrm>
            <a:off x="2123207" y="1798500"/>
            <a:ext cx="5047460" cy="13876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-258"/>
              </a:avLst>
            </a:prstTxWarp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pt-BR" sz="3600" b="1" kern="10" dirty="0" smtClean="0">
                <a:gradFill flip="none" rotWithShape="1">
                  <a:gsLst>
                    <a:gs pos="0">
                      <a:schemeClr val="bg1"/>
                    </a:gs>
                    <a:gs pos="30000">
                      <a:schemeClr val="bg2">
                        <a:lumMod val="75000"/>
                      </a:schemeClr>
                    </a:gs>
                    <a:gs pos="70000">
                      <a:schemeClr val="bg2">
                        <a:lumMod val="25000"/>
                      </a:schemeClr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/>
                <a:cs typeface="Arial"/>
              </a:rPr>
              <a:t>SISTEMA DE GESTÃO DE</a:t>
            </a:r>
            <a:endParaRPr lang="pt-BR" sz="3600" b="1" kern="10" dirty="0">
              <a:gradFill flip="none" rotWithShape="1">
                <a:gsLst>
                  <a:gs pos="0">
                    <a:schemeClr val="bg1"/>
                  </a:gs>
                  <a:gs pos="30000">
                    <a:schemeClr val="bg2">
                      <a:lumMod val="75000"/>
                    </a:schemeClr>
                  </a:gs>
                  <a:gs pos="70000">
                    <a:schemeClr val="bg2">
                      <a:lumMod val="25000"/>
                    </a:schemeClr>
                  </a:gs>
                  <a:gs pos="100000">
                    <a:schemeClr val="bg2">
                      <a:lumMod val="10000"/>
                    </a:schemeClr>
                  </a:gs>
                </a:gsLst>
                <a:lin ang="5400000" scaled="1"/>
                <a:tileRect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2" name="WordArt 28"/>
          <p:cNvSpPr>
            <a:spLocks noChangeArrowheads="1" noChangeShapeType="1" noTextEdit="1"/>
          </p:cNvSpPr>
          <p:nvPr/>
        </p:nvSpPr>
        <p:spPr bwMode="auto">
          <a:xfrm>
            <a:off x="2123207" y="3553531"/>
            <a:ext cx="5047460" cy="13876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-258"/>
              </a:avLst>
            </a:prstTxWarp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pt-BR" sz="3600" b="1" kern="10" dirty="0" smtClean="0">
                <a:gradFill flip="none" rotWithShape="1">
                  <a:gsLst>
                    <a:gs pos="0">
                      <a:schemeClr val="bg1"/>
                    </a:gs>
                    <a:gs pos="30000">
                      <a:schemeClr val="bg2">
                        <a:lumMod val="75000"/>
                      </a:schemeClr>
                    </a:gs>
                    <a:gs pos="70000">
                      <a:schemeClr val="bg2">
                        <a:lumMod val="25000"/>
                      </a:schemeClr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/>
                <a:cs typeface="Arial"/>
              </a:rPr>
              <a:t>CUSTOS</a:t>
            </a:r>
            <a:endParaRPr lang="pt-BR" sz="3600" b="1" kern="10" dirty="0">
              <a:gradFill flip="none" rotWithShape="1">
                <a:gsLst>
                  <a:gs pos="0">
                    <a:schemeClr val="bg1"/>
                  </a:gs>
                  <a:gs pos="30000">
                    <a:schemeClr val="bg2">
                      <a:lumMod val="75000"/>
                    </a:schemeClr>
                  </a:gs>
                  <a:gs pos="70000">
                    <a:schemeClr val="bg2">
                      <a:lumMod val="25000"/>
                    </a:schemeClr>
                  </a:gs>
                  <a:gs pos="100000">
                    <a:schemeClr val="bg2">
                      <a:lumMod val="10000"/>
                    </a:schemeClr>
                  </a:gs>
                </a:gsLst>
                <a:lin ang="5400000" scaled="1"/>
                <a:tileRect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1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" grpId="0"/>
      <p:bldP spid="8" grpId="0"/>
      <p:bldP spid="11" grpId="0"/>
      <p:bldP spid="11" grpId="1"/>
      <p:bldP spid="12" grpId="0"/>
      <p:bldP spid="1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-6140" y="0"/>
            <a:ext cx="9144000" cy="504056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pt-BR"/>
            </a:defPPr>
            <a:lvl1pPr algn="ctr" eaLnBrk="1" fontAlgn="auto" hangingPunct="1">
              <a:spcAft>
                <a:spcPts val="0"/>
              </a:spcAft>
              <a:defRPr sz="3200" b="1">
                <a:solidFill>
                  <a:schemeClr val="tx2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</a:defRPr>
            </a:lvl2pPr>
            <a:lvl3pPr algn="ctr" eaLnBrk="0" hangingPunct="0">
              <a:defRPr sz="4400">
                <a:solidFill>
                  <a:schemeClr val="tx2"/>
                </a:solidFill>
              </a:defRPr>
            </a:lvl3pPr>
            <a:lvl4pPr algn="ctr" eaLnBrk="0" hangingPunct="0">
              <a:defRPr sz="4400">
                <a:solidFill>
                  <a:schemeClr val="tx2"/>
                </a:solidFill>
              </a:defRPr>
            </a:lvl4pPr>
            <a:lvl5pPr algn="ctr" eaLnBrk="0" hangingPunct="0">
              <a:defRPr sz="4400">
                <a:solidFill>
                  <a:schemeClr val="tx2"/>
                </a:solidFill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9pPr>
          </a:lstStyle>
          <a:p>
            <a:r>
              <a:rPr lang="pt-BR" sz="2800" dirty="0" smtClean="0"/>
              <a:t>TERCEIRA FASE </a:t>
            </a:r>
            <a:r>
              <a:rPr lang="pt-BR" sz="28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– </a:t>
            </a:r>
            <a:r>
              <a:rPr lang="pt-BR" sz="28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2ª </a:t>
            </a:r>
            <a:r>
              <a:rPr lang="pt-BR" sz="28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Versão</a:t>
            </a:r>
          </a:p>
          <a:p>
            <a:endParaRPr lang="pt-BR" sz="2800" dirty="0"/>
          </a:p>
        </p:txBody>
      </p:sp>
      <p:cxnSp>
        <p:nvCxnSpPr>
          <p:cNvPr id="79" name="Conector reto 78"/>
          <p:cNvCxnSpPr/>
          <p:nvPr/>
        </p:nvCxnSpPr>
        <p:spPr>
          <a:xfrm rot="16200000">
            <a:off x="-2702125" y="2277333"/>
            <a:ext cx="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1" name="Seta para a direita 140"/>
          <p:cNvSpPr/>
          <p:nvPr/>
        </p:nvSpPr>
        <p:spPr>
          <a:xfrm>
            <a:off x="2627784" y="2060848"/>
            <a:ext cx="1008112" cy="215846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8" name="Grupo 37"/>
          <p:cNvGrpSpPr/>
          <p:nvPr/>
        </p:nvGrpSpPr>
        <p:grpSpPr>
          <a:xfrm>
            <a:off x="539552" y="1628800"/>
            <a:ext cx="2016224" cy="1032724"/>
            <a:chOff x="4860032" y="3021920"/>
            <a:chExt cx="1512168" cy="1559638"/>
          </a:xfrm>
        </p:grpSpPr>
        <p:sp>
          <p:nvSpPr>
            <p:cNvPr id="39" name="Retângulo com Único Canto Aparado 38"/>
            <p:cNvSpPr/>
            <p:nvPr/>
          </p:nvSpPr>
          <p:spPr>
            <a:xfrm>
              <a:off x="4860032" y="3068960"/>
              <a:ext cx="1512168" cy="1512598"/>
            </a:xfrm>
            <a:prstGeom prst="snip1Rect">
              <a:avLst/>
            </a:prstGeom>
            <a:solidFill>
              <a:srgbClr val="132549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0" name="CaixaDeTexto 39"/>
            <p:cNvSpPr txBox="1"/>
            <p:nvPr/>
          </p:nvSpPr>
          <p:spPr>
            <a:xfrm>
              <a:off x="4860032" y="3021920"/>
              <a:ext cx="1512168" cy="153387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defPPr>
                <a:defRPr lang="pt-BR"/>
              </a:defPPr>
              <a:lvl1pPr algn="ctr">
                <a:defRPr sz="2000" b="1">
                  <a:ln>
                    <a:solidFill>
                      <a:schemeClr val="tx1"/>
                    </a:solidFill>
                  </a:ln>
                  <a:latin typeface="Arial" pitchFamily="34" charset="0"/>
                  <a:cs typeface="Arial" pitchFamily="34" charset="0"/>
                </a:defRPr>
              </a:lvl1pPr>
            </a:lstStyle>
            <a:p>
              <a:r>
                <a:rPr lang="pt-BR" dirty="0"/>
                <a:t>CUSTOS POR CENTRO DE CUSTOS</a:t>
              </a:r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3707904" y="1509752"/>
            <a:ext cx="1728192" cy="1271176"/>
            <a:chOff x="3419872" y="1509752"/>
            <a:chExt cx="1728192" cy="1271176"/>
          </a:xfrm>
        </p:grpSpPr>
        <p:sp>
          <p:nvSpPr>
            <p:cNvPr id="3" name="Retângulo de cantos arredondados 2"/>
            <p:cNvSpPr/>
            <p:nvPr/>
          </p:nvSpPr>
          <p:spPr>
            <a:xfrm>
              <a:off x="3419872" y="1509752"/>
              <a:ext cx="1728192" cy="1271176"/>
            </a:xfrm>
            <a:prstGeom prst="roundRect">
              <a:avLst/>
            </a:prstGeom>
            <a:solidFill>
              <a:srgbClr val="13254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CaixaDeTexto 4"/>
            <p:cNvSpPr txBox="1"/>
            <p:nvPr/>
          </p:nvSpPr>
          <p:spPr>
            <a:xfrm>
              <a:off x="3419872" y="1675840"/>
              <a:ext cx="172819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defPPr>
                <a:defRPr lang="pt-BR"/>
              </a:defPPr>
              <a:lvl1pPr algn="ctr">
                <a:defRPr sz="2000" b="1">
                  <a:ln>
                    <a:solidFill>
                      <a:schemeClr val="tx1"/>
                    </a:solidFill>
                  </a:ln>
                  <a:latin typeface="Arial" pitchFamily="34" charset="0"/>
                  <a:cs typeface="Arial" pitchFamily="34" charset="0"/>
                </a:defRPr>
              </a:lvl1pPr>
            </a:lstStyle>
            <a:p>
              <a:r>
                <a:rPr lang="pt-BR" dirty="0"/>
                <a:t>ABERTURA POR ATIVIDADE</a:t>
              </a:r>
            </a:p>
          </p:txBody>
        </p:sp>
      </p:grpSp>
      <p:grpSp>
        <p:nvGrpSpPr>
          <p:cNvPr id="43" name="Grupo 42"/>
          <p:cNvGrpSpPr/>
          <p:nvPr/>
        </p:nvGrpSpPr>
        <p:grpSpPr>
          <a:xfrm>
            <a:off x="6307808" y="1640564"/>
            <a:ext cx="2440656" cy="924340"/>
            <a:chOff x="3715520" y="2660440"/>
            <a:chExt cx="2728688" cy="924340"/>
          </a:xfrm>
        </p:grpSpPr>
        <p:sp>
          <p:nvSpPr>
            <p:cNvPr id="44" name="Retângulo de cantos arredondados 43"/>
            <p:cNvSpPr/>
            <p:nvPr/>
          </p:nvSpPr>
          <p:spPr>
            <a:xfrm>
              <a:off x="3931544" y="2660440"/>
              <a:ext cx="2224632" cy="924340"/>
            </a:xfrm>
            <a:prstGeom prst="roundRect">
              <a:avLst/>
            </a:prstGeom>
            <a:solidFill>
              <a:srgbClr val="19316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/>
            </a:p>
          </p:txBody>
        </p:sp>
        <p:sp>
          <p:nvSpPr>
            <p:cNvPr id="45" name="CaixaDeTexto 44"/>
            <p:cNvSpPr txBox="1"/>
            <p:nvPr/>
          </p:nvSpPr>
          <p:spPr>
            <a:xfrm>
              <a:off x="3715520" y="2732878"/>
              <a:ext cx="27286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pt-BR" sz="2000" b="1" dirty="0" smtClean="0">
                  <a:ln>
                    <a:solidFill>
                      <a:schemeClr val="tx1"/>
                    </a:solidFill>
                  </a:ln>
                  <a:latin typeface="Arial" pitchFamily="34" charset="0"/>
                  <a:cs typeface="Arial" pitchFamily="34" charset="0"/>
                </a:rPr>
                <a:t>GESTÃO  OPERACIONAL</a:t>
              </a:r>
            </a:p>
          </p:txBody>
        </p:sp>
      </p:grpSp>
      <p:sp>
        <p:nvSpPr>
          <p:cNvPr id="46" name="Seta para a direita 45"/>
          <p:cNvSpPr/>
          <p:nvPr/>
        </p:nvSpPr>
        <p:spPr>
          <a:xfrm>
            <a:off x="5652120" y="2060848"/>
            <a:ext cx="720080" cy="207640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9" name="Seta para a direita 48"/>
          <p:cNvSpPr/>
          <p:nvPr/>
        </p:nvSpPr>
        <p:spPr>
          <a:xfrm rot="19119596">
            <a:off x="2678360" y="3148080"/>
            <a:ext cx="1267000" cy="195076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0" name="Seta para a direita 49"/>
          <p:cNvSpPr/>
          <p:nvPr/>
        </p:nvSpPr>
        <p:spPr>
          <a:xfrm rot="16200000">
            <a:off x="3623538" y="3704852"/>
            <a:ext cx="1824738" cy="215846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4" name="Grupo 3"/>
          <p:cNvGrpSpPr/>
          <p:nvPr/>
        </p:nvGrpSpPr>
        <p:grpSpPr>
          <a:xfrm>
            <a:off x="251520" y="3645024"/>
            <a:ext cx="3447653" cy="2163392"/>
            <a:chOff x="-36512" y="3645024"/>
            <a:chExt cx="3447653" cy="2163392"/>
          </a:xfrm>
        </p:grpSpPr>
        <p:pic>
          <p:nvPicPr>
            <p:cNvPr id="2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3645024"/>
              <a:ext cx="3447653" cy="216339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Retângulo 25"/>
            <p:cNvSpPr>
              <a:spLocks noChangeArrowheads="1"/>
            </p:cNvSpPr>
            <p:nvPr/>
          </p:nvSpPr>
          <p:spPr bwMode="auto">
            <a:xfrm>
              <a:off x="611560" y="3861048"/>
              <a:ext cx="2160240" cy="648072"/>
            </a:xfrm>
            <a:prstGeom prst="rect">
              <a:avLst/>
            </a:prstGeom>
            <a:extLst/>
          </p:spPr>
          <p:txBody>
            <a:bodyPr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 fontAlgn="auto">
                <a:spcAft>
                  <a:spcPts val="0"/>
                </a:spcAft>
              </a:pPr>
              <a:r>
                <a:rPr lang="pt-BR" sz="1800" b="1" dirty="0" smtClean="0">
                  <a:ln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PROCEDIMENTO HOSPITALAR</a:t>
              </a:r>
              <a:endParaRPr lang="pt-BR" sz="18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  <a:p>
              <a:pPr algn="ctr" fontAlgn="auto">
                <a:spcAft>
                  <a:spcPts val="0"/>
                </a:spcAft>
              </a:pPr>
              <a:endParaRPr lang="pt-BR" sz="1800" b="1" dirty="0">
                <a:solidFill>
                  <a:srgbClr val="FFFF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2843808" y="4653136"/>
            <a:ext cx="3354471" cy="2232248"/>
            <a:chOff x="2907085" y="4653136"/>
            <a:chExt cx="3354471" cy="2232248"/>
          </a:xfrm>
        </p:grpSpPr>
        <p:pic>
          <p:nvPicPr>
            <p:cNvPr id="23" name="Picture 2" descr="https://encrypted-tbn3.gstatic.com/images?q=tbn:ANd9GcRSalX-_v4rMN6F3Bq9NeLsaWcdGJ6JfRE3Hy_z1hkhrbPAjkQeJw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7085" y="4653136"/>
              <a:ext cx="3354471" cy="223224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tângulo 27"/>
            <p:cNvSpPr>
              <a:spLocks noChangeArrowheads="1"/>
            </p:cNvSpPr>
            <p:nvPr/>
          </p:nvSpPr>
          <p:spPr bwMode="auto">
            <a:xfrm>
              <a:off x="3563888" y="4725144"/>
              <a:ext cx="2160240" cy="648072"/>
            </a:xfrm>
            <a:prstGeom prst="rect">
              <a:avLst/>
            </a:prstGeom>
            <a:extLst/>
          </p:spPr>
          <p:txBody>
            <a:bodyPr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 fontAlgn="auto">
                <a:spcAft>
                  <a:spcPts val="0"/>
                </a:spcAft>
              </a:pPr>
              <a:r>
                <a:rPr lang="pt-BR" sz="1800" b="1" dirty="0" smtClean="0">
                  <a:ln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ENSINO FUNDAMENTAL</a:t>
              </a:r>
              <a:endParaRPr lang="pt-BR" sz="18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  <a:p>
              <a:pPr algn="ctr" fontAlgn="auto">
                <a:spcAft>
                  <a:spcPts val="0"/>
                </a:spcAft>
              </a:pPr>
              <a:endParaRPr lang="pt-BR" sz="1800" b="1" dirty="0">
                <a:solidFill>
                  <a:srgbClr val="FFFF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5436096" y="3717032"/>
            <a:ext cx="3293550" cy="2142947"/>
            <a:chOff x="5878231" y="3789040"/>
            <a:chExt cx="3293550" cy="2142947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8231" y="3789040"/>
              <a:ext cx="3293550" cy="214294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Retângulo 29"/>
            <p:cNvSpPr>
              <a:spLocks noChangeArrowheads="1"/>
            </p:cNvSpPr>
            <p:nvPr/>
          </p:nvSpPr>
          <p:spPr bwMode="auto">
            <a:xfrm>
              <a:off x="6300192" y="4005064"/>
              <a:ext cx="2520280" cy="648072"/>
            </a:xfrm>
            <a:prstGeom prst="rect">
              <a:avLst/>
            </a:prstGeom>
            <a:extLst/>
          </p:spPr>
          <p:txBody>
            <a:bodyPr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 fontAlgn="auto">
                <a:spcAft>
                  <a:spcPts val="0"/>
                </a:spcAft>
              </a:pPr>
              <a:r>
                <a:rPr lang="pt-BR" sz="1800" b="1" dirty="0" smtClean="0">
                  <a:ln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RESSOCIALIZAÇÃO</a:t>
              </a:r>
              <a:endParaRPr lang="pt-BR" sz="18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2" name="Seta para a direita 31"/>
          <p:cNvSpPr/>
          <p:nvPr/>
        </p:nvSpPr>
        <p:spPr>
          <a:xfrm rot="14102598">
            <a:off x="5101490" y="3260425"/>
            <a:ext cx="1267000" cy="195076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Título 1"/>
          <p:cNvSpPr txBox="1">
            <a:spLocks/>
          </p:cNvSpPr>
          <p:nvPr/>
        </p:nvSpPr>
        <p:spPr>
          <a:xfrm>
            <a:off x="5580112" y="2708920"/>
            <a:ext cx="2160240" cy="504056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pt-BR"/>
            </a:defPPr>
            <a:lvl1pPr algn="ctr" eaLnBrk="1" fontAlgn="auto" hangingPunct="1">
              <a:spcAft>
                <a:spcPts val="0"/>
              </a:spcAft>
              <a:defRPr sz="3200" b="1">
                <a:solidFill>
                  <a:schemeClr val="tx2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</a:defRPr>
            </a:lvl2pPr>
            <a:lvl3pPr algn="ctr" eaLnBrk="0" hangingPunct="0">
              <a:defRPr sz="4400">
                <a:solidFill>
                  <a:schemeClr val="tx2"/>
                </a:solidFill>
              </a:defRPr>
            </a:lvl3pPr>
            <a:lvl4pPr algn="ctr" eaLnBrk="0" hangingPunct="0">
              <a:defRPr sz="4400">
                <a:solidFill>
                  <a:schemeClr val="tx2"/>
                </a:solidFill>
              </a:defRPr>
            </a:lvl4pPr>
            <a:lvl5pPr algn="ctr" eaLnBrk="0" hangingPunct="0">
              <a:defRPr sz="4400">
                <a:solidFill>
                  <a:schemeClr val="tx2"/>
                </a:solidFill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9pPr>
          </a:lstStyle>
          <a:p>
            <a:r>
              <a:rPr lang="pt-BR" sz="2000" dirty="0" smtClean="0">
                <a:solidFill>
                  <a:srgbClr val="FFFF00"/>
                </a:solidFill>
              </a:rPr>
              <a:t>MÉTODO:</a:t>
            </a:r>
            <a:endParaRPr lang="pt-BR" sz="2000" dirty="0">
              <a:solidFill>
                <a:srgbClr val="FFFF00"/>
              </a:solidFill>
            </a:endParaRPr>
          </a:p>
        </p:txBody>
      </p:sp>
      <p:sp>
        <p:nvSpPr>
          <p:cNvPr id="29" name="Título 1"/>
          <p:cNvSpPr txBox="1">
            <a:spLocks/>
          </p:cNvSpPr>
          <p:nvPr/>
        </p:nvSpPr>
        <p:spPr>
          <a:xfrm>
            <a:off x="5902412" y="2996952"/>
            <a:ext cx="3278100" cy="504056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pt-BR"/>
            </a:defPPr>
            <a:lvl1pPr algn="ctr" eaLnBrk="1" fontAlgn="auto" hangingPunct="1">
              <a:spcAft>
                <a:spcPts val="0"/>
              </a:spcAft>
              <a:defRPr sz="3200" b="1">
                <a:solidFill>
                  <a:schemeClr val="tx2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</a:defRPr>
            </a:lvl2pPr>
            <a:lvl3pPr algn="ctr" eaLnBrk="0" hangingPunct="0">
              <a:defRPr sz="4400">
                <a:solidFill>
                  <a:schemeClr val="tx2"/>
                </a:solidFill>
              </a:defRPr>
            </a:lvl3pPr>
            <a:lvl4pPr algn="ctr" eaLnBrk="0" hangingPunct="0">
              <a:defRPr sz="4400">
                <a:solidFill>
                  <a:schemeClr val="tx2"/>
                </a:solidFill>
              </a:defRPr>
            </a:lvl4pPr>
            <a:lvl5pPr algn="ctr" eaLnBrk="0" hangingPunct="0">
              <a:defRPr sz="4400">
                <a:solidFill>
                  <a:schemeClr val="tx2"/>
                </a:solidFill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9pPr>
          </a:lstStyle>
          <a:p>
            <a:r>
              <a:rPr lang="pt-BR" sz="2400" dirty="0" smtClean="0"/>
              <a:t>Alocação Percentual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134200044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7" dur="3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8" fill="hold" nodeType="click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2" dur="3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3" dur="3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8" dur="300"/>
                                            <p:tgtEl>
                                              <p:spTgt spid="1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20" presetID="6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22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24" presetID="6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26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28" presetID="6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0" dur="3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32" presetID="6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4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6" presetID="6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8" dur="3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40" presetID="6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42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44" presetID="6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46" dur="3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51" dur="3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53" presetID="6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55" dur="3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57" presetID="6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59" dur="3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61" presetID="6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63" dur="3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141" grpId="0" animBg="1"/>
          <p:bldP spid="46" grpId="0" animBg="1"/>
          <p:bldP spid="49" grpId="0" animBg="1"/>
          <p:bldP spid="50" grpId="0" animBg="1"/>
          <p:bldP spid="32" grpId="0" animBg="1"/>
          <p:bldP spid="27" grpId="0"/>
          <p:bldP spid="2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7" dur="3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3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3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8" dur="300"/>
                                            <p:tgtEl>
                                              <p:spTgt spid="1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20" presetID="6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22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24" presetID="6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26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28" presetID="6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0" dur="3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32" presetID="6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4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6" presetID="6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8" dur="3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40" presetID="6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42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44" presetID="6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46" dur="3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51" dur="3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53" presetID="6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55" dur="3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57" presetID="6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59" dur="3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61" presetID="6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63" dur="3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141" grpId="0" animBg="1"/>
          <p:bldP spid="46" grpId="0" animBg="1"/>
          <p:bldP spid="49" grpId="0" animBg="1"/>
          <p:bldP spid="50" grpId="0" animBg="1"/>
          <p:bldP spid="32" grpId="0" animBg="1"/>
          <p:bldP spid="27" grpId="0"/>
          <p:bldP spid="29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8" name="Conector de seta reta 147"/>
          <p:cNvCxnSpPr/>
          <p:nvPr/>
        </p:nvCxnSpPr>
        <p:spPr>
          <a:xfrm>
            <a:off x="5796136" y="5900622"/>
            <a:ext cx="1029509" cy="577807"/>
          </a:xfrm>
          <a:prstGeom prst="straightConnector1">
            <a:avLst/>
          </a:prstGeom>
          <a:ln>
            <a:tailEnd type="arrow"/>
          </a:ln>
          <a:effectLst/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/>
            <a:contourClr>
              <a:schemeClr val="accent1">
                <a:shade val="65000"/>
                <a:satMod val="150000"/>
              </a:schemeClr>
            </a:contourClr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5" name="Conector de seta reta 144"/>
          <p:cNvCxnSpPr/>
          <p:nvPr/>
        </p:nvCxnSpPr>
        <p:spPr>
          <a:xfrm flipH="1">
            <a:off x="3419872" y="5900622"/>
            <a:ext cx="1043609" cy="577807"/>
          </a:xfrm>
          <a:prstGeom prst="straightConnector1">
            <a:avLst/>
          </a:prstGeom>
          <a:ln>
            <a:tailEnd type="arrow"/>
          </a:ln>
          <a:effectLst/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/>
            <a:contourClr>
              <a:schemeClr val="accent1">
                <a:shade val="65000"/>
                <a:satMod val="150000"/>
              </a:schemeClr>
            </a:contourClr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0" name="Conector de seta reta 99"/>
          <p:cNvCxnSpPr/>
          <p:nvPr/>
        </p:nvCxnSpPr>
        <p:spPr>
          <a:xfrm>
            <a:off x="7812361" y="4592312"/>
            <a:ext cx="36003" cy="780904"/>
          </a:xfrm>
          <a:prstGeom prst="straightConnector1">
            <a:avLst/>
          </a:prstGeom>
          <a:ln>
            <a:tailEnd type="arrow"/>
          </a:ln>
          <a:effectLst/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/>
            <a:contourClr>
              <a:schemeClr val="accent1">
                <a:shade val="65000"/>
                <a:satMod val="150000"/>
              </a:schemeClr>
            </a:contourClr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9" name="Conector de seta reta 98"/>
          <p:cNvCxnSpPr/>
          <p:nvPr/>
        </p:nvCxnSpPr>
        <p:spPr>
          <a:xfrm>
            <a:off x="5436096" y="5013176"/>
            <a:ext cx="0" cy="360040"/>
          </a:xfrm>
          <a:prstGeom prst="straightConnector1">
            <a:avLst/>
          </a:prstGeom>
          <a:ln>
            <a:tailEnd type="arrow"/>
          </a:ln>
          <a:effectLst/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/>
            <a:contourClr>
              <a:schemeClr val="accent1">
                <a:shade val="65000"/>
                <a:satMod val="150000"/>
              </a:schemeClr>
            </a:contourClr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6" name="Conector de seta reta 95"/>
          <p:cNvCxnSpPr/>
          <p:nvPr/>
        </p:nvCxnSpPr>
        <p:spPr>
          <a:xfrm>
            <a:off x="2932857" y="5013176"/>
            <a:ext cx="0" cy="360040"/>
          </a:xfrm>
          <a:prstGeom prst="straightConnector1">
            <a:avLst/>
          </a:prstGeom>
          <a:ln>
            <a:tailEnd type="arrow"/>
          </a:ln>
          <a:effectLst/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/>
            <a:contourClr>
              <a:schemeClr val="accent1">
                <a:shade val="65000"/>
                <a:satMod val="150000"/>
              </a:schemeClr>
            </a:contourClr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Conector de seta reta 34"/>
          <p:cNvCxnSpPr>
            <a:stCxn id="30" idx="3"/>
            <a:endCxn id="40" idx="2"/>
          </p:cNvCxnSpPr>
          <p:nvPr/>
        </p:nvCxnSpPr>
        <p:spPr>
          <a:xfrm>
            <a:off x="5762199" y="2463279"/>
            <a:ext cx="1546105" cy="156999"/>
          </a:xfrm>
          <a:prstGeom prst="straightConnector1">
            <a:avLst/>
          </a:prstGeom>
          <a:ln>
            <a:tailEnd type="arrow"/>
          </a:ln>
          <a:effectLst/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/>
            <a:contourClr>
              <a:schemeClr val="accent1">
                <a:shade val="65000"/>
                <a:satMod val="150000"/>
              </a:schemeClr>
            </a:contourClr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Conector de seta reta 36"/>
          <p:cNvCxnSpPr>
            <a:stCxn id="32" idx="3"/>
            <a:endCxn id="40" idx="2"/>
          </p:cNvCxnSpPr>
          <p:nvPr/>
        </p:nvCxnSpPr>
        <p:spPr>
          <a:xfrm flipV="1">
            <a:off x="5724006" y="2620278"/>
            <a:ext cx="1584298" cy="935894"/>
          </a:xfrm>
          <a:prstGeom prst="straightConnector1">
            <a:avLst/>
          </a:prstGeom>
          <a:ln>
            <a:tailEnd type="arrow"/>
          </a:ln>
          <a:effectLst/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/>
            <a:contourClr>
              <a:schemeClr val="accent1">
                <a:shade val="65000"/>
                <a:satMod val="150000"/>
              </a:schemeClr>
            </a:contourClr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Conector de seta reta 37"/>
          <p:cNvCxnSpPr/>
          <p:nvPr/>
        </p:nvCxnSpPr>
        <p:spPr>
          <a:xfrm flipV="1">
            <a:off x="5580113" y="4426791"/>
            <a:ext cx="2016223" cy="331043"/>
          </a:xfrm>
          <a:prstGeom prst="straightConnector1">
            <a:avLst/>
          </a:prstGeom>
          <a:ln>
            <a:tailEnd type="arrow"/>
          </a:ln>
          <a:effectLst/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/>
            <a:contourClr>
              <a:schemeClr val="accent1">
                <a:shade val="65000"/>
                <a:satMod val="150000"/>
              </a:schemeClr>
            </a:contourClr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84" name="Grupo 83"/>
          <p:cNvGrpSpPr/>
          <p:nvPr/>
        </p:nvGrpSpPr>
        <p:grpSpPr>
          <a:xfrm>
            <a:off x="4501674" y="2001613"/>
            <a:ext cx="1294462" cy="923331"/>
            <a:chOff x="5618305" y="3297757"/>
            <a:chExt cx="1185943" cy="923331"/>
          </a:xfrm>
        </p:grpSpPr>
        <p:sp>
          <p:nvSpPr>
            <p:cNvPr id="29" name="Retângulo 28"/>
            <p:cNvSpPr/>
            <p:nvPr/>
          </p:nvSpPr>
          <p:spPr>
            <a:xfrm>
              <a:off x="5618305" y="3297757"/>
              <a:ext cx="1185943" cy="902421"/>
            </a:xfrm>
            <a:prstGeom prst="rect">
              <a:avLst/>
            </a:prstGeom>
            <a:solidFill>
              <a:srgbClr val="860000"/>
            </a:solidFill>
            <a:ln>
              <a:solidFill>
                <a:srgbClr val="860000"/>
              </a:solidFill>
            </a:ln>
            <a:effectLst/>
            <a:scene3d>
              <a:camera prst="orthographicFront">
                <a:rot lat="0" lon="0" rev="0"/>
              </a:camera>
              <a:lightRig rig="freezing" dir="t"/>
            </a:scene3d>
            <a:sp3d extrusionH="158750" contourW="12700" prstMaterial="metal">
              <a:bevelT w="88900" h="88900"/>
              <a:bevelB w="184150"/>
              <a:contourClr>
                <a:srgbClr val="132549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CaixaDeTexto 29"/>
            <p:cNvSpPr txBox="1"/>
            <p:nvPr/>
          </p:nvSpPr>
          <p:spPr>
            <a:xfrm>
              <a:off x="5659221" y="3297758"/>
              <a:ext cx="1113935" cy="923330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freezing" dir="t"/>
            </a:scene3d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pt-BR" sz="1800" b="1" dirty="0" smtClean="0">
                  <a:ln>
                    <a:solidFill>
                      <a:schemeClr val="tx1"/>
                    </a:solidFill>
                  </a:ln>
                  <a:latin typeface="Arial" pitchFamily="34" charset="0"/>
                  <a:cs typeface="Arial" pitchFamily="34" charset="0"/>
                </a:rPr>
                <a:t>Gerador de Custo 1</a:t>
              </a:r>
              <a:endParaRPr lang="pt-BR" sz="1800" b="1" dirty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5" name="Grupo 84"/>
          <p:cNvGrpSpPr/>
          <p:nvPr/>
        </p:nvGrpSpPr>
        <p:grpSpPr>
          <a:xfrm>
            <a:off x="4463481" y="3094506"/>
            <a:ext cx="1294462" cy="923331"/>
            <a:chOff x="5580112" y="4390650"/>
            <a:chExt cx="1185943" cy="923331"/>
          </a:xfrm>
        </p:grpSpPr>
        <p:sp>
          <p:nvSpPr>
            <p:cNvPr id="31" name="Retângulo 30"/>
            <p:cNvSpPr/>
            <p:nvPr/>
          </p:nvSpPr>
          <p:spPr>
            <a:xfrm>
              <a:off x="5580112" y="4390650"/>
              <a:ext cx="1185943" cy="902421"/>
            </a:xfrm>
            <a:prstGeom prst="rect">
              <a:avLst/>
            </a:prstGeom>
            <a:solidFill>
              <a:srgbClr val="860000"/>
            </a:solidFill>
            <a:ln>
              <a:solidFill>
                <a:srgbClr val="860000"/>
              </a:solidFill>
            </a:ln>
            <a:effectLst/>
            <a:scene3d>
              <a:camera prst="orthographicFront">
                <a:rot lat="0" lon="0" rev="0"/>
              </a:camera>
              <a:lightRig rig="freezing" dir="t"/>
            </a:scene3d>
            <a:sp3d extrusionH="158750" contourW="12700" prstMaterial="metal">
              <a:bevelT w="88900" h="88900"/>
              <a:bevelB w="184150"/>
              <a:contourClr>
                <a:srgbClr val="132549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CaixaDeTexto 31"/>
            <p:cNvSpPr txBox="1"/>
            <p:nvPr/>
          </p:nvSpPr>
          <p:spPr>
            <a:xfrm>
              <a:off x="5621028" y="4390651"/>
              <a:ext cx="1113935" cy="923330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freezing" dir="t"/>
            </a:scene3d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pt-BR" sz="1800" b="1" dirty="0" smtClean="0">
                  <a:ln>
                    <a:solidFill>
                      <a:schemeClr val="tx1"/>
                    </a:solidFill>
                  </a:ln>
                  <a:latin typeface="Arial" pitchFamily="34" charset="0"/>
                  <a:cs typeface="Arial" pitchFamily="34" charset="0"/>
                </a:rPr>
                <a:t>Gerador de Custo 2</a:t>
              </a:r>
              <a:endParaRPr lang="pt-BR" sz="1800" b="1" dirty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6" name="Grupo 85"/>
          <p:cNvGrpSpPr/>
          <p:nvPr/>
        </p:nvGrpSpPr>
        <p:grpSpPr>
          <a:xfrm>
            <a:off x="4463481" y="4233861"/>
            <a:ext cx="1294462" cy="923331"/>
            <a:chOff x="5580112" y="5530005"/>
            <a:chExt cx="1185943" cy="923331"/>
          </a:xfrm>
        </p:grpSpPr>
        <p:sp>
          <p:nvSpPr>
            <p:cNvPr id="33" name="Retângulo 32"/>
            <p:cNvSpPr/>
            <p:nvPr/>
          </p:nvSpPr>
          <p:spPr>
            <a:xfrm>
              <a:off x="5580112" y="5530005"/>
              <a:ext cx="1185943" cy="902421"/>
            </a:xfrm>
            <a:prstGeom prst="rect">
              <a:avLst/>
            </a:prstGeom>
            <a:solidFill>
              <a:srgbClr val="860000"/>
            </a:solidFill>
            <a:ln>
              <a:solidFill>
                <a:srgbClr val="860000"/>
              </a:solidFill>
            </a:ln>
            <a:effectLst/>
            <a:scene3d>
              <a:camera prst="orthographicFront">
                <a:rot lat="0" lon="0" rev="0"/>
              </a:camera>
              <a:lightRig rig="freezing" dir="t"/>
            </a:scene3d>
            <a:sp3d extrusionH="158750" contourW="12700" prstMaterial="metal">
              <a:bevelT w="88900" h="88900"/>
              <a:bevelB w="184150"/>
              <a:contourClr>
                <a:srgbClr val="132549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CaixaDeTexto 33"/>
            <p:cNvSpPr txBox="1"/>
            <p:nvPr/>
          </p:nvSpPr>
          <p:spPr>
            <a:xfrm>
              <a:off x="5621028" y="5530006"/>
              <a:ext cx="1113935" cy="923330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freezing" dir="t"/>
            </a:scene3d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pt-BR" sz="1800" b="1" dirty="0" smtClean="0">
                  <a:ln>
                    <a:solidFill>
                      <a:schemeClr val="tx1"/>
                    </a:solidFill>
                  </a:ln>
                  <a:latin typeface="Arial" pitchFamily="34" charset="0"/>
                  <a:cs typeface="Arial" pitchFamily="34" charset="0"/>
                </a:rPr>
                <a:t>Gerador de Custo ...</a:t>
              </a:r>
              <a:endParaRPr lang="pt-BR" sz="1800" b="1" dirty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9" name="Text Box 113"/>
          <p:cNvSpPr txBox="1">
            <a:spLocks noChangeArrowheads="1"/>
          </p:cNvSpPr>
          <p:nvPr/>
        </p:nvSpPr>
        <p:spPr bwMode="auto">
          <a:xfrm>
            <a:off x="7020272" y="1700808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pt-BR"/>
            </a:defPPr>
            <a:lvl1pPr>
              <a:defRPr b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dirty="0"/>
              <a:t>Produtos</a:t>
            </a:r>
          </a:p>
        </p:txBody>
      </p:sp>
      <p:sp>
        <p:nvSpPr>
          <p:cNvPr id="40" name="Cubo 39"/>
          <p:cNvSpPr/>
          <p:nvPr/>
        </p:nvSpPr>
        <p:spPr>
          <a:xfrm>
            <a:off x="7308304" y="2276872"/>
            <a:ext cx="720080" cy="549449"/>
          </a:xfrm>
          <a:prstGeom prst="cub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Pergaminho vertical 41"/>
          <p:cNvSpPr/>
          <p:nvPr/>
        </p:nvSpPr>
        <p:spPr>
          <a:xfrm>
            <a:off x="7452320" y="3933056"/>
            <a:ext cx="521645" cy="747375"/>
          </a:xfrm>
          <a:prstGeom prst="verticalScroll">
            <a:avLst/>
          </a:prstGeom>
          <a:solidFill>
            <a:schemeClr val="tx2">
              <a:lumMod val="10000"/>
            </a:schemeClr>
          </a:solidFill>
          <a:ln>
            <a:solidFill>
              <a:schemeClr val="tx2">
                <a:lumMod val="25000"/>
              </a:schemeClr>
            </a:solidFill>
          </a:ln>
          <a:effectLst/>
          <a:scene3d>
            <a:camera prst="isometricOffAxis2Left">
              <a:rot lat="781113" lon="1533197" rev="2392826"/>
            </a:camera>
            <a:lightRig rig="freezing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5" name="Conector de seta reta 44"/>
          <p:cNvCxnSpPr/>
          <p:nvPr/>
        </p:nvCxnSpPr>
        <p:spPr>
          <a:xfrm flipV="1">
            <a:off x="1547664" y="2162473"/>
            <a:ext cx="576064" cy="330428"/>
          </a:xfrm>
          <a:prstGeom prst="straightConnector1">
            <a:avLst/>
          </a:prstGeom>
          <a:ln>
            <a:tailEnd type="arrow"/>
          </a:ln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/>
            <a:contourClr>
              <a:schemeClr val="accent1">
                <a:shade val="65000"/>
                <a:satMod val="150000"/>
              </a:schemeClr>
            </a:contourClr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9" name="Conector de seta reta 48"/>
          <p:cNvCxnSpPr/>
          <p:nvPr/>
        </p:nvCxnSpPr>
        <p:spPr>
          <a:xfrm flipV="1">
            <a:off x="1619672" y="2625796"/>
            <a:ext cx="504056" cy="468712"/>
          </a:xfrm>
          <a:prstGeom prst="straightConnector1">
            <a:avLst/>
          </a:prstGeom>
          <a:ln>
            <a:tailEnd type="arrow"/>
          </a:ln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/>
            <a:contourClr>
              <a:schemeClr val="accent1">
                <a:shade val="65000"/>
                <a:satMod val="150000"/>
              </a:schemeClr>
            </a:contourClr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2" name="Conector de seta reta 51"/>
          <p:cNvCxnSpPr>
            <a:endCxn id="19" idx="1"/>
          </p:cNvCxnSpPr>
          <p:nvPr/>
        </p:nvCxnSpPr>
        <p:spPr>
          <a:xfrm flipV="1">
            <a:off x="1619672" y="3222503"/>
            <a:ext cx="504056" cy="47678"/>
          </a:xfrm>
          <a:prstGeom prst="straightConnector1">
            <a:avLst/>
          </a:prstGeom>
          <a:ln>
            <a:tailEnd type="arrow"/>
          </a:ln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/>
            <a:contourClr>
              <a:schemeClr val="accent1">
                <a:shade val="65000"/>
                <a:satMod val="150000"/>
              </a:schemeClr>
            </a:contourClr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5" name="Conector de seta reta 54"/>
          <p:cNvCxnSpPr>
            <a:endCxn id="22" idx="1"/>
          </p:cNvCxnSpPr>
          <p:nvPr/>
        </p:nvCxnSpPr>
        <p:spPr>
          <a:xfrm flipV="1">
            <a:off x="1607070" y="3849932"/>
            <a:ext cx="516658" cy="32418"/>
          </a:xfrm>
          <a:prstGeom prst="straightConnector1">
            <a:avLst/>
          </a:prstGeom>
          <a:ln>
            <a:tailEnd type="arrow"/>
          </a:ln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/>
            <a:contourClr>
              <a:schemeClr val="accent1">
                <a:shade val="65000"/>
                <a:satMod val="150000"/>
              </a:schemeClr>
            </a:contourClr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6" name="Conector de seta reta 55"/>
          <p:cNvCxnSpPr/>
          <p:nvPr/>
        </p:nvCxnSpPr>
        <p:spPr>
          <a:xfrm>
            <a:off x="1619672" y="4233862"/>
            <a:ext cx="452621" cy="228932"/>
          </a:xfrm>
          <a:prstGeom prst="straightConnector1">
            <a:avLst/>
          </a:prstGeom>
          <a:ln>
            <a:tailEnd type="arrow"/>
          </a:ln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/>
            <a:contourClr>
              <a:schemeClr val="accent1">
                <a:shade val="65000"/>
                <a:satMod val="150000"/>
              </a:schemeClr>
            </a:contourClr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9" name="Conector de seta reta 58"/>
          <p:cNvCxnSpPr>
            <a:endCxn id="28" idx="1"/>
          </p:cNvCxnSpPr>
          <p:nvPr/>
        </p:nvCxnSpPr>
        <p:spPr>
          <a:xfrm>
            <a:off x="1547664" y="4462794"/>
            <a:ext cx="576064" cy="539266"/>
          </a:xfrm>
          <a:prstGeom prst="straightConnector1">
            <a:avLst/>
          </a:prstGeom>
          <a:ln>
            <a:tailEnd type="arrow"/>
          </a:ln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/>
            <a:contourClr>
              <a:schemeClr val="accent1">
                <a:shade val="65000"/>
                <a:satMod val="150000"/>
              </a:schemeClr>
            </a:contourClr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83" name="Grupo 82"/>
          <p:cNvGrpSpPr/>
          <p:nvPr/>
        </p:nvGrpSpPr>
        <p:grpSpPr>
          <a:xfrm>
            <a:off x="35496" y="2420888"/>
            <a:ext cx="1584176" cy="2081330"/>
            <a:chOff x="251520" y="3717032"/>
            <a:chExt cx="1728192" cy="2081330"/>
          </a:xfrm>
        </p:grpSpPr>
        <p:sp>
          <p:nvSpPr>
            <p:cNvPr id="9" name="Retângulo de cantos arredondados 8"/>
            <p:cNvSpPr/>
            <p:nvPr/>
          </p:nvSpPr>
          <p:spPr>
            <a:xfrm>
              <a:off x="251520" y="3717032"/>
              <a:ext cx="1728192" cy="2081330"/>
            </a:xfrm>
            <a:prstGeom prst="roundRect">
              <a:avLst/>
            </a:prstGeom>
            <a:solidFill>
              <a:srgbClr val="214283"/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800"/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251520" y="4005064"/>
              <a:ext cx="1728192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defPPr>
                <a:defRPr lang="pt-BR"/>
              </a:defPPr>
              <a:lvl1pPr algn="ctr">
                <a:defRPr sz="1900" b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defRPr>
              </a:lvl1pPr>
            </a:lstStyle>
            <a:p>
              <a:r>
                <a:rPr lang="pt-BR" dirty="0"/>
                <a:t>CENTRO DE RESPONS. POR CUSTO</a:t>
              </a:r>
            </a:p>
          </p:txBody>
        </p:sp>
      </p:grpSp>
      <p:cxnSp>
        <p:nvCxnSpPr>
          <p:cNvPr id="62" name="Conector de seta reta 61"/>
          <p:cNvCxnSpPr>
            <a:endCxn id="29" idx="1"/>
          </p:cNvCxnSpPr>
          <p:nvPr/>
        </p:nvCxnSpPr>
        <p:spPr>
          <a:xfrm>
            <a:off x="3381946" y="2034185"/>
            <a:ext cx="1119728" cy="418639"/>
          </a:xfrm>
          <a:prstGeom prst="straightConnector1">
            <a:avLst/>
          </a:prstGeom>
          <a:ln>
            <a:tailEnd type="arrow"/>
          </a:ln>
          <a:effectLst/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/>
            <a:contourClr>
              <a:schemeClr val="accent1">
                <a:shade val="65000"/>
                <a:satMod val="150000"/>
              </a:schemeClr>
            </a:contourClr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5" name="Conector de seta reta 64"/>
          <p:cNvCxnSpPr>
            <a:endCxn id="29" idx="1"/>
          </p:cNvCxnSpPr>
          <p:nvPr/>
        </p:nvCxnSpPr>
        <p:spPr>
          <a:xfrm flipV="1">
            <a:off x="3275856" y="2452824"/>
            <a:ext cx="1225818" cy="173767"/>
          </a:xfrm>
          <a:prstGeom prst="straightConnector1">
            <a:avLst/>
          </a:prstGeom>
          <a:ln>
            <a:tailEnd type="arrow"/>
          </a:ln>
          <a:effectLst/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/>
            <a:contourClr>
              <a:schemeClr val="accent1">
                <a:shade val="65000"/>
                <a:satMod val="150000"/>
              </a:schemeClr>
            </a:contourClr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8" name="Conector de seta reta 67"/>
          <p:cNvCxnSpPr/>
          <p:nvPr/>
        </p:nvCxnSpPr>
        <p:spPr>
          <a:xfrm flipV="1">
            <a:off x="3635896" y="2551596"/>
            <a:ext cx="827585" cy="718586"/>
          </a:xfrm>
          <a:prstGeom prst="straightConnector1">
            <a:avLst/>
          </a:prstGeom>
          <a:ln>
            <a:tailEnd type="arrow"/>
          </a:ln>
          <a:effectLst/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/>
            <a:contourClr>
              <a:schemeClr val="accent1">
                <a:shade val="65000"/>
                <a:satMod val="150000"/>
              </a:schemeClr>
            </a:contourClr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1" name="Conector de seta reta 70"/>
          <p:cNvCxnSpPr/>
          <p:nvPr/>
        </p:nvCxnSpPr>
        <p:spPr>
          <a:xfrm flipV="1">
            <a:off x="3635896" y="3372238"/>
            <a:ext cx="827585" cy="560819"/>
          </a:xfrm>
          <a:prstGeom prst="straightConnector1">
            <a:avLst/>
          </a:prstGeom>
          <a:ln>
            <a:tailEnd type="arrow"/>
          </a:ln>
          <a:effectLst/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/>
            <a:contourClr>
              <a:schemeClr val="accent1">
                <a:shade val="65000"/>
                <a:satMod val="150000"/>
              </a:schemeClr>
            </a:contourClr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4" name="Conector de seta reta 73"/>
          <p:cNvCxnSpPr/>
          <p:nvPr/>
        </p:nvCxnSpPr>
        <p:spPr>
          <a:xfrm flipV="1">
            <a:off x="3635896" y="3556172"/>
            <a:ext cx="827585" cy="906623"/>
          </a:xfrm>
          <a:prstGeom prst="straightConnector1">
            <a:avLst/>
          </a:prstGeom>
          <a:ln>
            <a:tailEnd type="arrow"/>
          </a:ln>
          <a:effectLst/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/>
            <a:contourClr>
              <a:schemeClr val="accent1">
                <a:shade val="65000"/>
                <a:satMod val="150000"/>
              </a:schemeClr>
            </a:contourClr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8" name="Conector de seta reta 77"/>
          <p:cNvCxnSpPr>
            <a:endCxn id="34" idx="1"/>
          </p:cNvCxnSpPr>
          <p:nvPr/>
        </p:nvCxnSpPr>
        <p:spPr>
          <a:xfrm flipV="1">
            <a:off x="3635896" y="4695527"/>
            <a:ext cx="872245" cy="317650"/>
          </a:xfrm>
          <a:prstGeom prst="straightConnector1">
            <a:avLst/>
          </a:prstGeom>
          <a:ln>
            <a:tailEnd type="arrow"/>
          </a:ln>
          <a:effectLst/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/>
            <a:contourClr>
              <a:schemeClr val="accent1">
                <a:shade val="65000"/>
                <a:satMod val="150000"/>
              </a:schemeClr>
            </a:contourClr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1" name="Grupo 10"/>
          <p:cNvGrpSpPr/>
          <p:nvPr/>
        </p:nvGrpSpPr>
        <p:grpSpPr>
          <a:xfrm>
            <a:off x="2123728" y="1844825"/>
            <a:ext cx="1728192" cy="308674"/>
            <a:chOff x="7454001" y="3675746"/>
            <a:chExt cx="1689999" cy="380683"/>
          </a:xfrm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2" name="Retângulo 11"/>
            <p:cNvSpPr/>
            <p:nvPr/>
          </p:nvSpPr>
          <p:spPr>
            <a:xfrm>
              <a:off x="7454001" y="3675746"/>
              <a:ext cx="1582495" cy="380683"/>
            </a:xfrm>
            <a:prstGeom prst="rect">
              <a:avLst/>
            </a:prstGeom>
            <a:solidFill>
              <a:srgbClr val="19316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7454001" y="3680441"/>
              <a:ext cx="1689999" cy="36933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  <a:sp3d extrusionH="57150">
                <a:bevelT w="38100" h="38100"/>
              </a:sp3d>
            </a:bodyPr>
            <a:lstStyle/>
            <a:p>
              <a:pPr algn="ctr"/>
              <a:r>
                <a:rPr lang="pt-BR" sz="1800" b="1" dirty="0" smtClean="0">
                  <a:ln>
                    <a:solidFill>
                      <a:schemeClr val="tx1"/>
                    </a:solidFill>
                  </a:ln>
                  <a:latin typeface="Arial" pitchFamily="34" charset="0"/>
                  <a:cs typeface="Arial" pitchFamily="34" charset="0"/>
                </a:rPr>
                <a:t>ATIVIDADE 1</a:t>
              </a:r>
              <a:endParaRPr lang="pt-BR" sz="1800" b="1" dirty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2123728" y="2472254"/>
            <a:ext cx="1728192" cy="308674"/>
            <a:chOff x="7454001" y="3675746"/>
            <a:chExt cx="1689999" cy="380683"/>
          </a:xfrm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5" name="Retângulo 14"/>
            <p:cNvSpPr/>
            <p:nvPr/>
          </p:nvSpPr>
          <p:spPr>
            <a:xfrm>
              <a:off x="7454001" y="3675746"/>
              <a:ext cx="1582495" cy="380683"/>
            </a:xfrm>
            <a:prstGeom prst="rect">
              <a:avLst/>
            </a:prstGeom>
            <a:solidFill>
              <a:srgbClr val="19316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7454001" y="3680441"/>
              <a:ext cx="1689999" cy="36933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  <a:sp3d extrusionH="57150">
                <a:bevelT w="38100" h="38100"/>
              </a:sp3d>
            </a:bodyPr>
            <a:lstStyle/>
            <a:p>
              <a:pPr algn="ctr"/>
              <a:r>
                <a:rPr lang="pt-BR" sz="1800" b="1" dirty="0" smtClean="0">
                  <a:ln>
                    <a:solidFill>
                      <a:schemeClr val="tx1"/>
                    </a:solidFill>
                  </a:ln>
                  <a:latin typeface="Arial" pitchFamily="34" charset="0"/>
                  <a:cs typeface="Arial" pitchFamily="34" charset="0"/>
                </a:rPr>
                <a:t>ATIVIDADE 2</a:t>
              </a:r>
              <a:endParaRPr lang="pt-BR" sz="1800" b="1" dirty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2123728" y="3068961"/>
            <a:ext cx="1728192" cy="308674"/>
            <a:chOff x="7454001" y="3675746"/>
            <a:chExt cx="1689999" cy="380683"/>
          </a:xfrm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8" name="Retângulo 17"/>
            <p:cNvSpPr/>
            <p:nvPr/>
          </p:nvSpPr>
          <p:spPr>
            <a:xfrm>
              <a:off x="7454001" y="3675746"/>
              <a:ext cx="1582495" cy="380683"/>
            </a:xfrm>
            <a:prstGeom prst="rect">
              <a:avLst/>
            </a:prstGeom>
            <a:solidFill>
              <a:srgbClr val="19316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7454001" y="3680441"/>
              <a:ext cx="1689999" cy="36933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  <a:sp3d extrusionH="57150">
                <a:bevelT w="38100" h="38100"/>
              </a:sp3d>
            </a:bodyPr>
            <a:lstStyle/>
            <a:p>
              <a:pPr algn="ctr"/>
              <a:r>
                <a:rPr lang="pt-BR" sz="1800" b="1" dirty="0" smtClean="0">
                  <a:ln>
                    <a:solidFill>
                      <a:schemeClr val="tx1"/>
                    </a:solidFill>
                  </a:ln>
                  <a:latin typeface="Arial" pitchFamily="34" charset="0"/>
                  <a:cs typeface="Arial" pitchFamily="34" charset="0"/>
                </a:rPr>
                <a:t>ATIVIDADE 3</a:t>
              </a:r>
              <a:endParaRPr lang="pt-BR" sz="1800" b="1" dirty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2123728" y="3696390"/>
            <a:ext cx="1728192" cy="308674"/>
            <a:chOff x="7454001" y="3675746"/>
            <a:chExt cx="1689999" cy="380683"/>
          </a:xfrm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1" name="Retângulo 20"/>
            <p:cNvSpPr/>
            <p:nvPr/>
          </p:nvSpPr>
          <p:spPr>
            <a:xfrm>
              <a:off x="7454001" y="3675746"/>
              <a:ext cx="1582495" cy="380683"/>
            </a:xfrm>
            <a:prstGeom prst="rect">
              <a:avLst/>
            </a:prstGeom>
            <a:solidFill>
              <a:srgbClr val="19316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CaixaDeTexto 21"/>
            <p:cNvSpPr txBox="1"/>
            <p:nvPr/>
          </p:nvSpPr>
          <p:spPr>
            <a:xfrm>
              <a:off x="7454001" y="3680441"/>
              <a:ext cx="1689999" cy="36933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  <a:sp3d extrusionH="57150">
                <a:bevelT w="38100" h="38100"/>
              </a:sp3d>
            </a:bodyPr>
            <a:lstStyle/>
            <a:p>
              <a:pPr algn="ctr"/>
              <a:r>
                <a:rPr lang="pt-BR" sz="1800" b="1" dirty="0" smtClean="0">
                  <a:ln>
                    <a:solidFill>
                      <a:schemeClr val="tx1"/>
                    </a:solidFill>
                  </a:ln>
                  <a:latin typeface="Arial" pitchFamily="34" charset="0"/>
                  <a:cs typeface="Arial" pitchFamily="34" charset="0"/>
                </a:rPr>
                <a:t>ATIVIDADE 4</a:t>
              </a:r>
              <a:endParaRPr lang="pt-BR" sz="1800" b="1" dirty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Grupo 22"/>
          <p:cNvGrpSpPr/>
          <p:nvPr/>
        </p:nvGrpSpPr>
        <p:grpSpPr>
          <a:xfrm>
            <a:off x="2123728" y="4272454"/>
            <a:ext cx="1728192" cy="308674"/>
            <a:chOff x="7454001" y="3675746"/>
            <a:chExt cx="1689999" cy="380683"/>
          </a:xfrm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4" name="Retângulo 23"/>
            <p:cNvSpPr/>
            <p:nvPr/>
          </p:nvSpPr>
          <p:spPr>
            <a:xfrm>
              <a:off x="7454001" y="3675746"/>
              <a:ext cx="1582495" cy="380683"/>
            </a:xfrm>
            <a:prstGeom prst="rect">
              <a:avLst/>
            </a:prstGeom>
            <a:solidFill>
              <a:srgbClr val="19316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CaixaDeTexto 24"/>
            <p:cNvSpPr txBox="1"/>
            <p:nvPr/>
          </p:nvSpPr>
          <p:spPr>
            <a:xfrm>
              <a:off x="7454001" y="3680441"/>
              <a:ext cx="1689999" cy="36933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  <a:sp3d extrusionH="57150">
                <a:bevelT w="38100" h="38100"/>
              </a:sp3d>
            </a:bodyPr>
            <a:lstStyle/>
            <a:p>
              <a:pPr algn="ctr"/>
              <a:r>
                <a:rPr lang="pt-BR" sz="1800" b="1" dirty="0" smtClean="0">
                  <a:ln>
                    <a:solidFill>
                      <a:schemeClr val="tx1"/>
                    </a:solidFill>
                  </a:ln>
                  <a:latin typeface="Arial" pitchFamily="34" charset="0"/>
                  <a:cs typeface="Arial" pitchFamily="34" charset="0"/>
                </a:rPr>
                <a:t>ATIVIDADE 5</a:t>
              </a:r>
              <a:endParaRPr lang="pt-BR" sz="1800" b="1" dirty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6" name="Grupo 25"/>
          <p:cNvGrpSpPr/>
          <p:nvPr/>
        </p:nvGrpSpPr>
        <p:grpSpPr>
          <a:xfrm>
            <a:off x="2123728" y="4848518"/>
            <a:ext cx="1728192" cy="308674"/>
            <a:chOff x="7454001" y="3675746"/>
            <a:chExt cx="1689999" cy="380683"/>
          </a:xfrm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7" name="Retângulo 26"/>
            <p:cNvSpPr/>
            <p:nvPr/>
          </p:nvSpPr>
          <p:spPr>
            <a:xfrm>
              <a:off x="7454001" y="3675746"/>
              <a:ext cx="1582495" cy="380683"/>
            </a:xfrm>
            <a:prstGeom prst="rect">
              <a:avLst/>
            </a:prstGeom>
            <a:solidFill>
              <a:srgbClr val="19316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CaixaDeTexto 27"/>
            <p:cNvSpPr txBox="1"/>
            <p:nvPr/>
          </p:nvSpPr>
          <p:spPr>
            <a:xfrm>
              <a:off x="7454001" y="3680441"/>
              <a:ext cx="1689999" cy="36933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  <a:sp3d extrusionH="57150">
                <a:bevelT w="38100" h="38100"/>
              </a:sp3d>
            </a:bodyPr>
            <a:lstStyle/>
            <a:p>
              <a:pPr algn="ctr"/>
              <a:r>
                <a:rPr lang="pt-BR" sz="1800" b="1" dirty="0" smtClean="0">
                  <a:ln>
                    <a:solidFill>
                      <a:schemeClr val="tx1"/>
                    </a:solidFill>
                  </a:ln>
                  <a:latin typeface="Arial" pitchFamily="34" charset="0"/>
                  <a:cs typeface="Arial" pitchFamily="34" charset="0"/>
                </a:rPr>
                <a:t>ATIVIDADE ...</a:t>
              </a:r>
              <a:endParaRPr lang="pt-BR" sz="1800" b="1" dirty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3" name="Título 1"/>
          <p:cNvSpPr txBox="1">
            <a:spLocks/>
          </p:cNvSpPr>
          <p:nvPr/>
        </p:nvSpPr>
        <p:spPr>
          <a:xfrm>
            <a:off x="0" y="-28384"/>
            <a:ext cx="9144000" cy="504056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pt-BR"/>
            </a:defPPr>
            <a:lvl1pPr algn="ctr" eaLnBrk="1" fontAlgn="auto" hangingPunct="1">
              <a:spcAft>
                <a:spcPts val="0"/>
              </a:spcAft>
              <a:defRPr sz="3200" b="1">
                <a:solidFill>
                  <a:schemeClr val="tx2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</a:defRPr>
            </a:lvl2pPr>
            <a:lvl3pPr algn="ctr" eaLnBrk="0" hangingPunct="0">
              <a:defRPr sz="4400">
                <a:solidFill>
                  <a:schemeClr val="tx2"/>
                </a:solidFill>
              </a:defRPr>
            </a:lvl3pPr>
            <a:lvl4pPr algn="ctr" eaLnBrk="0" hangingPunct="0">
              <a:defRPr sz="4400">
                <a:solidFill>
                  <a:schemeClr val="tx2"/>
                </a:solidFill>
              </a:defRPr>
            </a:lvl4pPr>
            <a:lvl5pPr algn="ctr" eaLnBrk="0" hangingPunct="0">
              <a:defRPr sz="4400">
                <a:solidFill>
                  <a:schemeClr val="tx2"/>
                </a:solidFill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9pPr>
          </a:lstStyle>
          <a:p>
            <a:r>
              <a:rPr lang="pt-BR" sz="2800" dirty="0" smtClean="0"/>
              <a:t>TERCEIRA FASE</a:t>
            </a:r>
            <a:r>
              <a:rPr lang="pt-BR" sz="28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– 2ª Versão</a:t>
            </a:r>
            <a:endParaRPr lang="pt-BR" sz="2800" dirty="0"/>
          </a:p>
        </p:txBody>
      </p:sp>
      <p:grpSp>
        <p:nvGrpSpPr>
          <p:cNvPr id="95" name="Grupo 94"/>
          <p:cNvGrpSpPr/>
          <p:nvPr/>
        </p:nvGrpSpPr>
        <p:grpSpPr>
          <a:xfrm>
            <a:off x="1979711" y="5373216"/>
            <a:ext cx="6480721" cy="631352"/>
            <a:chOff x="3275856" y="5533952"/>
            <a:chExt cx="5040561" cy="631352"/>
          </a:xfrm>
        </p:grpSpPr>
        <p:sp>
          <p:nvSpPr>
            <p:cNvPr id="93" name="Retângulo de cantos arredondados 92"/>
            <p:cNvSpPr/>
            <p:nvPr/>
          </p:nvSpPr>
          <p:spPr>
            <a:xfrm>
              <a:off x="3347864" y="5533952"/>
              <a:ext cx="4896545" cy="631352"/>
            </a:xfrm>
            <a:prstGeom prst="roundRect">
              <a:avLst/>
            </a:prstGeom>
            <a:solidFill>
              <a:srgbClr val="19316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/>
            </a:p>
          </p:txBody>
        </p:sp>
        <p:sp>
          <p:nvSpPr>
            <p:cNvPr id="94" name="CaixaDeTexto 93"/>
            <p:cNvSpPr txBox="1"/>
            <p:nvPr/>
          </p:nvSpPr>
          <p:spPr>
            <a:xfrm>
              <a:off x="3275856" y="5661248"/>
              <a:ext cx="50405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pt-BR" sz="2000" b="1" dirty="0" smtClean="0">
                  <a:ln>
                    <a:solidFill>
                      <a:schemeClr val="tx1"/>
                    </a:solidFill>
                  </a:ln>
                  <a:latin typeface="Arial" pitchFamily="34" charset="0"/>
                  <a:cs typeface="Arial" pitchFamily="34" charset="0"/>
                </a:rPr>
                <a:t>S.G.C. – Sistema de Gestão de Custos</a:t>
              </a:r>
            </a:p>
          </p:txBody>
        </p:sp>
      </p:grpSp>
      <p:grpSp>
        <p:nvGrpSpPr>
          <p:cNvPr id="117" name="Grupo 116"/>
          <p:cNvGrpSpPr/>
          <p:nvPr/>
        </p:nvGrpSpPr>
        <p:grpSpPr>
          <a:xfrm>
            <a:off x="1907704" y="908720"/>
            <a:ext cx="1872208" cy="864096"/>
            <a:chOff x="1907704" y="908720"/>
            <a:chExt cx="1872208" cy="864096"/>
          </a:xfrm>
        </p:grpSpPr>
        <p:sp>
          <p:nvSpPr>
            <p:cNvPr id="103" name="Seta para baixo 102"/>
            <p:cNvSpPr/>
            <p:nvPr/>
          </p:nvSpPr>
          <p:spPr>
            <a:xfrm>
              <a:off x="1907704" y="908720"/>
              <a:ext cx="1872208" cy="864096"/>
            </a:xfrm>
            <a:prstGeom prst="downArrow">
              <a:avLst/>
            </a:prstGeom>
            <a:solidFill>
              <a:srgbClr val="13254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n>
                  <a:solidFill>
                    <a:srgbClr val="FFC000"/>
                  </a:solidFill>
                </a:ln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sp>
          <p:nvSpPr>
            <p:cNvPr id="104" name="CaixaDeTexto 103"/>
            <p:cNvSpPr txBox="1"/>
            <p:nvPr/>
          </p:nvSpPr>
          <p:spPr>
            <a:xfrm>
              <a:off x="2339752" y="920914"/>
              <a:ext cx="936105" cy="707886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  <a:sp3d extrusionH="57150">
                <a:bevelT w="38100" h="38100"/>
              </a:sp3d>
            </a:bodyPr>
            <a:lstStyle/>
            <a:p>
              <a:pPr algn="ctr"/>
              <a:r>
                <a:rPr lang="pt-BR" sz="2000" b="1" dirty="0" smtClean="0">
                  <a:ln>
                    <a:solidFill>
                      <a:schemeClr val="tx1"/>
                    </a:solidFill>
                  </a:ln>
                  <a:latin typeface="Arial" pitchFamily="34" charset="0"/>
                  <a:cs typeface="Arial" pitchFamily="34" charset="0"/>
                </a:rPr>
                <a:t>Cad. </a:t>
              </a:r>
            </a:p>
            <a:p>
              <a:pPr algn="ctr"/>
              <a:r>
                <a:rPr lang="pt-BR" sz="2000" b="1" dirty="0" smtClean="0">
                  <a:ln>
                    <a:solidFill>
                      <a:schemeClr val="tx1"/>
                    </a:solidFill>
                  </a:ln>
                  <a:latin typeface="Arial" pitchFamily="34" charset="0"/>
                  <a:cs typeface="Arial" pitchFamily="34" charset="0"/>
                </a:rPr>
                <a:t>Ativ.</a:t>
              </a:r>
            </a:p>
          </p:txBody>
        </p:sp>
      </p:grpSp>
      <p:grpSp>
        <p:nvGrpSpPr>
          <p:cNvPr id="118" name="Grupo 117"/>
          <p:cNvGrpSpPr/>
          <p:nvPr/>
        </p:nvGrpSpPr>
        <p:grpSpPr>
          <a:xfrm>
            <a:off x="4211960" y="908720"/>
            <a:ext cx="1872208" cy="864096"/>
            <a:chOff x="4572000" y="908720"/>
            <a:chExt cx="1872208" cy="864096"/>
          </a:xfrm>
        </p:grpSpPr>
        <p:sp>
          <p:nvSpPr>
            <p:cNvPr id="112" name="Seta para baixo 111"/>
            <p:cNvSpPr/>
            <p:nvPr/>
          </p:nvSpPr>
          <p:spPr>
            <a:xfrm>
              <a:off x="4572000" y="908720"/>
              <a:ext cx="1872208" cy="864096"/>
            </a:xfrm>
            <a:prstGeom prst="downArrow">
              <a:avLst/>
            </a:prstGeom>
            <a:solidFill>
              <a:srgbClr val="800000"/>
            </a:solidFill>
            <a:ln>
              <a:solidFill>
                <a:srgbClr val="86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n>
                  <a:solidFill>
                    <a:srgbClr val="FFC000"/>
                  </a:solidFill>
                </a:ln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sp>
          <p:nvSpPr>
            <p:cNvPr id="113" name="CaixaDeTexto 112"/>
            <p:cNvSpPr txBox="1"/>
            <p:nvPr/>
          </p:nvSpPr>
          <p:spPr>
            <a:xfrm>
              <a:off x="5004048" y="992922"/>
              <a:ext cx="936105" cy="707886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  <a:sp3d extrusionH="57150">
                <a:bevelT w="38100" h="38100"/>
              </a:sp3d>
            </a:bodyPr>
            <a:lstStyle/>
            <a:p>
              <a:pPr algn="ctr"/>
              <a:r>
                <a:rPr lang="pt-BR" sz="2000" b="1" dirty="0" smtClean="0">
                  <a:ln>
                    <a:solidFill>
                      <a:schemeClr val="tx1"/>
                    </a:solidFill>
                  </a:ln>
                  <a:latin typeface="Arial" pitchFamily="34" charset="0"/>
                  <a:cs typeface="Arial" pitchFamily="34" charset="0"/>
                </a:rPr>
                <a:t>Cad. </a:t>
              </a:r>
            </a:p>
            <a:p>
              <a:pPr algn="ctr"/>
              <a:r>
                <a:rPr lang="pt-BR" sz="2000" b="1" dirty="0" smtClean="0">
                  <a:ln>
                    <a:solidFill>
                      <a:schemeClr val="tx1"/>
                    </a:solidFill>
                  </a:ln>
                  <a:latin typeface="Arial" pitchFamily="34" charset="0"/>
                  <a:cs typeface="Arial" pitchFamily="34" charset="0"/>
                </a:rPr>
                <a:t>G.C.</a:t>
              </a:r>
            </a:p>
          </p:txBody>
        </p:sp>
      </p:grpSp>
      <p:grpSp>
        <p:nvGrpSpPr>
          <p:cNvPr id="119" name="Grupo 118"/>
          <p:cNvGrpSpPr/>
          <p:nvPr/>
        </p:nvGrpSpPr>
        <p:grpSpPr>
          <a:xfrm>
            <a:off x="6660232" y="908720"/>
            <a:ext cx="1872208" cy="864096"/>
            <a:chOff x="6660232" y="764704"/>
            <a:chExt cx="1872208" cy="864096"/>
          </a:xfrm>
        </p:grpSpPr>
        <p:sp>
          <p:nvSpPr>
            <p:cNvPr id="115" name="Seta para baixo 114"/>
            <p:cNvSpPr/>
            <p:nvPr/>
          </p:nvSpPr>
          <p:spPr>
            <a:xfrm>
              <a:off x="6660232" y="764704"/>
              <a:ext cx="1872208" cy="864096"/>
            </a:xfrm>
            <a:prstGeom prst="down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n>
                  <a:solidFill>
                    <a:srgbClr val="FFC000"/>
                  </a:solidFill>
                </a:ln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sp>
          <p:nvSpPr>
            <p:cNvPr id="116" name="CaixaDeTexto 115"/>
            <p:cNvSpPr txBox="1"/>
            <p:nvPr/>
          </p:nvSpPr>
          <p:spPr>
            <a:xfrm>
              <a:off x="7164287" y="776898"/>
              <a:ext cx="936105" cy="707886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  <a:sp3d extrusionH="57150">
                <a:bevelT w="38100" h="38100"/>
              </a:sp3d>
            </a:bodyPr>
            <a:lstStyle/>
            <a:p>
              <a:pPr algn="ctr"/>
              <a:r>
                <a:rPr lang="pt-BR" sz="2000" b="1" dirty="0" smtClean="0">
                  <a:ln>
                    <a:solidFill>
                      <a:schemeClr val="tx1"/>
                    </a:solidFill>
                  </a:ln>
                  <a:latin typeface="Arial" pitchFamily="34" charset="0"/>
                  <a:cs typeface="Arial" pitchFamily="34" charset="0"/>
                </a:rPr>
                <a:t>Cad. </a:t>
              </a:r>
            </a:p>
            <a:p>
              <a:pPr algn="ctr"/>
              <a:r>
                <a:rPr lang="pt-BR" sz="2000" b="1" dirty="0" smtClean="0">
                  <a:ln>
                    <a:solidFill>
                      <a:schemeClr val="tx1"/>
                    </a:solidFill>
                  </a:ln>
                  <a:latin typeface="Arial" pitchFamily="34" charset="0"/>
                  <a:cs typeface="Arial" pitchFamily="34" charset="0"/>
                </a:rPr>
                <a:t>Prod.</a:t>
              </a:r>
            </a:p>
          </p:txBody>
        </p:sp>
      </p:grpSp>
      <p:grpSp>
        <p:nvGrpSpPr>
          <p:cNvPr id="139" name="Grupo 138"/>
          <p:cNvGrpSpPr/>
          <p:nvPr/>
        </p:nvGrpSpPr>
        <p:grpSpPr>
          <a:xfrm>
            <a:off x="979216" y="6093296"/>
            <a:ext cx="2728688" cy="698259"/>
            <a:chOff x="3715520" y="2554157"/>
            <a:chExt cx="2728688" cy="1030623"/>
          </a:xfrm>
        </p:grpSpPr>
        <p:sp>
          <p:nvSpPr>
            <p:cNvPr id="140" name="Retângulo de cantos arredondados 139"/>
            <p:cNvSpPr/>
            <p:nvPr/>
          </p:nvSpPr>
          <p:spPr>
            <a:xfrm>
              <a:off x="3931544" y="2660440"/>
              <a:ext cx="2224632" cy="924340"/>
            </a:xfrm>
            <a:prstGeom prst="roundRect">
              <a:avLst/>
            </a:prstGeom>
            <a:solidFill>
              <a:srgbClr val="19316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/>
            </a:p>
          </p:txBody>
        </p:sp>
        <p:sp>
          <p:nvSpPr>
            <p:cNvPr id="141" name="CaixaDeTexto 140"/>
            <p:cNvSpPr txBox="1"/>
            <p:nvPr/>
          </p:nvSpPr>
          <p:spPr>
            <a:xfrm>
              <a:off x="3715520" y="2554157"/>
              <a:ext cx="27286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pt-BR" sz="2000" b="1" dirty="0" smtClean="0">
                  <a:ln>
                    <a:solidFill>
                      <a:schemeClr val="tx1"/>
                    </a:solidFill>
                  </a:ln>
                  <a:latin typeface="Arial" pitchFamily="34" charset="0"/>
                  <a:cs typeface="Arial" pitchFamily="34" charset="0"/>
                </a:rPr>
                <a:t>GESTÃO ESTRATÉGICA</a:t>
              </a:r>
            </a:p>
          </p:txBody>
        </p:sp>
      </p:grpSp>
      <p:grpSp>
        <p:nvGrpSpPr>
          <p:cNvPr id="142" name="Grupo 141"/>
          <p:cNvGrpSpPr/>
          <p:nvPr/>
        </p:nvGrpSpPr>
        <p:grpSpPr>
          <a:xfrm>
            <a:off x="6609621" y="6093295"/>
            <a:ext cx="2728688" cy="698258"/>
            <a:chOff x="3715520" y="2581843"/>
            <a:chExt cx="2728688" cy="1002937"/>
          </a:xfrm>
        </p:grpSpPr>
        <p:sp>
          <p:nvSpPr>
            <p:cNvPr id="143" name="Retângulo de cantos arredondados 142"/>
            <p:cNvSpPr/>
            <p:nvPr/>
          </p:nvSpPr>
          <p:spPr>
            <a:xfrm>
              <a:off x="3931544" y="2660440"/>
              <a:ext cx="2224632" cy="924340"/>
            </a:xfrm>
            <a:prstGeom prst="roundRect">
              <a:avLst/>
            </a:prstGeom>
            <a:solidFill>
              <a:srgbClr val="19316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/>
            </a:p>
          </p:txBody>
        </p:sp>
        <p:sp>
          <p:nvSpPr>
            <p:cNvPr id="144" name="CaixaDeTexto 143"/>
            <p:cNvSpPr txBox="1"/>
            <p:nvPr/>
          </p:nvSpPr>
          <p:spPr>
            <a:xfrm>
              <a:off x="3715520" y="2581843"/>
              <a:ext cx="27286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pt-BR" sz="2000" b="1" dirty="0" smtClean="0">
                  <a:ln>
                    <a:solidFill>
                      <a:schemeClr val="tx1"/>
                    </a:solidFill>
                  </a:ln>
                  <a:latin typeface="Arial" pitchFamily="34" charset="0"/>
                  <a:cs typeface="Arial" pitchFamily="34" charset="0"/>
                </a:rPr>
                <a:t>GESTÃO  OPERACIONAL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34069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3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3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"/>
                            </p:stCondLst>
                            <p:childTnLst>
                              <p:par>
                                <p:cTn id="6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3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"/>
                            </p:stCondLst>
                            <p:childTnLst>
                              <p:par>
                                <p:cTn id="7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3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00"/>
                            </p:stCondLst>
                            <p:childTnLst>
                              <p:par>
                                <p:cTn id="7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3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00"/>
                            </p:stCondLst>
                            <p:childTnLst>
                              <p:par>
                                <p:cTn id="7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3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800"/>
                            </p:stCondLst>
                            <p:childTnLst>
                              <p:par>
                                <p:cTn id="8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3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100"/>
                            </p:stCondLst>
                            <p:childTnLst>
                              <p:par>
                                <p:cTn id="9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400"/>
                            </p:stCondLst>
                            <p:childTnLst>
                              <p:par>
                                <p:cTn id="9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3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700"/>
                            </p:stCondLst>
                            <p:childTnLst>
                              <p:par>
                                <p:cTn id="9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3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3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00"/>
                            </p:stCondLst>
                            <p:childTnLst>
                              <p:par>
                                <p:cTn id="10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00"/>
                            </p:stCondLst>
                            <p:childTnLst>
                              <p:par>
                                <p:cTn id="1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900"/>
                            </p:stCondLst>
                            <p:childTnLst>
                              <p:par>
                                <p:cTn id="1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200"/>
                            </p:stCondLst>
                            <p:childTnLst>
                              <p:par>
                                <p:cTn id="1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500"/>
                            </p:stCondLst>
                            <p:childTnLst>
                              <p:par>
                                <p:cTn id="1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800"/>
                            </p:stCondLst>
                            <p:childTnLst>
                              <p:par>
                                <p:cTn id="1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9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4" dur="3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00"/>
                            </p:stCondLst>
                            <p:childTnLst>
                              <p:par>
                                <p:cTn id="13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8" dur="3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600"/>
                            </p:stCondLst>
                            <p:childTnLst>
                              <p:par>
                                <p:cTn id="14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3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900"/>
                            </p:stCondLst>
                            <p:childTnLst>
                              <p:par>
                                <p:cTn id="14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6" dur="3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200"/>
                            </p:stCondLst>
                            <p:childTnLst>
                              <p:par>
                                <p:cTn id="14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0" dur="3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500"/>
                            </p:stCondLst>
                            <p:childTnLst>
                              <p:par>
                                <p:cTn id="15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4" dur="3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800"/>
                            </p:stCondLst>
                            <p:childTnLst>
                              <p:par>
                                <p:cTn id="15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8" dur="3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100"/>
                            </p:stCondLst>
                            <p:childTnLst>
                              <p:par>
                                <p:cTn id="16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2" dur="3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 animBg="1"/>
      <p:bldP spid="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ítulo 1"/>
          <p:cNvSpPr txBox="1">
            <a:spLocks/>
          </p:cNvSpPr>
          <p:nvPr/>
        </p:nvSpPr>
        <p:spPr>
          <a:xfrm>
            <a:off x="0" y="836712"/>
            <a:ext cx="9144000" cy="2232248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pt-BR"/>
            </a:defPPr>
            <a:lvl1pPr algn="ctr" eaLnBrk="1" fontAlgn="auto" hangingPunct="1">
              <a:spcAft>
                <a:spcPts val="0"/>
              </a:spcAft>
              <a:defRPr sz="3200" b="1">
                <a:solidFill>
                  <a:schemeClr val="tx2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</a:defRPr>
            </a:lvl2pPr>
            <a:lvl3pPr algn="ctr" eaLnBrk="0" hangingPunct="0">
              <a:defRPr sz="4400">
                <a:solidFill>
                  <a:schemeClr val="tx2"/>
                </a:solidFill>
              </a:defRPr>
            </a:lvl3pPr>
            <a:lvl4pPr algn="ctr" eaLnBrk="0" hangingPunct="0">
              <a:defRPr sz="4400">
                <a:solidFill>
                  <a:schemeClr val="tx2"/>
                </a:solidFill>
              </a:defRPr>
            </a:lvl4pPr>
            <a:lvl5pPr algn="ctr" eaLnBrk="0" hangingPunct="0">
              <a:defRPr sz="4400">
                <a:solidFill>
                  <a:schemeClr val="tx2"/>
                </a:solidFill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9pPr>
          </a:lstStyle>
          <a:p>
            <a:r>
              <a:rPr lang="pt-BR" sz="6600" dirty="0" smtClean="0"/>
              <a:t>FASES DE IMPLANTAÇÃO</a:t>
            </a:r>
            <a:endParaRPr lang="pt-BR" sz="6600" dirty="0"/>
          </a:p>
        </p:txBody>
      </p:sp>
      <p:grpSp>
        <p:nvGrpSpPr>
          <p:cNvPr id="4" name="Grupo 3"/>
          <p:cNvGrpSpPr/>
          <p:nvPr/>
        </p:nvGrpSpPr>
        <p:grpSpPr>
          <a:xfrm>
            <a:off x="755576" y="3090315"/>
            <a:ext cx="7344815" cy="1027275"/>
            <a:chOff x="5310310" y="1456392"/>
            <a:chExt cx="3748433" cy="697376"/>
          </a:xfrm>
        </p:grpSpPr>
        <p:grpSp>
          <p:nvGrpSpPr>
            <p:cNvPr id="5" name="Grupo 4"/>
            <p:cNvGrpSpPr/>
            <p:nvPr/>
          </p:nvGrpSpPr>
          <p:grpSpPr>
            <a:xfrm>
              <a:off x="5332557" y="1456392"/>
              <a:ext cx="3726186" cy="355193"/>
              <a:chOff x="4860032" y="5626888"/>
              <a:chExt cx="3726186" cy="355193"/>
            </a:xfrm>
          </p:grpSpPr>
          <p:sp>
            <p:nvSpPr>
              <p:cNvPr id="7" name="Retângulo 6"/>
              <p:cNvSpPr/>
              <p:nvPr/>
            </p:nvSpPr>
            <p:spPr>
              <a:xfrm>
                <a:off x="4913810" y="5645279"/>
                <a:ext cx="3600398" cy="288032"/>
              </a:xfrm>
              <a:prstGeom prst="rect">
                <a:avLst/>
              </a:prstGeom>
              <a:solidFill>
                <a:srgbClr val="860000"/>
              </a:solidFill>
              <a:ln>
                <a:solidFill>
                  <a:srgbClr val="8000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2800" dirty="0"/>
              </a:p>
            </p:txBody>
          </p:sp>
          <p:sp>
            <p:nvSpPr>
              <p:cNvPr id="8" name="CaixaDeTexto 7"/>
              <p:cNvSpPr txBox="1"/>
              <p:nvPr/>
            </p:nvSpPr>
            <p:spPr>
              <a:xfrm>
                <a:off x="4860032" y="5626888"/>
                <a:ext cx="3726186" cy="355193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VISÃO ORÇAMENTÁRIA</a:t>
                </a:r>
                <a:endParaRPr lang="pt-BR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CaixaDeTexto 5"/>
            <p:cNvSpPr txBox="1"/>
            <p:nvPr/>
          </p:nvSpPr>
          <p:spPr>
            <a:xfrm>
              <a:off x="5310310" y="1798575"/>
              <a:ext cx="3726186" cy="355193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endParaRPr lang="pt-BR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33468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rgaminho horizontal 7"/>
          <p:cNvSpPr/>
          <p:nvPr/>
        </p:nvSpPr>
        <p:spPr>
          <a:xfrm>
            <a:off x="899592" y="3573016"/>
            <a:ext cx="7217708" cy="2952328"/>
          </a:xfrm>
          <a:prstGeom prst="horizontalScroll">
            <a:avLst/>
          </a:prstGeom>
          <a:gradFill>
            <a:gsLst>
              <a:gs pos="0">
                <a:srgbClr val="193161"/>
              </a:gs>
              <a:gs pos="100000">
                <a:schemeClr val="bg2">
                  <a:lumMod val="42000"/>
                  <a:alpha val="17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>
            <a:solidFill>
              <a:schemeClr val="bg2">
                <a:lumMod val="5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1" name="Grupo 10"/>
          <p:cNvGrpSpPr/>
          <p:nvPr/>
        </p:nvGrpSpPr>
        <p:grpSpPr>
          <a:xfrm>
            <a:off x="3120283" y="1981289"/>
            <a:ext cx="3395933" cy="1015663"/>
            <a:chOff x="3301517" y="1981289"/>
            <a:chExt cx="2883175" cy="1015663"/>
          </a:xfrm>
        </p:grpSpPr>
        <p:sp>
          <p:nvSpPr>
            <p:cNvPr id="5" name="Retângulo com Único Canto Aparado 4"/>
            <p:cNvSpPr/>
            <p:nvPr/>
          </p:nvSpPr>
          <p:spPr>
            <a:xfrm>
              <a:off x="3301517" y="2017112"/>
              <a:ext cx="2664296" cy="935568"/>
            </a:xfrm>
            <a:prstGeom prst="snip1Rect">
              <a:avLst/>
            </a:prstGeom>
            <a:solidFill>
              <a:srgbClr val="19316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/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3826074" y="1981289"/>
              <a:ext cx="235861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defPPr>
                <a:defRPr lang="pt-BR"/>
              </a:defPPr>
              <a:lvl1pPr algn="ctr">
                <a:defRPr sz="2800" b="1">
                  <a:ln>
                    <a:solidFill>
                      <a:schemeClr val="tx1"/>
                    </a:solidFill>
                  </a:ln>
                  <a:latin typeface="Arial" pitchFamily="34" charset="0"/>
                  <a:cs typeface="Arial" pitchFamily="34" charset="0"/>
                </a:defRPr>
              </a:lvl1pPr>
            </a:lstStyle>
            <a:p>
              <a:r>
                <a:rPr lang="pt-BR" sz="2000" dirty="0" smtClean="0"/>
                <a:t>CUSTO POR CÉLULA ORÇAMENTÁRIA</a:t>
              </a:r>
              <a:endParaRPr lang="pt-BR" sz="2000" dirty="0"/>
            </a:p>
          </p:txBody>
        </p:sp>
      </p:grpSp>
      <p:sp>
        <p:nvSpPr>
          <p:cNvPr id="2" name="Título 1"/>
          <p:cNvSpPr txBox="1">
            <a:spLocks/>
          </p:cNvSpPr>
          <p:nvPr/>
        </p:nvSpPr>
        <p:spPr>
          <a:xfrm>
            <a:off x="0" y="-27384"/>
            <a:ext cx="9144000" cy="504056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pt-BR"/>
            </a:defPPr>
            <a:lvl1pPr algn="ctr" eaLnBrk="1" fontAlgn="auto" hangingPunct="1">
              <a:spcAft>
                <a:spcPts val="0"/>
              </a:spcAft>
              <a:defRPr sz="3200" b="1">
                <a:solidFill>
                  <a:schemeClr val="tx2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</a:defRPr>
            </a:lvl2pPr>
            <a:lvl3pPr algn="ctr" eaLnBrk="0" hangingPunct="0">
              <a:defRPr sz="4400">
                <a:solidFill>
                  <a:schemeClr val="tx2"/>
                </a:solidFill>
              </a:defRPr>
            </a:lvl3pPr>
            <a:lvl4pPr algn="ctr" eaLnBrk="0" hangingPunct="0">
              <a:defRPr sz="4400">
                <a:solidFill>
                  <a:schemeClr val="tx2"/>
                </a:solidFill>
              </a:defRPr>
            </a:lvl4pPr>
            <a:lvl5pPr algn="ctr" eaLnBrk="0" hangingPunct="0">
              <a:defRPr sz="4400">
                <a:solidFill>
                  <a:schemeClr val="tx2"/>
                </a:solidFill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9pPr>
          </a:lstStyle>
          <a:p>
            <a:r>
              <a:rPr lang="pt-BR" sz="2800" dirty="0" smtClean="0"/>
              <a:t>PRIMEIRA FASE </a:t>
            </a:r>
            <a:r>
              <a:rPr lang="pt-BR" sz="28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– 1ª Versão</a:t>
            </a:r>
          </a:p>
          <a:p>
            <a:endParaRPr lang="pt-BR" sz="2800" dirty="0"/>
          </a:p>
        </p:txBody>
      </p:sp>
      <p:cxnSp>
        <p:nvCxnSpPr>
          <p:cNvPr id="79" name="Conector reto 78"/>
          <p:cNvCxnSpPr/>
          <p:nvPr/>
        </p:nvCxnSpPr>
        <p:spPr>
          <a:xfrm rot="16200000">
            <a:off x="-2702125" y="2277333"/>
            <a:ext cx="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70" name="Grupo 69"/>
          <p:cNvGrpSpPr/>
          <p:nvPr/>
        </p:nvGrpSpPr>
        <p:grpSpPr>
          <a:xfrm>
            <a:off x="-108521" y="1484785"/>
            <a:ext cx="2333065" cy="960856"/>
            <a:chOff x="107504" y="1556792"/>
            <a:chExt cx="1872208" cy="832692"/>
          </a:xfrm>
        </p:grpSpPr>
        <p:sp>
          <p:nvSpPr>
            <p:cNvPr id="73" name="Elipse 72"/>
            <p:cNvSpPr/>
            <p:nvPr/>
          </p:nvSpPr>
          <p:spPr>
            <a:xfrm>
              <a:off x="273277" y="1556792"/>
              <a:ext cx="1490411" cy="792088"/>
            </a:xfrm>
            <a:prstGeom prst="ellipse">
              <a:avLst/>
            </a:prstGeom>
            <a:gradFill flip="none" rotWithShape="1">
              <a:gsLst>
                <a:gs pos="45000">
                  <a:srgbClr val="132549"/>
                </a:gs>
                <a:gs pos="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3600000" scaled="0"/>
              <a:tileRect/>
            </a:gradFill>
            <a:ln>
              <a:solidFill>
                <a:srgbClr val="193161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4" name="CaixaDeTexto 73"/>
            <p:cNvSpPr txBox="1"/>
            <p:nvPr/>
          </p:nvSpPr>
          <p:spPr>
            <a:xfrm>
              <a:off x="107504" y="1681598"/>
              <a:ext cx="187220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pt-BR" sz="2000" dirty="0" smtClean="0">
                  <a:ln w="18415" cmpd="sng">
                    <a:solidFill>
                      <a:schemeClr val="tx1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PLANO DE CONTAS</a:t>
              </a:r>
              <a:endParaRPr lang="pt-BR" sz="20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2123728" y="1580320"/>
            <a:ext cx="1952594" cy="1848680"/>
            <a:chOff x="2123728" y="1580320"/>
            <a:chExt cx="1952594" cy="1848680"/>
          </a:xfrm>
        </p:grpSpPr>
        <p:sp>
          <p:nvSpPr>
            <p:cNvPr id="94" name="Retângulo de cantos arredondados 93"/>
            <p:cNvSpPr/>
            <p:nvPr/>
          </p:nvSpPr>
          <p:spPr>
            <a:xfrm>
              <a:off x="2224545" y="1580320"/>
              <a:ext cx="1779769" cy="1848680"/>
            </a:xfrm>
            <a:prstGeom prst="roundRect">
              <a:avLst/>
            </a:prstGeom>
            <a:solidFill>
              <a:srgbClr val="19316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/>
            </a:p>
          </p:txBody>
        </p:sp>
        <p:sp>
          <p:nvSpPr>
            <p:cNvPr id="69" name="CaixaDeTexto 68"/>
            <p:cNvSpPr txBox="1"/>
            <p:nvPr/>
          </p:nvSpPr>
          <p:spPr>
            <a:xfrm>
              <a:off x="2123728" y="1677280"/>
              <a:ext cx="195259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pt-BR" sz="2800" b="1" dirty="0" smtClean="0">
                  <a:ln>
                    <a:solidFill>
                      <a:schemeClr val="tx1"/>
                    </a:solidFill>
                  </a:ln>
                  <a:latin typeface="Arial" pitchFamily="34" charset="0"/>
                  <a:cs typeface="Arial" pitchFamily="34" charset="0"/>
                </a:rPr>
                <a:t>S.G.C. – </a:t>
              </a:r>
              <a:r>
                <a:rPr lang="pt-BR" b="1" dirty="0" smtClean="0">
                  <a:ln>
                    <a:solidFill>
                      <a:schemeClr val="tx1"/>
                    </a:solidFill>
                  </a:ln>
                  <a:latin typeface="Arial" pitchFamily="34" charset="0"/>
                  <a:cs typeface="Arial" pitchFamily="34" charset="0"/>
                </a:rPr>
                <a:t>Sistema de Gestão de Custos</a:t>
              </a:r>
            </a:p>
          </p:txBody>
        </p:sp>
      </p:grpSp>
      <p:sp>
        <p:nvSpPr>
          <p:cNvPr id="128" name="Seta para a direita 127"/>
          <p:cNvSpPr/>
          <p:nvPr/>
        </p:nvSpPr>
        <p:spPr>
          <a:xfrm rot="19510704">
            <a:off x="6190792" y="1625793"/>
            <a:ext cx="589910" cy="306230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34" name="Grupo 133"/>
          <p:cNvGrpSpPr/>
          <p:nvPr/>
        </p:nvGrpSpPr>
        <p:grpSpPr>
          <a:xfrm>
            <a:off x="6595840" y="1208516"/>
            <a:ext cx="2728688" cy="924340"/>
            <a:chOff x="3715520" y="2660440"/>
            <a:chExt cx="2728688" cy="924340"/>
          </a:xfrm>
        </p:grpSpPr>
        <p:sp>
          <p:nvSpPr>
            <p:cNvPr id="136" name="Retângulo de cantos arredondados 135"/>
            <p:cNvSpPr/>
            <p:nvPr/>
          </p:nvSpPr>
          <p:spPr>
            <a:xfrm>
              <a:off x="3931544" y="2660440"/>
              <a:ext cx="2224632" cy="924340"/>
            </a:xfrm>
            <a:prstGeom prst="roundRect">
              <a:avLst/>
            </a:prstGeom>
            <a:solidFill>
              <a:srgbClr val="19316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/>
            </a:p>
          </p:txBody>
        </p:sp>
        <p:sp>
          <p:nvSpPr>
            <p:cNvPr id="137" name="CaixaDeTexto 136"/>
            <p:cNvSpPr txBox="1"/>
            <p:nvPr/>
          </p:nvSpPr>
          <p:spPr>
            <a:xfrm>
              <a:off x="3715520" y="2732878"/>
              <a:ext cx="27286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pt-BR" sz="2000" b="1" dirty="0" smtClean="0">
                  <a:ln>
                    <a:solidFill>
                      <a:schemeClr val="tx1"/>
                    </a:solidFill>
                  </a:ln>
                  <a:latin typeface="Arial" pitchFamily="34" charset="0"/>
                  <a:cs typeface="Arial" pitchFamily="34" charset="0"/>
                </a:rPr>
                <a:t>GESTÃO ESTRATÉGICA</a:t>
              </a:r>
            </a:p>
          </p:txBody>
        </p:sp>
      </p:grpSp>
      <p:grpSp>
        <p:nvGrpSpPr>
          <p:cNvPr id="138" name="Grupo 137"/>
          <p:cNvGrpSpPr/>
          <p:nvPr/>
        </p:nvGrpSpPr>
        <p:grpSpPr>
          <a:xfrm>
            <a:off x="6588224" y="2720684"/>
            <a:ext cx="2728688" cy="924340"/>
            <a:chOff x="3715520" y="2660440"/>
            <a:chExt cx="2728688" cy="924340"/>
          </a:xfrm>
        </p:grpSpPr>
        <p:sp>
          <p:nvSpPr>
            <p:cNvPr id="139" name="Retângulo de cantos arredondados 138"/>
            <p:cNvSpPr/>
            <p:nvPr/>
          </p:nvSpPr>
          <p:spPr>
            <a:xfrm>
              <a:off x="3931544" y="2660440"/>
              <a:ext cx="2224632" cy="924340"/>
            </a:xfrm>
            <a:prstGeom prst="roundRect">
              <a:avLst/>
            </a:prstGeom>
            <a:solidFill>
              <a:srgbClr val="19316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/>
            </a:p>
          </p:txBody>
        </p:sp>
        <p:sp>
          <p:nvSpPr>
            <p:cNvPr id="140" name="CaixaDeTexto 139"/>
            <p:cNvSpPr txBox="1"/>
            <p:nvPr/>
          </p:nvSpPr>
          <p:spPr>
            <a:xfrm>
              <a:off x="3715520" y="2732878"/>
              <a:ext cx="27286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pt-BR" sz="2000" b="1" dirty="0" smtClean="0">
                  <a:ln>
                    <a:solidFill>
                      <a:schemeClr val="tx1"/>
                    </a:solidFill>
                  </a:ln>
                  <a:latin typeface="Arial" pitchFamily="34" charset="0"/>
                  <a:cs typeface="Arial" pitchFamily="34" charset="0"/>
                </a:rPr>
                <a:t>GESTÃO  OPERACIONAL</a:t>
              </a:r>
            </a:p>
          </p:txBody>
        </p:sp>
      </p:grpSp>
      <p:sp>
        <p:nvSpPr>
          <p:cNvPr id="141" name="Seta para a direita 140"/>
          <p:cNvSpPr/>
          <p:nvPr/>
        </p:nvSpPr>
        <p:spPr>
          <a:xfrm rot="1737519">
            <a:off x="6183112" y="3031398"/>
            <a:ext cx="605758" cy="267689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43" name="Grupo 142"/>
          <p:cNvGrpSpPr/>
          <p:nvPr/>
        </p:nvGrpSpPr>
        <p:grpSpPr>
          <a:xfrm>
            <a:off x="755576" y="620688"/>
            <a:ext cx="2365737" cy="518655"/>
            <a:chOff x="2627784" y="764704"/>
            <a:chExt cx="3024336" cy="518655"/>
          </a:xfrm>
        </p:grpSpPr>
        <p:sp>
          <p:nvSpPr>
            <p:cNvPr id="144" name="Seta para baixo 143"/>
            <p:cNvSpPr/>
            <p:nvPr/>
          </p:nvSpPr>
          <p:spPr>
            <a:xfrm>
              <a:off x="2627784" y="764704"/>
              <a:ext cx="3024336" cy="518655"/>
            </a:xfrm>
            <a:prstGeom prst="downArrow">
              <a:avLst/>
            </a:prstGeom>
            <a:solidFill>
              <a:schemeClr val="tx2">
                <a:lumMod val="2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n>
                  <a:solidFill>
                    <a:srgbClr val="FFC000"/>
                  </a:solidFill>
                </a:ln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sp>
          <p:nvSpPr>
            <p:cNvPr id="145" name="CaixaDeTexto 144"/>
            <p:cNvSpPr txBox="1"/>
            <p:nvPr/>
          </p:nvSpPr>
          <p:spPr>
            <a:xfrm>
              <a:off x="2915816" y="764704"/>
              <a:ext cx="2376265" cy="338554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  <a:sp3d extrusionH="57150">
                <a:bevelT w="38100" h="38100"/>
              </a:sp3d>
            </a:bodyPr>
            <a:lstStyle/>
            <a:p>
              <a:pPr algn="ctr"/>
              <a:r>
                <a:rPr lang="pt-BR" sz="1600" b="1" dirty="0" smtClean="0">
                  <a:ln>
                    <a:solidFill>
                      <a:schemeClr val="tx1"/>
                    </a:solidFill>
                  </a:ln>
                  <a:latin typeface="Arial" pitchFamily="34" charset="0"/>
                  <a:cs typeface="Arial" pitchFamily="34" charset="0"/>
                </a:rPr>
                <a:t>INTEGRAR</a:t>
              </a:r>
              <a:endParaRPr lang="pt-BR" sz="1600" b="1" dirty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5" name="Seta para a direita 54"/>
          <p:cNvSpPr/>
          <p:nvPr/>
        </p:nvSpPr>
        <p:spPr>
          <a:xfrm rot="5400000">
            <a:off x="4526308" y="3343648"/>
            <a:ext cx="863388" cy="315428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have direita 9"/>
          <p:cNvSpPr/>
          <p:nvPr/>
        </p:nvSpPr>
        <p:spPr>
          <a:xfrm>
            <a:off x="1926536" y="1412775"/>
            <a:ext cx="125184" cy="2232249"/>
          </a:xfrm>
          <a:prstGeom prst="rightBrace">
            <a:avLst>
              <a:gd name="adj1" fmla="val 8333"/>
              <a:gd name="adj2" fmla="val 44384"/>
            </a:avLst>
          </a:prstGeom>
          <a:ln>
            <a:solidFill>
              <a:schemeClr val="tx2">
                <a:lumMod val="2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prst="relaxedInset"/>
            <a:contourClr>
              <a:schemeClr val="dk1">
                <a:shade val="65000"/>
                <a:satMod val="150000"/>
              </a:schemeClr>
            </a:contourClr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b="1"/>
          </a:p>
        </p:txBody>
      </p:sp>
      <p:grpSp>
        <p:nvGrpSpPr>
          <p:cNvPr id="49" name="Grupo 48"/>
          <p:cNvGrpSpPr/>
          <p:nvPr/>
        </p:nvGrpSpPr>
        <p:grpSpPr>
          <a:xfrm>
            <a:off x="-108520" y="2612159"/>
            <a:ext cx="2333065" cy="914002"/>
            <a:chOff x="107504" y="1556792"/>
            <a:chExt cx="1872208" cy="792088"/>
          </a:xfrm>
        </p:grpSpPr>
        <p:sp>
          <p:nvSpPr>
            <p:cNvPr id="50" name="Elipse 49"/>
            <p:cNvSpPr/>
            <p:nvPr/>
          </p:nvSpPr>
          <p:spPr>
            <a:xfrm>
              <a:off x="273277" y="1556792"/>
              <a:ext cx="1490411" cy="792088"/>
            </a:xfrm>
            <a:prstGeom prst="ellipse">
              <a:avLst/>
            </a:prstGeom>
            <a:gradFill flip="none" rotWithShape="1">
              <a:gsLst>
                <a:gs pos="45000">
                  <a:srgbClr val="132549"/>
                </a:gs>
                <a:gs pos="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3600000" scaled="0"/>
              <a:tileRect/>
            </a:gradFill>
            <a:ln>
              <a:solidFill>
                <a:srgbClr val="193161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1" name="CaixaDeTexto 50"/>
            <p:cNvSpPr txBox="1"/>
            <p:nvPr/>
          </p:nvSpPr>
          <p:spPr>
            <a:xfrm>
              <a:off x="107504" y="1765453"/>
              <a:ext cx="1872208" cy="3467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pt-BR" sz="2000" dirty="0" smtClean="0">
                  <a:ln w="18415" cmpd="sng">
                    <a:solidFill>
                      <a:schemeClr val="tx1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LIQUIDAÇÕES</a:t>
              </a:r>
              <a:endParaRPr lang="pt-BR" sz="20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2" name="Retângulo 51"/>
          <p:cNvSpPr/>
          <p:nvPr/>
        </p:nvSpPr>
        <p:spPr>
          <a:xfrm>
            <a:off x="1344845" y="3933056"/>
            <a:ext cx="2690160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pt-BR" sz="2000" b="1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Esfera Orçamentária</a:t>
            </a:r>
            <a:endParaRPr lang="pt-BR" sz="2000" dirty="0">
              <a:ln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54" name="Retângulo 53"/>
          <p:cNvSpPr/>
          <p:nvPr/>
        </p:nvSpPr>
        <p:spPr>
          <a:xfrm>
            <a:off x="1331640" y="4221088"/>
            <a:ext cx="2919389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pt-BR" sz="2000" b="1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Unidade Orçamentária</a:t>
            </a:r>
            <a:endParaRPr lang="pt-BR" sz="2000" dirty="0">
              <a:ln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56" name="Retângulo 55"/>
          <p:cNvSpPr/>
          <p:nvPr/>
        </p:nvSpPr>
        <p:spPr>
          <a:xfrm>
            <a:off x="1352451" y="4509120"/>
            <a:ext cx="1098378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pt-BR" sz="2000" b="1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Função</a:t>
            </a:r>
            <a:endParaRPr lang="pt-BR" sz="2000" dirty="0">
              <a:ln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57" name="Retângulo 56"/>
          <p:cNvSpPr/>
          <p:nvPr/>
        </p:nvSpPr>
        <p:spPr>
          <a:xfrm>
            <a:off x="1370925" y="4797152"/>
            <a:ext cx="1511952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pt-BR" sz="2000" b="1" dirty="0" err="1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Subfunção</a:t>
            </a:r>
            <a:endParaRPr lang="pt-BR" sz="2000" dirty="0">
              <a:ln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58" name="Retângulo 57"/>
          <p:cNvSpPr/>
          <p:nvPr/>
        </p:nvSpPr>
        <p:spPr>
          <a:xfrm>
            <a:off x="1370709" y="5117122"/>
            <a:ext cx="1382110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pt-BR" sz="2000" b="1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Programa</a:t>
            </a:r>
            <a:endParaRPr lang="pt-BR" sz="2000" dirty="0">
              <a:ln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59" name="Retângulo 58"/>
          <p:cNvSpPr/>
          <p:nvPr/>
        </p:nvSpPr>
        <p:spPr>
          <a:xfrm>
            <a:off x="1349754" y="5405154"/>
            <a:ext cx="813043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pt-BR" sz="2000" b="1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Ação</a:t>
            </a:r>
            <a:endParaRPr lang="pt-BR" sz="2000" dirty="0">
              <a:ln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60" name="Retângulo 59"/>
          <p:cNvSpPr/>
          <p:nvPr/>
        </p:nvSpPr>
        <p:spPr>
          <a:xfrm>
            <a:off x="1339373" y="5693186"/>
            <a:ext cx="1255472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pt-BR" sz="2000" b="1" dirty="0" err="1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Subação</a:t>
            </a:r>
            <a:endParaRPr lang="pt-BR" sz="2000" dirty="0">
              <a:ln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62" name="Retângulo 61"/>
          <p:cNvSpPr/>
          <p:nvPr/>
        </p:nvSpPr>
        <p:spPr>
          <a:xfrm>
            <a:off x="4814207" y="4005064"/>
            <a:ext cx="2351926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pt-BR" sz="2000" b="1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Fonte de Recurso</a:t>
            </a:r>
            <a:endParaRPr lang="pt-BR" sz="2000" dirty="0">
              <a:ln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64" name="Retângulo 63"/>
          <p:cNvSpPr/>
          <p:nvPr/>
        </p:nvSpPr>
        <p:spPr>
          <a:xfrm>
            <a:off x="4789869" y="4325034"/>
            <a:ext cx="2807179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pt-BR" sz="2000" b="1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Categoria Econômica</a:t>
            </a:r>
            <a:endParaRPr lang="pt-BR" sz="2000" dirty="0">
              <a:ln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65" name="Retângulo 64"/>
          <p:cNvSpPr/>
          <p:nvPr/>
        </p:nvSpPr>
        <p:spPr>
          <a:xfrm>
            <a:off x="4789869" y="4653136"/>
            <a:ext cx="2451312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pt-BR" sz="2000" b="1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Grupo de Despesa</a:t>
            </a:r>
            <a:endParaRPr lang="pt-BR" sz="2000" dirty="0">
              <a:ln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66" name="Retângulo 65"/>
          <p:cNvSpPr/>
          <p:nvPr/>
        </p:nvSpPr>
        <p:spPr>
          <a:xfrm>
            <a:off x="4789869" y="4973106"/>
            <a:ext cx="3238515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pt-BR" sz="2000" b="1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Modalidade de Aplicação</a:t>
            </a:r>
            <a:endParaRPr lang="pt-BR" sz="2000" dirty="0">
              <a:ln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67" name="Retângulo 66"/>
          <p:cNvSpPr/>
          <p:nvPr/>
        </p:nvSpPr>
        <p:spPr>
          <a:xfrm>
            <a:off x="4789869" y="5301208"/>
            <a:ext cx="2836033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pt-BR" sz="2000" b="1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Elemento da Despesa</a:t>
            </a:r>
            <a:endParaRPr lang="pt-BR" sz="2000" dirty="0">
              <a:ln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68" name="Retângulo 67"/>
          <p:cNvSpPr/>
          <p:nvPr/>
        </p:nvSpPr>
        <p:spPr>
          <a:xfrm>
            <a:off x="4800288" y="5621178"/>
            <a:ext cx="2077813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pt-BR" sz="2000" b="1" dirty="0" err="1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</a:t>
            </a:r>
            <a:r>
              <a:rPr lang="pt-BR" sz="2000" b="1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Estratégico</a:t>
            </a:r>
            <a:endParaRPr lang="pt-BR" sz="2000" dirty="0">
              <a:ln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  <p:grpSp>
        <p:nvGrpSpPr>
          <p:cNvPr id="43" name="Grupo 42"/>
          <p:cNvGrpSpPr/>
          <p:nvPr/>
        </p:nvGrpSpPr>
        <p:grpSpPr>
          <a:xfrm>
            <a:off x="2555776" y="701080"/>
            <a:ext cx="3024336" cy="864096"/>
            <a:chOff x="2627784" y="764704"/>
            <a:chExt cx="3024336" cy="864096"/>
          </a:xfrm>
        </p:grpSpPr>
        <p:sp>
          <p:nvSpPr>
            <p:cNvPr id="44" name="Seta para baixo 43"/>
            <p:cNvSpPr/>
            <p:nvPr/>
          </p:nvSpPr>
          <p:spPr>
            <a:xfrm>
              <a:off x="2627784" y="764704"/>
              <a:ext cx="3024336" cy="864096"/>
            </a:xfrm>
            <a:prstGeom prst="downArrow">
              <a:avLst/>
            </a:prstGeom>
            <a:solidFill>
              <a:schemeClr val="tx2">
                <a:lumMod val="2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n>
                  <a:solidFill>
                    <a:srgbClr val="FFC000"/>
                  </a:solidFill>
                </a:ln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sp>
          <p:nvSpPr>
            <p:cNvPr id="45" name="CaixaDeTexto 44"/>
            <p:cNvSpPr txBox="1"/>
            <p:nvPr/>
          </p:nvSpPr>
          <p:spPr>
            <a:xfrm>
              <a:off x="2915816" y="764704"/>
              <a:ext cx="2376265" cy="707886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  <a:sp3d extrusionH="57150">
                <a:bevelT w="38100" h="38100"/>
              </a:sp3d>
            </a:bodyPr>
            <a:lstStyle/>
            <a:p>
              <a:pPr algn="ctr"/>
              <a:r>
                <a:rPr lang="pt-BR" sz="2000" b="1" dirty="0" smtClean="0">
                  <a:ln>
                    <a:solidFill>
                      <a:schemeClr val="tx1"/>
                    </a:solidFill>
                  </a:ln>
                  <a:latin typeface="Arial" pitchFamily="34" charset="0"/>
                  <a:cs typeface="Arial" pitchFamily="34" charset="0"/>
                </a:rPr>
                <a:t>CRIAR O</a:t>
              </a:r>
            </a:p>
            <a:p>
              <a:pPr algn="ctr"/>
              <a:r>
                <a:rPr lang="pt-BR" sz="2000" b="1" dirty="0" smtClean="0">
                  <a:ln>
                    <a:solidFill>
                      <a:schemeClr val="tx1"/>
                    </a:solidFill>
                  </a:ln>
                  <a:latin typeface="Arial" pitchFamily="34" charset="0"/>
                  <a:cs typeface="Arial" pitchFamily="34" charset="0"/>
                </a:rPr>
                <a:t>S.G.C.</a:t>
              </a:r>
              <a:endParaRPr lang="pt-BR" sz="2000" b="1" dirty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9411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3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3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"/>
                            </p:stCondLst>
                            <p:childTnLst>
                              <p:par>
                                <p:cTn id="3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"/>
                            </p:stCondLst>
                            <p:childTnLst>
                              <p:par>
                                <p:cTn id="3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"/>
                            </p:stCondLst>
                            <p:childTnLst>
                              <p:par>
                                <p:cTn id="4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"/>
                            </p:stCondLst>
                            <p:childTnLst>
                              <p:par>
                                <p:cTn id="4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"/>
                            </p:stCondLst>
                            <p:childTnLst>
                              <p:par>
                                <p:cTn id="5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00"/>
                            </p:stCondLst>
                            <p:childTnLst>
                              <p:par>
                                <p:cTn id="5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800"/>
                            </p:stCondLst>
                            <p:childTnLst>
                              <p:par>
                                <p:cTn id="6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"/>
                            </p:stCondLst>
                            <p:childTnLst>
                              <p:par>
                                <p:cTn id="6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3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400"/>
                            </p:stCondLst>
                            <p:childTnLst>
                              <p:par>
                                <p:cTn id="7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700"/>
                            </p:stCondLst>
                            <p:childTnLst>
                              <p:par>
                                <p:cTn id="7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300"/>
                            </p:stCondLst>
                            <p:childTnLst>
                              <p:par>
                                <p:cTn id="8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3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600"/>
                            </p:stCondLst>
                            <p:childTnLst>
                              <p:par>
                                <p:cTn id="8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3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900"/>
                            </p:stCondLst>
                            <p:childTnLst>
                              <p:par>
                                <p:cTn id="9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3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200"/>
                            </p:stCondLst>
                            <p:childTnLst>
                              <p:par>
                                <p:cTn id="9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3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3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0"/>
                            </p:stCondLst>
                            <p:childTnLst>
                              <p:par>
                                <p:cTn id="10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3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00"/>
                            </p:stCondLst>
                            <p:childTnLst>
                              <p:par>
                                <p:cTn id="10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3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00"/>
                            </p:stCondLst>
                            <p:childTnLst>
                              <p:par>
                                <p:cTn id="1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3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128" grpId="0" animBg="1"/>
      <p:bldP spid="141" grpId="0" animBg="1"/>
      <p:bldP spid="55" grpId="0" animBg="1"/>
      <p:bldP spid="10" grpId="0" animBg="1"/>
      <p:bldP spid="52" grpId="0"/>
      <p:bldP spid="54" grpId="0"/>
      <p:bldP spid="56" grpId="0"/>
      <p:bldP spid="57" grpId="0"/>
      <p:bldP spid="58" grpId="0"/>
      <p:bldP spid="59" grpId="0"/>
      <p:bldP spid="60" grpId="0"/>
      <p:bldP spid="62" grpId="0"/>
      <p:bldP spid="64" grpId="0"/>
      <p:bldP spid="65" grpId="0"/>
      <p:bldP spid="66" grpId="0"/>
      <p:bldP spid="67" grpId="0"/>
      <p:bldP spid="6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-99392"/>
            <a:ext cx="9144000" cy="504056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pt-BR"/>
            </a:defPPr>
            <a:lvl1pPr algn="ctr" eaLnBrk="1" fontAlgn="auto" hangingPunct="1">
              <a:spcAft>
                <a:spcPts val="0"/>
              </a:spcAft>
              <a:defRPr sz="3200" b="1">
                <a:solidFill>
                  <a:schemeClr val="tx2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</a:defRPr>
            </a:lvl2pPr>
            <a:lvl3pPr algn="ctr" eaLnBrk="0" hangingPunct="0">
              <a:defRPr sz="4400">
                <a:solidFill>
                  <a:schemeClr val="tx2"/>
                </a:solidFill>
              </a:defRPr>
            </a:lvl3pPr>
            <a:lvl4pPr algn="ctr" eaLnBrk="0" hangingPunct="0">
              <a:defRPr sz="4400">
                <a:solidFill>
                  <a:schemeClr val="tx2"/>
                </a:solidFill>
              </a:defRPr>
            </a:lvl4pPr>
            <a:lvl5pPr algn="ctr" eaLnBrk="0" hangingPunct="0">
              <a:defRPr sz="4400">
                <a:solidFill>
                  <a:schemeClr val="tx2"/>
                </a:solidFill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9pPr>
          </a:lstStyle>
          <a:p>
            <a:r>
              <a:rPr lang="pt-BR" sz="2800" dirty="0" smtClean="0"/>
              <a:t>SEGUNDA FASE </a:t>
            </a:r>
            <a:r>
              <a:rPr lang="pt-BR" sz="28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– </a:t>
            </a:r>
            <a:r>
              <a:rPr lang="pt-BR" sz="28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2ª </a:t>
            </a:r>
            <a:r>
              <a:rPr lang="pt-BR" sz="28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Versão</a:t>
            </a:r>
          </a:p>
          <a:p>
            <a:endParaRPr lang="pt-BR" sz="2800" dirty="0"/>
          </a:p>
        </p:txBody>
      </p:sp>
      <p:grpSp>
        <p:nvGrpSpPr>
          <p:cNvPr id="9" name="Grupo 8"/>
          <p:cNvGrpSpPr/>
          <p:nvPr/>
        </p:nvGrpSpPr>
        <p:grpSpPr>
          <a:xfrm>
            <a:off x="107504" y="1556792"/>
            <a:ext cx="1872208" cy="792088"/>
            <a:chOff x="107504" y="1556792"/>
            <a:chExt cx="1872208" cy="792088"/>
          </a:xfrm>
        </p:grpSpPr>
        <p:sp>
          <p:nvSpPr>
            <p:cNvPr id="50" name="Elipse 49"/>
            <p:cNvSpPr/>
            <p:nvPr/>
          </p:nvSpPr>
          <p:spPr>
            <a:xfrm>
              <a:off x="273277" y="1556792"/>
              <a:ext cx="1490411" cy="792088"/>
            </a:xfrm>
            <a:prstGeom prst="ellipse">
              <a:avLst/>
            </a:prstGeom>
            <a:gradFill flip="none" rotWithShape="1">
              <a:gsLst>
                <a:gs pos="45000">
                  <a:srgbClr val="132549"/>
                </a:gs>
                <a:gs pos="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3600000" scaled="0"/>
              <a:tileRect/>
            </a:gradFill>
            <a:ln>
              <a:solidFill>
                <a:srgbClr val="193161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3" name="CaixaDeTexto 52"/>
            <p:cNvSpPr txBox="1"/>
            <p:nvPr/>
          </p:nvSpPr>
          <p:spPr>
            <a:xfrm>
              <a:off x="107504" y="1732746"/>
              <a:ext cx="18722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pt-BR" sz="2000" dirty="0" smtClean="0">
                  <a:ln w="18415" cmpd="sng">
                    <a:solidFill>
                      <a:schemeClr val="tx1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PESSOAL</a:t>
              </a:r>
              <a:endParaRPr lang="pt-BR" sz="20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3" name="CaixaDeTexto 152"/>
          <p:cNvSpPr txBox="1"/>
          <p:nvPr/>
        </p:nvSpPr>
        <p:spPr>
          <a:xfrm>
            <a:off x="5888578" y="1640994"/>
            <a:ext cx="2778896" cy="70788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19316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pt-BR" sz="2000" b="1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Recadastramento Anual/Transferências</a:t>
            </a:r>
            <a:endParaRPr lang="pt-BR" sz="2000" b="1" dirty="0">
              <a:ln>
                <a:solidFill>
                  <a:schemeClr val="tx1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" name="Grupo 19"/>
          <p:cNvGrpSpPr/>
          <p:nvPr/>
        </p:nvGrpSpPr>
        <p:grpSpPr>
          <a:xfrm>
            <a:off x="5888576" y="3356991"/>
            <a:ext cx="2776673" cy="1798087"/>
            <a:chOff x="6093149" y="3770204"/>
            <a:chExt cx="2583307" cy="2090424"/>
          </a:xfrm>
          <a:solidFill>
            <a:schemeClr val="bg2">
              <a:lumMod val="75000"/>
            </a:schemeClr>
          </a:solidFill>
        </p:grpSpPr>
        <p:sp>
          <p:nvSpPr>
            <p:cNvPr id="15" name="Retângulo 14"/>
            <p:cNvSpPr/>
            <p:nvPr/>
          </p:nvSpPr>
          <p:spPr>
            <a:xfrm>
              <a:off x="6093149" y="3770204"/>
              <a:ext cx="2583307" cy="2090424"/>
            </a:xfrm>
            <a:prstGeom prst="rect">
              <a:avLst/>
            </a:prstGeom>
            <a:grpFill/>
            <a:ln>
              <a:solidFill>
                <a:srgbClr val="19316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4" name="CaixaDeTexto 153"/>
            <p:cNvSpPr txBox="1"/>
            <p:nvPr/>
          </p:nvSpPr>
          <p:spPr>
            <a:xfrm>
              <a:off x="6093150" y="4143546"/>
              <a:ext cx="2583305" cy="96610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  <a:sp3d extrusionH="57150">
                <a:bevelT w="38100" h="38100"/>
              </a:sp3d>
            </a:bodyPr>
            <a:lstStyle/>
            <a:p>
              <a:pPr algn="ctr"/>
              <a:endParaRPr lang="pt-BR" sz="800" b="1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pt-BR" sz="2000" b="1" dirty="0" smtClean="0">
                  <a:ln>
                    <a:solidFill>
                      <a:schemeClr val="tx1"/>
                    </a:solidFill>
                  </a:ln>
                  <a:latin typeface="Arial" pitchFamily="34" charset="0"/>
                  <a:cs typeface="Arial" pitchFamily="34" charset="0"/>
                </a:rPr>
                <a:t>Funcionário Digita Ação orçamentária </a:t>
              </a:r>
              <a:endParaRPr lang="pt-BR" sz="2000" b="1" dirty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2411760" y="692696"/>
            <a:ext cx="3024336" cy="864096"/>
            <a:chOff x="2411760" y="692696"/>
            <a:chExt cx="3024336" cy="864096"/>
          </a:xfrm>
        </p:grpSpPr>
        <p:sp>
          <p:nvSpPr>
            <p:cNvPr id="19" name="Seta para baixo 18"/>
            <p:cNvSpPr/>
            <p:nvPr/>
          </p:nvSpPr>
          <p:spPr>
            <a:xfrm>
              <a:off x="2411760" y="692696"/>
              <a:ext cx="3024336" cy="864096"/>
            </a:xfrm>
            <a:prstGeom prst="downArrow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n>
                  <a:solidFill>
                    <a:srgbClr val="FFC000"/>
                  </a:solidFill>
                </a:ln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sp>
          <p:nvSpPr>
            <p:cNvPr id="71" name="CaixaDeTexto 70"/>
            <p:cNvSpPr txBox="1"/>
            <p:nvPr/>
          </p:nvSpPr>
          <p:spPr>
            <a:xfrm>
              <a:off x="2699792" y="692696"/>
              <a:ext cx="2376265" cy="707886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  <a:sp3d extrusionH="57150">
                <a:bevelT w="38100" h="38100"/>
              </a:sp3d>
            </a:bodyPr>
            <a:lstStyle/>
            <a:p>
              <a:pPr algn="ctr"/>
              <a:r>
                <a:rPr lang="pt-BR" sz="2000" b="1" dirty="0" smtClean="0">
                  <a:ln>
                    <a:solidFill>
                      <a:schemeClr val="tx1"/>
                    </a:solidFill>
                  </a:ln>
                  <a:latin typeface="Arial" pitchFamily="34" charset="0"/>
                  <a:cs typeface="Arial" pitchFamily="34" charset="0"/>
                </a:rPr>
                <a:t>Alterar</a:t>
              </a:r>
            </a:p>
            <a:p>
              <a:pPr algn="ctr"/>
              <a:r>
                <a:rPr lang="pt-BR" sz="2000" b="1" dirty="0" smtClean="0">
                  <a:ln>
                    <a:solidFill>
                      <a:schemeClr val="tx1"/>
                    </a:solidFill>
                  </a:ln>
                  <a:latin typeface="Arial" pitchFamily="34" charset="0"/>
                  <a:cs typeface="Arial" pitchFamily="34" charset="0"/>
                </a:rPr>
                <a:t>Sistemas</a:t>
              </a:r>
              <a:endParaRPr lang="pt-BR" sz="2000" b="1" dirty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4" name="CaixaDeTexto 73"/>
          <p:cNvSpPr txBox="1"/>
          <p:nvPr/>
        </p:nvSpPr>
        <p:spPr>
          <a:xfrm>
            <a:off x="5888577" y="5229200"/>
            <a:ext cx="2787879" cy="83099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19316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pt-BR" b="1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Integração com e-Fisco</a:t>
            </a:r>
            <a:endParaRPr lang="pt-BR" b="1" dirty="0">
              <a:ln>
                <a:solidFill>
                  <a:schemeClr val="tx1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-36512" y="2420888"/>
            <a:ext cx="2034595" cy="827926"/>
            <a:chOff x="-36512" y="2636912"/>
            <a:chExt cx="2034595" cy="827926"/>
          </a:xfrm>
        </p:grpSpPr>
        <p:sp>
          <p:nvSpPr>
            <p:cNvPr id="76" name="Elipse 75"/>
            <p:cNvSpPr/>
            <p:nvPr/>
          </p:nvSpPr>
          <p:spPr>
            <a:xfrm>
              <a:off x="179512" y="2636912"/>
              <a:ext cx="1619683" cy="827926"/>
            </a:xfrm>
            <a:prstGeom prst="ellipse">
              <a:avLst/>
            </a:prstGeom>
            <a:gradFill flip="none" rotWithShape="1">
              <a:gsLst>
                <a:gs pos="45000">
                  <a:srgbClr val="132549"/>
                </a:gs>
                <a:gs pos="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3600000" scaled="0"/>
              <a:tileRect/>
            </a:gradFill>
            <a:ln>
              <a:solidFill>
                <a:srgbClr val="193161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7" name="CaixaDeTexto 76"/>
            <p:cNvSpPr txBox="1"/>
            <p:nvPr/>
          </p:nvSpPr>
          <p:spPr>
            <a:xfrm>
              <a:off x="-36512" y="2745581"/>
              <a:ext cx="20345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pt-BR" sz="2000" dirty="0" smtClean="0">
                  <a:ln w="18415" cmpd="sng">
                    <a:solidFill>
                      <a:schemeClr val="tx1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DEPREC. </a:t>
              </a:r>
              <a:r>
                <a:rPr lang="pt-BR" sz="2000" dirty="0">
                  <a:ln w="18415" cmpd="sng">
                    <a:solidFill>
                      <a:schemeClr val="tx1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e</a:t>
              </a:r>
              <a:r>
                <a:rPr lang="pt-BR" sz="2000" dirty="0" smtClean="0">
                  <a:ln w="18415" cmpd="sng">
                    <a:solidFill>
                      <a:schemeClr val="tx1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pt-BR" sz="2000" dirty="0">
                  <a:ln w="18415" cmpd="sng">
                    <a:solidFill>
                      <a:schemeClr val="tx1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E</a:t>
              </a:r>
              <a:r>
                <a:rPr lang="pt-BR" sz="2000" dirty="0" smtClean="0">
                  <a:ln w="18415" cmpd="sng">
                    <a:solidFill>
                      <a:schemeClr val="tx1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XAUST</a:t>
              </a: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35496" y="3356992"/>
            <a:ext cx="1872208" cy="864096"/>
            <a:chOff x="35496" y="3717032"/>
            <a:chExt cx="1872208" cy="864096"/>
          </a:xfrm>
        </p:grpSpPr>
        <p:sp>
          <p:nvSpPr>
            <p:cNvPr id="57" name="Elipse 56"/>
            <p:cNvSpPr/>
            <p:nvPr/>
          </p:nvSpPr>
          <p:spPr>
            <a:xfrm>
              <a:off x="201269" y="3717032"/>
              <a:ext cx="1490411" cy="864096"/>
            </a:xfrm>
            <a:prstGeom prst="ellipse">
              <a:avLst/>
            </a:prstGeom>
            <a:gradFill flip="none" rotWithShape="1">
              <a:gsLst>
                <a:gs pos="45000">
                  <a:srgbClr val="132549"/>
                </a:gs>
                <a:gs pos="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3600000" scaled="0"/>
              <a:tileRect/>
            </a:gradFill>
            <a:ln>
              <a:solidFill>
                <a:srgbClr val="193161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8" name="CaixaDeTexto 57"/>
            <p:cNvSpPr txBox="1"/>
            <p:nvPr/>
          </p:nvSpPr>
          <p:spPr>
            <a:xfrm>
              <a:off x="35496" y="3931855"/>
              <a:ext cx="18722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pt-BR" sz="2000" dirty="0" smtClean="0">
                  <a:ln w="18415" cmpd="sng">
                    <a:solidFill>
                      <a:schemeClr val="tx1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CONSUMO</a:t>
              </a:r>
              <a:endParaRPr lang="pt-BR" sz="20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35496" y="4340637"/>
            <a:ext cx="1872208" cy="816555"/>
            <a:chOff x="35496" y="4772685"/>
            <a:chExt cx="1872208" cy="816555"/>
          </a:xfrm>
        </p:grpSpPr>
        <p:sp>
          <p:nvSpPr>
            <p:cNvPr id="59" name="Elipse 58"/>
            <p:cNvSpPr/>
            <p:nvPr/>
          </p:nvSpPr>
          <p:spPr>
            <a:xfrm>
              <a:off x="201269" y="4772685"/>
              <a:ext cx="1490411" cy="816555"/>
            </a:xfrm>
            <a:prstGeom prst="ellipse">
              <a:avLst/>
            </a:prstGeom>
            <a:gradFill flip="none" rotWithShape="1">
              <a:gsLst>
                <a:gs pos="45000">
                  <a:srgbClr val="132549"/>
                </a:gs>
                <a:gs pos="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3600000" scaled="0"/>
              <a:tileRect/>
            </a:gradFill>
            <a:ln>
              <a:solidFill>
                <a:srgbClr val="193161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0" name="CaixaDeTexto 59"/>
            <p:cNvSpPr txBox="1"/>
            <p:nvPr/>
          </p:nvSpPr>
          <p:spPr>
            <a:xfrm>
              <a:off x="35496" y="4964434"/>
              <a:ext cx="18722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pt-BR" sz="2000" dirty="0" smtClean="0">
                  <a:ln w="18415" cmpd="sng">
                    <a:solidFill>
                      <a:schemeClr val="tx1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SERVIÇOS</a:t>
              </a:r>
              <a:endParaRPr lang="pt-BR" sz="20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35496" y="5229200"/>
            <a:ext cx="1872208" cy="896008"/>
            <a:chOff x="35496" y="5877272"/>
            <a:chExt cx="1872208" cy="896008"/>
          </a:xfrm>
        </p:grpSpPr>
        <p:sp>
          <p:nvSpPr>
            <p:cNvPr id="61" name="Elipse 60"/>
            <p:cNvSpPr/>
            <p:nvPr/>
          </p:nvSpPr>
          <p:spPr>
            <a:xfrm>
              <a:off x="179512" y="5877272"/>
              <a:ext cx="1490411" cy="896008"/>
            </a:xfrm>
            <a:prstGeom prst="ellipse">
              <a:avLst/>
            </a:prstGeom>
            <a:gradFill flip="none" rotWithShape="1">
              <a:gsLst>
                <a:gs pos="45000">
                  <a:srgbClr val="132549"/>
                </a:gs>
                <a:gs pos="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3600000" scaled="0"/>
              <a:tileRect/>
            </a:gradFill>
            <a:ln>
              <a:solidFill>
                <a:srgbClr val="193161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2" name="CaixaDeTexto 61"/>
            <p:cNvSpPr txBox="1"/>
            <p:nvPr/>
          </p:nvSpPr>
          <p:spPr>
            <a:xfrm>
              <a:off x="35496" y="6125234"/>
              <a:ext cx="18722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pt-BR" sz="2000" dirty="0" smtClean="0">
                  <a:ln w="18415" cmpd="sng">
                    <a:solidFill>
                      <a:schemeClr val="tx1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DIÁRIAS ...</a:t>
              </a:r>
              <a:endParaRPr lang="pt-BR" sz="20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5888578" y="2351201"/>
            <a:ext cx="2778898" cy="933786"/>
            <a:chOff x="6084168" y="2465652"/>
            <a:chExt cx="2583307" cy="1131830"/>
          </a:xfrm>
          <a:solidFill>
            <a:schemeClr val="bg2">
              <a:lumMod val="75000"/>
            </a:schemeClr>
          </a:solidFill>
        </p:grpSpPr>
        <p:sp>
          <p:nvSpPr>
            <p:cNvPr id="109" name="Retângulo 108"/>
            <p:cNvSpPr/>
            <p:nvPr/>
          </p:nvSpPr>
          <p:spPr>
            <a:xfrm>
              <a:off x="6084168" y="2564903"/>
              <a:ext cx="2583306" cy="1032579"/>
            </a:xfrm>
            <a:prstGeom prst="rect">
              <a:avLst/>
            </a:prstGeom>
            <a:grpFill/>
            <a:ln>
              <a:solidFill>
                <a:srgbClr val="19316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0" name="CaixaDeTexto 109"/>
            <p:cNvSpPr txBox="1"/>
            <p:nvPr/>
          </p:nvSpPr>
          <p:spPr>
            <a:xfrm>
              <a:off x="6084168" y="2465652"/>
              <a:ext cx="2583307" cy="104454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  <a:sp3d extrusionH="57150">
                <a:bevelT w="38100" h="38100"/>
              </a:sp3d>
            </a:bodyPr>
            <a:lstStyle/>
            <a:p>
              <a:pPr algn="ctr"/>
              <a:endParaRPr lang="pt-BR" sz="1000" b="1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pt-BR" sz="2000" b="1" dirty="0" smtClean="0">
                  <a:ln>
                    <a:solidFill>
                      <a:schemeClr val="tx1"/>
                    </a:solidFill>
                  </a:ln>
                  <a:latin typeface="Arial" pitchFamily="34" charset="0"/>
                  <a:cs typeface="Arial" pitchFamily="34" charset="0"/>
                </a:rPr>
                <a:t>Inventário anual e Consumo</a:t>
              </a:r>
              <a:endParaRPr lang="pt-BR" sz="2000" b="1" dirty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2136418" y="1640994"/>
            <a:ext cx="3515704" cy="707886"/>
            <a:chOff x="2136418" y="1640994"/>
            <a:chExt cx="3515704" cy="707886"/>
          </a:xfrm>
        </p:grpSpPr>
        <p:sp>
          <p:nvSpPr>
            <p:cNvPr id="116" name="Retângulo 115"/>
            <p:cNvSpPr/>
            <p:nvPr/>
          </p:nvSpPr>
          <p:spPr>
            <a:xfrm>
              <a:off x="2136418" y="1640994"/>
              <a:ext cx="3515704" cy="707886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rgbClr val="19316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17" name="CaixaDeTexto 116"/>
            <p:cNvSpPr txBox="1"/>
            <p:nvPr/>
          </p:nvSpPr>
          <p:spPr>
            <a:xfrm>
              <a:off x="2212784" y="1640994"/>
              <a:ext cx="3439338" cy="707886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  <a:sp3d extrusionH="57150">
                <a:bevelT w="38100" h="38100"/>
              </a:sp3d>
            </a:bodyPr>
            <a:lstStyle/>
            <a:p>
              <a:pPr algn="ctr"/>
              <a:r>
                <a:rPr lang="pt-BR" sz="2000" b="1" dirty="0" smtClean="0">
                  <a:ln>
                    <a:solidFill>
                      <a:schemeClr val="tx1"/>
                    </a:solidFill>
                  </a:ln>
                  <a:latin typeface="Arial" pitchFamily="34" charset="0"/>
                  <a:cs typeface="Arial" pitchFamily="34" charset="0"/>
                </a:rPr>
                <a:t>Cadastrar ação orçamentária no SAD-RH</a:t>
              </a:r>
              <a:endParaRPr lang="pt-BR" sz="2000" b="1" dirty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2123729" y="2433083"/>
            <a:ext cx="3528394" cy="851901"/>
            <a:chOff x="2123729" y="2433083"/>
            <a:chExt cx="3528394" cy="851901"/>
          </a:xfrm>
        </p:grpSpPr>
        <p:sp>
          <p:nvSpPr>
            <p:cNvPr id="119" name="Retângulo 118"/>
            <p:cNvSpPr/>
            <p:nvPr/>
          </p:nvSpPr>
          <p:spPr>
            <a:xfrm>
              <a:off x="2123729" y="2433083"/>
              <a:ext cx="3528394" cy="851901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rgbClr val="19316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20" name="CaixaDeTexto 119"/>
            <p:cNvSpPr txBox="1"/>
            <p:nvPr/>
          </p:nvSpPr>
          <p:spPr>
            <a:xfrm>
              <a:off x="2200370" y="2492897"/>
              <a:ext cx="3451753" cy="707886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  <a:sp3d extrusionH="57150">
                <a:bevelT w="38100" h="38100"/>
              </a:sp3d>
            </a:bodyPr>
            <a:lstStyle/>
            <a:p>
              <a:pPr algn="ctr"/>
              <a:r>
                <a:rPr lang="pt-BR" sz="2000" b="1" dirty="0" smtClean="0">
                  <a:ln>
                    <a:solidFill>
                      <a:schemeClr val="tx1"/>
                    </a:solidFill>
                  </a:ln>
                  <a:latin typeface="Arial" pitchFamily="34" charset="0"/>
                  <a:cs typeface="Arial" pitchFamily="34" charset="0"/>
                </a:rPr>
                <a:t>Cadastrar ação </a:t>
              </a:r>
              <a:r>
                <a:rPr lang="pt-BR" sz="2000" b="1" dirty="0" err="1" smtClean="0">
                  <a:ln>
                    <a:solidFill>
                      <a:schemeClr val="tx1"/>
                    </a:solidFill>
                  </a:ln>
                  <a:latin typeface="Arial" pitchFamily="34" charset="0"/>
                  <a:cs typeface="Arial" pitchFamily="34" charset="0"/>
                </a:rPr>
                <a:t>orçament</a:t>
              </a:r>
              <a:r>
                <a:rPr lang="pt-BR" sz="2000" b="1" dirty="0" smtClean="0">
                  <a:ln>
                    <a:solidFill>
                      <a:schemeClr val="tx1"/>
                    </a:solidFill>
                  </a:ln>
                  <a:latin typeface="Arial" pitchFamily="34" charset="0"/>
                  <a:cs typeface="Arial" pitchFamily="34" charset="0"/>
                </a:rPr>
                <a:t>. no PE-Integrado</a:t>
              </a:r>
              <a:endParaRPr lang="pt-BR" sz="2000" b="1" dirty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5724128" y="332656"/>
            <a:ext cx="3286541" cy="1224136"/>
            <a:chOff x="5724128" y="404664"/>
            <a:chExt cx="3286541" cy="1224136"/>
          </a:xfrm>
          <a:solidFill>
            <a:schemeClr val="bg2">
              <a:lumMod val="75000"/>
            </a:schemeClr>
          </a:solidFill>
        </p:grpSpPr>
        <p:sp>
          <p:nvSpPr>
            <p:cNvPr id="41" name="Seta para baixo 40"/>
            <p:cNvSpPr/>
            <p:nvPr/>
          </p:nvSpPr>
          <p:spPr>
            <a:xfrm>
              <a:off x="5724128" y="476672"/>
              <a:ext cx="3286541" cy="1152128"/>
            </a:xfrm>
            <a:prstGeom prst="downArrow">
              <a:avLst/>
            </a:prstGeom>
            <a:grpFill/>
            <a:ln>
              <a:solidFill>
                <a:srgbClr val="19316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2" name="CaixaDeTexto 41"/>
            <p:cNvSpPr txBox="1"/>
            <p:nvPr/>
          </p:nvSpPr>
          <p:spPr>
            <a:xfrm>
              <a:off x="6012160" y="404664"/>
              <a:ext cx="2813998" cy="1015663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  <a:sp3d extrusionH="57150">
                <a:bevelT w="38100" h="38100"/>
              </a:sp3d>
            </a:bodyPr>
            <a:lstStyle/>
            <a:p>
              <a:pPr algn="ctr"/>
              <a:r>
                <a:rPr lang="pt-BR" sz="2000" b="1" dirty="0" smtClean="0">
                  <a:ln>
                    <a:solidFill>
                      <a:schemeClr val="tx1"/>
                    </a:solidFill>
                  </a:ln>
                  <a:latin typeface="Arial" pitchFamily="34" charset="0"/>
                  <a:cs typeface="Arial" pitchFamily="34" charset="0"/>
                </a:rPr>
                <a:t>Definir </a:t>
              </a:r>
            </a:p>
            <a:p>
              <a:pPr algn="ctr"/>
              <a:r>
                <a:rPr lang="pt-BR" sz="2000" b="1" dirty="0" smtClean="0">
                  <a:ln>
                    <a:solidFill>
                      <a:schemeClr val="tx1"/>
                    </a:solidFill>
                  </a:ln>
                  <a:latin typeface="Arial" pitchFamily="34" charset="0"/>
                  <a:cs typeface="Arial" pitchFamily="34" charset="0"/>
                </a:rPr>
                <a:t>Período </a:t>
              </a:r>
            </a:p>
            <a:p>
              <a:pPr algn="ctr"/>
              <a:r>
                <a:rPr lang="pt-BR" sz="2000" b="1" dirty="0">
                  <a:ln>
                    <a:solidFill>
                      <a:schemeClr val="tx1"/>
                    </a:solidFill>
                  </a:ln>
                  <a:latin typeface="Arial" pitchFamily="34" charset="0"/>
                  <a:cs typeface="Arial" pitchFamily="34" charset="0"/>
                </a:rPr>
                <a:t>d</a:t>
              </a:r>
              <a:r>
                <a:rPr lang="pt-BR" sz="2000" b="1" dirty="0" smtClean="0">
                  <a:ln>
                    <a:solidFill>
                      <a:schemeClr val="tx1"/>
                    </a:solidFill>
                  </a:ln>
                  <a:latin typeface="Arial" pitchFamily="34" charset="0"/>
                  <a:cs typeface="Arial" pitchFamily="34" charset="0"/>
                </a:rPr>
                <a:t>e Atualização</a:t>
              </a:r>
              <a:endParaRPr lang="pt-BR" sz="2000" b="1" dirty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2123728" y="5235046"/>
            <a:ext cx="3528395" cy="830997"/>
            <a:chOff x="2123728" y="5235046"/>
            <a:chExt cx="3528395" cy="830997"/>
          </a:xfrm>
        </p:grpSpPr>
        <p:sp>
          <p:nvSpPr>
            <p:cNvPr id="44" name="Retângulo 43"/>
            <p:cNvSpPr/>
            <p:nvPr/>
          </p:nvSpPr>
          <p:spPr>
            <a:xfrm>
              <a:off x="2123728" y="5235046"/>
              <a:ext cx="3528395" cy="830997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rgbClr val="19316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5" name="CaixaDeTexto 44"/>
            <p:cNvSpPr txBox="1"/>
            <p:nvPr/>
          </p:nvSpPr>
          <p:spPr>
            <a:xfrm>
              <a:off x="2200369" y="5301208"/>
              <a:ext cx="3451754" cy="743773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  <a:sp3d extrusionH="57150">
                <a:bevelT w="38100" h="38100"/>
              </a:sp3d>
            </a:bodyPr>
            <a:lstStyle/>
            <a:p>
              <a:pPr algn="ctr"/>
              <a:r>
                <a:rPr lang="pt-BR" sz="2000" b="1" dirty="0" smtClean="0">
                  <a:ln>
                    <a:solidFill>
                      <a:schemeClr val="tx1"/>
                    </a:solidFill>
                  </a:ln>
                  <a:latin typeface="Arial" pitchFamily="34" charset="0"/>
                  <a:cs typeface="Arial" pitchFamily="34" charset="0"/>
                </a:rPr>
                <a:t>Não há Alteração no </a:t>
              </a:r>
            </a:p>
            <a:p>
              <a:pPr algn="ctr"/>
              <a:r>
                <a:rPr lang="pt-BR" sz="2000" b="1" dirty="0" smtClean="0">
                  <a:ln>
                    <a:solidFill>
                      <a:schemeClr val="tx1"/>
                    </a:solidFill>
                  </a:ln>
                  <a:latin typeface="Arial" pitchFamily="34" charset="0"/>
                  <a:cs typeface="Arial" pitchFamily="34" charset="0"/>
                </a:rPr>
                <a:t>e-Fisco</a:t>
              </a:r>
              <a:endParaRPr lang="pt-BR" sz="2000" b="1" dirty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2123728" y="3356994"/>
            <a:ext cx="3528395" cy="1789403"/>
            <a:chOff x="2123728" y="3356994"/>
            <a:chExt cx="3528395" cy="1789403"/>
          </a:xfrm>
        </p:grpSpPr>
        <p:sp>
          <p:nvSpPr>
            <p:cNvPr id="47" name="Retângulo 46"/>
            <p:cNvSpPr/>
            <p:nvPr/>
          </p:nvSpPr>
          <p:spPr>
            <a:xfrm>
              <a:off x="2123728" y="3356994"/>
              <a:ext cx="3528395" cy="1789403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rgbClr val="19316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8" name="CaixaDeTexto 47"/>
            <p:cNvSpPr txBox="1"/>
            <p:nvPr/>
          </p:nvSpPr>
          <p:spPr>
            <a:xfrm>
              <a:off x="2200369" y="3861045"/>
              <a:ext cx="3451754" cy="707886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  <a:sp3d extrusionH="57150">
                <a:bevelT w="38100" h="38100"/>
              </a:sp3d>
            </a:bodyPr>
            <a:lstStyle/>
            <a:p>
              <a:pPr algn="ctr"/>
              <a:r>
                <a:rPr lang="pt-BR" sz="2000" b="1" dirty="0" smtClean="0">
                  <a:ln>
                    <a:solidFill>
                      <a:schemeClr val="tx1"/>
                    </a:solidFill>
                  </a:ln>
                  <a:latin typeface="Arial" pitchFamily="34" charset="0"/>
                  <a:cs typeface="Arial" pitchFamily="34" charset="0"/>
                </a:rPr>
                <a:t>Inserir ação orçamentária no PE-Integrado</a:t>
              </a:r>
              <a:endParaRPr lang="pt-BR" sz="2000" b="1" dirty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62244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3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"/>
                            </p:stCondLst>
                            <p:childTnLst>
                              <p:par>
                                <p:cTn id="3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"/>
                            </p:stCondLst>
                            <p:childTnLst>
                              <p:par>
                                <p:cTn id="3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"/>
                            </p:stCondLst>
                            <p:childTnLst>
                              <p:par>
                                <p:cTn id="4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"/>
                            </p:stCondLst>
                            <p:childTnLst>
                              <p:par>
                                <p:cTn id="5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"/>
                            </p:stCondLst>
                            <p:childTnLst>
                              <p:par>
                                <p:cTn id="5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"/>
                            </p:stCondLst>
                            <p:childTnLst>
                              <p:par>
                                <p:cTn id="6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"/>
                            </p:stCondLst>
                            <p:childTnLst>
                              <p:par>
                                <p:cTn id="6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3" grpId="0" animBg="1"/>
      <p:bldP spid="7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259632" y="-27384"/>
            <a:ext cx="6336704" cy="504056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pt-BR"/>
            </a:defPPr>
            <a:lvl1pPr algn="ctr" eaLnBrk="1" fontAlgn="auto" hangingPunct="1">
              <a:spcAft>
                <a:spcPts val="0"/>
              </a:spcAft>
              <a:defRPr sz="2800" b="1">
                <a:solidFill>
                  <a:schemeClr val="tx2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</a:defRPr>
            </a:lvl2pPr>
            <a:lvl3pPr algn="ctr" eaLnBrk="0" hangingPunct="0">
              <a:defRPr sz="4400">
                <a:solidFill>
                  <a:schemeClr val="tx2"/>
                </a:solidFill>
              </a:defRPr>
            </a:lvl3pPr>
            <a:lvl4pPr algn="ctr" eaLnBrk="0" hangingPunct="0">
              <a:defRPr sz="4400">
                <a:solidFill>
                  <a:schemeClr val="tx2"/>
                </a:solidFill>
              </a:defRPr>
            </a:lvl4pPr>
            <a:lvl5pPr algn="ctr" eaLnBrk="0" hangingPunct="0">
              <a:defRPr sz="4400">
                <a:solidFill>
                  <a:schemeClr val="tx2"/>
                </a:solidFill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9pPr>
          </a:lstStyle>
          <a:p>
            <a:r>
              <a:rPr lang="pt-BR" dirty="0"/>
              <a:t>SEGUNDA </a:t>
            </a:r>
            <a:r>
              <a:rPr lang="pt-BR" dirty="0" smtClean="0"/>
              <a:t>FASE </a:t>
            </a:r>
            <a:r>
              <a:rPr lang="pt-BR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– 2ª Versão</a:t>
            </a:r>
            <a:endParaRPr lang="pt-BR" dirty="0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107504" y="3924582"/>
            <a:ext cx="8302530" cy="431177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3d extrusionH="57150">
              <a:bevelT w="38100" h="38100"/>
            </a:sp3d>
          </a:bodyPr>
          <a:lstStyle/>
          <a:p>
            <a:pPr algn="ctr"/>
            <a:r>
              <a:rPr lang="pt-BR" sz="2000" b="1" dirty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CÉLULA ORÇAMENTÁRIA</a:t>
            </a:r>
          </a:p>
        </p:txBody>
      </p:sp>
      <p:sp>
        <p:nvSpPr>
          <p:cNvPr id="27" name="Retângulo de cantos arredondados 26"/>
          <p:cNvSpPr/>
          <p:nvPr/>
        </p:nvSpPr>
        <p:spPr>
          <a:xfrm>
            <a:off x="107504" y="3418621"/>
            <a:ext cx="1021620" cy="432565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3d extrusionH="57150">
              <a:bevelT w="57150" h="38100" prst="artDeco"/>
            </a:sp3d>
          </a:bodyPr>
          <a:lstStyle/>
          <a:p>
            <a:pPr algn="ctr">
              <a:defRPr/>
            </a:pPr>
            <a:r>
              <a:rPr lang="pt-BR" sz="18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xxxxxx</a:t>
            </a:r>
            <a:endParaRPr lang="pt-BR" sz="18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tângulo de cantos arredondados 27"/>
          <p:cNvSpPr/>
          <p:nvPr/>
        </p:nvSpPr>
        <p:spPr>
          <a:xfrm>
            <a:off x="1170855" y="3418621"/>
            <a:ext cx="487438" cy="432565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3d extrusionH="57150">
              <a:bevelT w="57150" h="38100" prst="artDeco"/>
            </a:sp3d>
          </a:bodyPr>
          <a:lstStyle/>
          <a:p>
            <a:pPr algn="ctr">
              <a:defRPr/>
            </a:pPr>
            <a:r>
              <a:rPr lang="pt-BR" sz="1800" b="1" dirty="0" err="1" smtClean="0">
                <a:ln>
                  <a:solidFill>
                    <a:srgbClr val="C00000"/>
                  </a:solidFill>
                </a:ln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xx</a:t>
            </a:r>
            <a:endParaRPr lang="pt-BR" sz="1800" b="1" dirty="0">
              <a:ln>
                <a:solidFill>
                  <a:srgbClr val="C00000"/>
                </a:solidFill>
              </a:ln>
              <a:solidFill>
                <a:srgbClr val="8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tângulo de cantos arredondados 28"/>
          <p:cNvSpPr/>
          <p:nvPr/>
        </p:nvSpPr>
        <p:spPr>
          <a:xfrm>
            <a:off x="1685086" y="3418621"/>
            <a:ext cx="609297" cy="432565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3d extrusionH="57150">
              <a:bevelT w="57150" h="38100" prst="artDeco"/>
            </a:sp3d>
          </a:bodyPr>
          <a:lstStyle/>
          <a:p>
            <a:pPr algn="ctr">
              <a:defRPr/>
            </a:pPr>
            <a:r>
              <a:rPr lang="pt-BR" sz="1800" b="1" dirty="0" err="1" smtClean="0">
                <a:ln>
                  <a:solidFill>
                    <a:srgbClr val="C00000"/>
                  </a:solidFill>
                </a:ln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xxx</a:t>
            </a:r>
            <a:endParaRPr lang="pt-BR" sz="1800" b="1" dirty="0">
              <a:ln>
                <a:solidFill>
                  <a:srgbClr val="C00000"/>
                </a:solidFill>
              </a:ln>
              <a:solidFill>
                <a:srgbClr val="8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tângulo de cantos arredondados 29"/>
          <p:cNvSpPr/>
          <p:nvPr/>
        </p:nvSpPr>
        <p:spPr>
          <a:xfrm>
            <a:off x="2322983" y="3418621"/>
            <a:ext cx="833820" cy="432565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3d extrusionH="57150">
              <a:bevelT w="57150" h="38100" prst="artDeco"/>
            </a:sp3d>
          </a:bodyPr>
          <a:lstStyle/>
          <a:p>
            <a:pPr algn="ctr">
              <a:defRPr/>
            </a:pPr>
            <a:r>
              <a:rPr lang="pt-BR" sz="1800" b="1" dirty="0" err="1" smtClean="0">
                <a:ln>
                  <a:solidFill>
                    <a:srgbClr val="C00000"/>
                  </a:solidFill>
                </a:ln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xxxx</a:t>
            </a:r>
            <a:endParaRPr lang="pt-BR" sz="1800" b="1" dirty="0">
              <a:ln>
                <a:solidFill>
                  <a:srgbClr val="C00000"/>
                </a:solidFill>
              </a:ln>
              <a:solidFill>
                <a:srgbClr val="8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tângulo de cantos arredondados 30"/>
          <p:cNvSpPr/>
          <p:nvPr/>
        </p:nvSpPr>
        <p:spPr>
          <a:xfrm>
            <a:off x="3188432" y="3418620"/>
            <a:ext cx="792088" cy="432565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3d extrusionH="57150">
              <a:bevelT w="57150" h="38100" prst="artDeco"/>
            </a:sp3d>
          </a:bodyPr>
          <a:lstStyle/>
          <a:p>
            <a:pPr algn="ctr">
              <a:defRPr/>
            </a:pPr>
            <a:r>
              <a:rPr lang="pt-BR" sz="1800" b="1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xxxx</a:t>
            </a:r>
            <a:endParaRPr lang="pt-BR" sz="1800" b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tângulo de cantos arredondados 31"/>
          <p:cNvSpPr/>
          <p:nvPr/>
        </p:nvSpPr>
        <p:spPr>
          <a:xfrm>
            <a:off x="4020296" y="3419138"/>
            <a:ext cx="792087" cy="432565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3d extrusionH="57150">
              <a:bevelT w="57150" h="38100" prst="artDeco"/>
            </a:sp3d>
          </a:bodyPr>
          <a:lstStyle/>
          <a:p>
            <a:pPr algn="ctr">
              <a:defRPr/>
            </a:pPr>
            <a:r>
              <a:rPr lang="pt-BR" sz="18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xxxx</a:t>
            </a:r>
            <a:endParaRPr lang="pt-BR" sz="18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Conector de seta reta 4"/>
          <p:cNvCxnSpPr/>
          <p:nvPr/>
        </p:nvCxnSpPr>
        <p:spPr>
          <a:xfrm flipV="1">
            <a:off x="306760" y="3335891"/>
            <a:ext cx="108011" cy="231735"/>
          </a:xfrm>
          <a:prstGeom prst="straightConnector1">
            <a:avLst/>
          </a:prstGeom>
          <a:ln>
            <a:solidFill>
              <a:schemeClr val="bg1">
                <a:lumMod val="90000"/>
                <a:lumOff val="1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Retângulo 32"/>
          <p:cNvSpPr/>
          <p:nvPr/>
        </p:nvSpPr>
        <p:spPr>
          <a:xfrm rot="18064895">
            <a:off x="-252908" y="2141922"/>
            <a:ext cx="2441694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pt-BR" sz="1800" b="1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Esfera Orçamentária</a:t>
            </a:r>
            <a:endParaRPr lang="pt-BR" sz="1800" dirty="0">
              <a:ln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34" name="Retângulo 33"/>
          <p:cNvSpPr/>
          <p:nvPr/>
        </p:nvSpPr>
        <p:spPr>
          <a:xfrm rot="18064895">
            <a:off x="158153" y="2063333"/>
            <a:ext cx="2646878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pt-BR" sz="1800" b="1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Unidade Orçamentária</a:t>
            </a:r>
            <a:endParaRPr lang="pt-BR" sz="1800" dirty="0">
              <a:ln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38" name="Retângulo 37"/>
          <p:cNvSpPr/>
          <p:nvPr/>
        </p:nvSpPr>
        <p:spPr>
          <a:xfrm rot="18064895">
            <a:off x="1102601" y="2756966"/>
            <a:ext cx="1005403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pt-BR" sz="1800" b="1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Função</a:t>
            </a:r>
            <a:endParaRPr lang="pt-BR" sz="1800" dirty="0">
              <a:ln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40" name="Retângulo 39"/>
          <p:cNvSpPr/>
          <p:nvPr/>
        </p:nvSpPr>
        <p:spPr>
          <a:xfrm rot="18064895">
            <a:off x="1569474" y="2599798"/>
            <a:ext cx="1377300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pt-BR" sz="1800" b="1" dirty="0" err="1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Subfunção</a:t>
            </a:r>
            <a:endParaRPr lang="pt-BR" sz="1800" dirty="0">
              <a:ln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41" name="Retângulo 40"/>
          <p:cNvSpPr/>
          <p:nvPr/>
        </p:nvSpPr>
        <p:spPr>
          <a:xfrm rot="18064895">
            <a:off x="2366502" y="2647137"/>
            <a:ext cx="1261884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pt-BR" sz="1800" b="1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Programa</a:t>
            </a:r>
            <a:endParaRPr lang="pt-BR" sz="1800" dirty="0">
              <a:ln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42" name="Retângulo 41"/>
          <p:cNvSpPr/>
          <p:nvPr/>
        </p:nvSpPr>
        <p:spPr>
          <a:xfrm rot="18064895">
            <a:off x="3324876" y="2866795"/>
            <a:ext cx="748923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pt-BR" sz="1800" b="1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Ação</a:t>
            </a:r>
            <a:endParaRPr lang="pt-BR" sz="1800" dirty="0">
              <a:ln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43" name="Retângulo 42"/>
          <p:cNvSpPr/>
          <p:nvPr/>
        </p:nvSpPr>
        <p:spPr>
          <a:xfrm rot="18064895">
            <a:off x="4048731" y="2716976"/>
            <a:ext cx="1146468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pt-BR" sz="1800" b="1" dirty="0" err="1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Subação</a:t>
            </a:r>
            <a:endParaRPr lang="pt-BR" sz="1800" dirty="0">
              <a:ln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44" name="Retângulo de cantos arredondados 43"/>
          <p:cNvSpPr/>
          <p:nvPr/>
        </p:nvSpPr>
        <p:spPr>
          <a:xfrm>
            <a:off x="4831995" y="3419656"/>
            <a:ext cx="1468197" cy="432565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3d extrusionH="57150">
              <a:bevelT w="57150" h="38100" prst="artDeco"/>
            </a:sp3d>
          </a:bodyPr>
          <a:lstStyle/>
          <a:p>
            <a:pPr algn="ctr">
              <a:defRPr/>
            </a:pPr>
            <a:r>
              <a:rPr lang="pt-BR" sz="18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xxxxxxxxx</a:t>
            </a:r>
            <a:endParaRPr lang="pt-BR" sz="18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tângulo 44"/>
          <p:cNvSpPr/>
          <p:nvPr/>
        </p:nvSpPr>
        <p:spPr>
          <a:xfrm rot="18064895">
            <a:off x="5028308" y="2275723"/>
            <a:ext cx="2133918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pt-BR" sz="1800" b="1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Fonte de Recurso</a:t>
            </a:r>
            <a:endParaRPr lang="pt-BR" sz="1800" dirty="0">
              <a:ln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46" name="Retângulo de cantos arredondados 45"/>
          <p:cNvSpPr/>
          <p:nvPr/>
        </p:nvSpPr>
        <p:spPr>
          <a:xfrm>
            <a:off x="6344163" y="3419656"/>
            <a:ext cx="291081" cy="432565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3d extrusionH="57150">
              <a:bevelT w="57150" h="38100" prst="artDeco"/>
            </a:sp3d>
          </a:bodyPr>
          <a:lstStyle/>
          <a:p>
            <a:pPr algn="ctr">
              <a:defRPr/>
            </a:pPr>
            <a:r>
              <a:rPr lang="pt-BR" sz="1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</a:t>
            </a:r>
            <a:endParaRPr lang="pt-BR" sz="18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tângulo 47"/>
          <p:cNvSpPr/>
          <p:nvPr/>
        </p:nvSpPr>
        <p:spPr>
          <a:xfrm rot="18064895">
            <a:off x="5770951" y="2091409"/>
            <a:ext cx="2544286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pt-BR" sz="1800" b="1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Categoria Econômica</a:t>
            </a:r>
            <a:endParaRPr lang="pt-BR" sz="1800" dirty="0">
              <a:ln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49" name="Retângulo de cantos arredondados 48"/>
          <p:cNvSpPr/>
          <p:nvPr/>
        </p:nvSpPr>
        <p:spPr>
          <a:xfrm>
            <a:off x="6660232" y="3419656"/>
            <a:ext cx="291081" cy="432565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3d extrusionH="57150">
              <a:bevelT w="57150" h="38100" prst="artDeco"/>
            </a:sp3d>
          </a:bodyPr>
          <a:lstStyle/>
          <a:p>
            <a:pPr algn="ctr">
              <a:defRPr/>
            </a:pPr>
            <a:r>
              <a:rPr lang="pt-BR" sz="1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</a:t>
            </a:r>
            <a:endParaRPr lang="pt-BR" sz="18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tângulo 49"/>
          <p:cNvSpPr/>
          <p:nvPr/>
        </p:nvSpPr>
        <p:spPr>
          <a:xfrm rot="18064895">
            <a:off x="6208533" y="2242155"/>
            <a:ext cx="2223686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pt-BR" sz="1800" b="1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Grupo de Despesa</a:t>
            </a:r>
            <a:endParaRPr lang="pt-BR" sz="1800" dirty="0">
              <a:ln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51" name="Retângulo de cantos arredondados 50"/>
          <p:cNvSpPr/>
          <p:nvPr/>
        </p:nvSpPr>
        <p:spPr>
          <a:xfrm>
            <a:off x="6975092" y="3419656"/>
            <a:ext cx="499302" cy="432565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3d extrusionH="57150">
              <a:bevelT w="57150" h="38100" prst="artDeco"/>
            </a:sp3d>
          </a:bodyPr>
          <a:lstStyle/>
          <a:p>
            <a:pPr algn="ctr">
              <a:defRPr/>
            </a:pPr>
            <a:r>
              <a:rPr lang="pt-BR" sz="18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xx</a:t>
            </a:r>
            <a:endParaRPr lang="pt-BR" sz="18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etângulo 51"/>
          <p:cNvSpPr/>
          <p:nvPr/>
        </p:nvSpPr>
        <p:spPr>
          <a:xfrm rot="18064895">
            <a:off x="6438544" y="1931435"/>
            <a:ext cx="2933239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pt-BR" sz="1800" b="1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Modalidade de Aplicação</a:t>
            </a:r>
            <a:endParaRPr lang="pt-BR" sz="1800" dirty="0">
              <a:ln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53" name="Retângulo de cantos arredondados 52"/>
          <p:cNvSpPr/>
          <p:nvPr/>
        </p:nvSpPr>
        <p:spPr>
          <a:xfrm>
            <a:off x="7512313" y="3419655"/>
            <a:ext cx="499302" cy="432565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3d extrusionH="57150">
              <a:bevelT w="57150" h="38100" prst="artDeco"/>
            </a:sp3d>
          </a:bodyPr>
          <a:lstStyle/>
          <a:p>
            <a:pPr algn="ctr">
              <a:defRPr/>
            </a:pPr>
            <a:r>
              <a:rPr lang="pt-BR" sz="18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xx</a:t>
            </a:r>
            <a:endParaRPr lang="pt-BR" sz="18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etângulo 53"/>
          <p:cNvSpPr/>
          <p:nvPr/>
        </p:nvSpPr>
        <p:spPr>
          <a:xfrm rot="18064895">
            <a:off x="7060890" y="2087008"/>
            <a:ext cx="2569934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pt-BR" sz="1800" b="1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Elemento da Despesa</a:t>
            </a:r>
            <a:endParaRPr lang="pt-BR" sz="1800" dirty="0">
              <a:ln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55" name="Retângulo de cantos arredondados 54"/>
          <p:cNvSpPr/>
          <p:nvPr/>
        </p:nvSpPr>
        <p:spPr>
          <a:xfrm>
            <a:off x="8046945" y="3419656"/>
            <a:ext cx="291081" cy="432565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3d extrusionH="57150">
              <a:bevelT w="57150" h="38100" prst="artDeco"/>
            </a:sp3d>
          </a:bodyPr>
          <a:lstStyle/>
          <a:p>
            <a:pPr algn="ctr">
              <a:defRPr/>
            </a:pPr>
            <a:r>
              <a:rPr lang="pt-BR" sz="1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</a:t>
            </a:r>
            <a:endParaRPr lang="pt-BR" sz="18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etângulo 55"/>
          <p:cNvSpPr/>
          <p:nvPr/>
        </p:nvSpPr>
        <p:spPr>
          <a:xfrm rot="18064895">
            <a:off x="7661304" y="2387409"/>
            <a:ext cx="1890261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pt-BR" sz="1800" b="1" dirty="0" err="1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</a:t>
            </a:r>
            <a:r>
              <a:rPr lang="pt-BR" sz="1800" b="1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Estratégico</a:t>
            </a:r>
            <a:endParaRPr lang="pt-BR" sz="1800" dirty="0">
              <a:ln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2411760" y="476672"/>
            <a:ext cx="4320479" cy="560094"/>
            <a:chOff x="2411760" y="1052736"/>
            <a:chExt cx="4320479" cy="720080"/>
          </a:xfrm>
        </p:grpSpPr>
        <p:sp>
          <p:nvSpPr>
            <p:cNvPr id="73" name="Elipse 72"/>
            <p:cNvSpPr/>
            <p:nvPr/>
          </p:nvSpPr>
          <p:spPr>
            <a:xfrm rot="16200000">
              <a:off x="4211960" y="-747464"/>
              <a:ext cx="720080" cy="4320479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bg2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wordArtVert" lIns="0" tIns="0" rIns="0" bIns="0" anchor="ctr">
              <a:noAutofit/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pt-BR" sz="1800" b="1" dirty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" name="Retângulo 73"/>
            <p:cNvSpPr/>
            <p:nvPr/>
          </p:nvSpPr>
          <p:spPr>
            <a:xfrm>
              <a:off x="3466564" y="1212720"/>
              <a:ext cx="241309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t-BR" sz="2000" b="1" dirty="0" smtClean="0">
                  <a:ln>
                    <a:solidFill>
                      <a:schemeClr val="tx2">
                        <a:lumMod val="25000"/>
                      </a:schemeClr>
                    </a:solidFill>
                  </a:ln>
                  <a:solidFill>
                    <a:schemeClr val="tx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O R Ç A M E N T O</a:t>
              </a:r>
              <a:endParaRPr lang="pt-BR" sz="2000" b="1" dirty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7" name="Título 1"/>
          <p:cNvSpPr txBox="1">
            <a:spLocks/>
          </p:cNvSpPr>
          <p:nvPr/>
        </p:nvSpPr>
        <p:spPr>
          <a:xfrm>
            <a:off x="3574444" y="1115399"/>
            <a:ext cx="1933660" cy="936104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pt-BR"/>
            </a:defPPr>
            <a:lvl1pPr algn="ctr" eaLnBrk="1" fontAlgn="auto" hangingPunct="1">
              <a:spcAft>
                <a:spcPts val="0"/>
              </a:spcAft>
              <a:defRPr sz="3200" b="1">
                <a:solidFill>
                  <a:schemeClr val="tx2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</a:defRPr>
            </a:lvl2pPr>
            <a:lvl3pPr algn="ctr" eaLnBrk="0" hangingPunct="0">
              <a:defRPr sz="4400">
                <a:solidFill>
                  <a:schemeClr val="tx2"/>
                </a:solidFill>
              </a:defRPr>
            </a:lvl3pPr>
            <a:lvl4pPr algn="ctr" eaLnBrk="0" hangingPunct="0">
              <a:defRPr sz="4400">
                <a:solidFill>
                  <a:schemeClr val="tx2"/>
                </a:solidFill>
              </a:defRPr>
            </a:lvl4pPr>
            <a:lvl5pPr algn="ctr" eaLnBrk="0" hangingPunct="0">
              <a:defRPr sz="4400">
                <a:solidFill>
                  <a:schemeClr val="tx2"/>
                </a:solidFill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9pPr>
          </a:lstStyle>
          <a:p>
            <a:r>
              <a:rPr lang="pt-BR" sz="24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</a:rPr>
              <a:t>X</a:t>
            </a:r>
            <a:r>
              <a:rPr lang="pt-BR" sz="20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</a:rPr>
              <a:t> Digitação</a:t>
            </a:r>
            <a:endParaRPr lang="pt-BR" sz="2000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/>
            </a:endParaRPr>
          </a:p>
          <a:p>
            <a:endParaRPr lang="pt-BR" sz="2000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/>
            </a:endParaRPr>
          </a:p>
        </p:txBody>
      </p:sp>
      <p:cxnSp>
        <p:nvCxnSpPr>
          <p:cNvPr id="78" name="Conector de seta reta 77"/>
          <p:cNvCxnSpPr/>
          <p:nvPr/>
        </p:nvCxnSpPr>
        <p:spPr>
          <a:xfrm flipV="1">
            <a:off x="683568" y="3275639"/>
            <a:ext cx="163251" cy="115870"/>
          </a:xfrm>
          <a:prstGeom prst="straightConnector1">
            <a:avLst/>
          </a:prstGeom>
          <a:ln>
            <a:solidFill>
              <a:schemeClr val="bg1">
                <a:lumMod val="90000"/>
                <a:lumOff val="1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Chave esquerda 22"/>
          <p:cNvSpPr/>
          <p:nvPr/>
        </p:nvSpPr>
        <p:spPr>
          <a:xfrm rot="5400000">
            <a:off x="592265" y="3197342"/>
            <a:ext cx="161562" cy="589785"/>
          </a:xfrm>
          <a:prstGeom prst="leftBrace">
            <a:avLst/>
          </a:prstGeom>
          <a:ln>
            <a:solidFill>
              <a:schemeClr val="bg1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5" name="Grupo 24"/>
          <p:cNvGrpSpPr/>
          <p:nvPr/>
        </p:nvGrpSpPr>
        <p:grpSpPr>
          <a:xfrm>
            <a:off x="179512" y="4715798"/>
            <a:ext cx="2978124" cy="684077"/>
            <a:chOff x="179512" y="6057292"/>
            <a:chExt cx="2978124" cy="684076"/>
          </a:xfrm>
        </p:grpSpPr>
        <p:sp>
          <p:nvSpPr>
            <p:cNvPr id="79" name="Retângulo 78"/>
            <p:cNvSpPr/>
            <p:nvPr/>
          </p:nvSpPr>
          <p:spPr>
            <a:xfrm>
              <a:off x="179512" y="6057292"/>
              <a:ext cx="2977291" cy="68407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0" name="Título 1"/>
            <p:cNvSpPr txBox="1">
              <a:spLocks/>
            </p:cNvSpPr>
            <p:nvPr/>
          </p:nvSpPr>
          <p:spPr>
            <a:xfrm>
              <a:off x="179512" y="6201308"/>
              <a:ext cx="2978124" cy="468052"/>
            </a:xfrm>
            <a:prstGeom prst="rect">
              <a:avLst/>
            </a:prstGeom>
          </p:spPr>
          <p:txBody>
            <a:bodyPr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defPPr>
                <a:defRPr lang="pt-BR"/>
              </a:defPPr>
              <a:lvl1pPr algn="ctr" eaLnBrk="1" fontAlgn="auto" hangingPunct="1">
                <a:spcAft>
                  <a:spcPts val="0"/>
                </a:spcAft>
                <a:defRPr sz="3200" b="1">
                  <a:solidFill>
                    <a:schemeClr val="tx2"/>
                  </a:solidFill>
                  <a:effectLst>
                    <a:outerShdw blurRad="60007" dist="310007" dir="7680000" sy="30000" kx="1300200" algn="ctr" rotWithShape="0">
                      <a:prstClr val="black">
                        <a:alpha val="32000"/>
                      </a:prstClr>
                    </a:outerShdw>
                  </a:effectLst>
                  <a:latin typeface="Arial" pitchFamily="34" charset="0"/>
                  <a:ea typeface="+mj-ea"/>
                  <a:cs typeface="Arial" pitchFamily="34" charset="0"/>
                </a:defRPr>
              </a:lvl1pPr>
              <a:lvl2pPr algn="ctr" eaLnBrk="0" hangingPunct="0">
                <a:defRPr sz="4400">
                  <a:solidFill>
                    <a:schemeClr val="tx2"/>
                  </a:solidFill>
                </a:defRPr>
              </a:lvl2pPr>
              <a:lvl3pPr algn="ctr" eaLnBrk="0" hangingPunct="0">
                <a:defRPr sz="4400">
                  <a:solidFill>
                    <a:schemeClr val="tx2"/>
                  </a:solidFill>
                </a:defRPr>
              </a:lvl3pPr>
              <a:lvl4pPr algn="ctr" eaLnBrk="0" hangingPunct="0">
                <a:defRPr sz="4400">
                  <a:solidFill>
                    <a:schemeClr val="tx2"/>
                  </a:solidFill>
                </a:defRPr>
              </a:lvl4pPr>
              <a:lvl5pPr algn="ctr" eaLnBrk="0" hangingPunct="0">
                <a:defRPr sz="4400">
                  <a:solidFill>
                    <a:schemeClr val="tx2"/>
                  </a:solidFill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</a:defRPr>
              </a:lvl9pPr>
            </a:lstStyle>
            <a:p>
              <a:r>
                <a:rPr lang="pt-BR" sz="2400" dirty="0" smtClean="0">
                  <a:ln>
                    <a:solidFill>
                      <a:schemeClr val="tx2">
                        <a:lumMod val="10000"/>
                      </a:schemeClr>
                    </a:solidFill>
                  </a:ln>
                  <a:solidFill>
                    <a:srgbClr val="132549"/>
                  </a:solidFill>
                  <a:effectLst/>
                </a:rPr>
                <a:t>FOLHA</a:t>
              </a:r>
            </a:p>
          </p:txBody>
        </p:sp>
      </p:grpSp>
      <p:grpSp>
        <p:nvGrpSpPr>
          <p:cNvPr id="26" name="Grupo 25"/>
          <p:cNvGrpSpPr/>
          <p:nvPr/>
        </p:nvGrpSpPr>
        <p:grpSpPr>
          <a:xfrm>
            <a:off x="5508104" y="4715799"/>
            <a:ext cx="2978124" cy="684076"/>
            <a:chOff x="5508104" y="6057292"/>
            <a:chExt cx="2978124" cy="684076"/>
          </a:xfrm>
        </p:grpSpPr>
        <p:sp>
          <p:nvSpPr>
            <p:cNvPr id="81" name="Retângulo 80"/>
            <p:cNvSpPr/>
            <p:nvPr/>
          </p:nvSpPr>
          <p:spPr>
            <a:xfrm>
              <a:off x="5508104" y="6057292"/>
              <a:ext cx="2977291" cy="68407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2" name="Título 1"/>
            <p:cNvSpPr txBox="1">
              <a:spLocks/>
            </p:cNvSpPr>
            <p:nvPr/>
          </p:nvSpPr>
          <p:spPr>
            <a:xfrm>
              <a:off x="5508104" y="6201308"/>
              <a:ext cx="2978124" cy="468052"/>
            </a:xfrm>
            <a:prstGeom prst="rect">
              <a:avLst/>
            </a:prstGeom>
          </p:spPr>
          <p:txBody>
            <a:bodyPr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defPPr>
                <a:defRPr lang="pt-BR"/>
              </a:defPPr>
              <a:lvl1pPr algn="ctr" eaLnBrk="1" fontAlgn="auto" hangingPunct="1">
                <a:spcAft>
                  <a:spcPts val="0"/>
                </a:spcAft>
                <a:defRPr sz="3200" b="1">
                  <a:solidFill>
                    <a:schemeClr val="tx2"/>
                  </a:solidFill>
                  <a:effectLst>
                    <a:outerShdw blurRad="60007" dist="310007" dir="7680000" sy="30000" kx="1300200" algn="ctr" rotWithShape="0">
                      <a:prstClr val="black">
                        <a:alpha val="32000"/>
                      </a:prstClr>
                    </a:outerShdw>
                  </a:effectLst>
                  <a:latin typeface="Arial" pitchFamily="34" charset="0"/>
                  <a:ea typeface="+mj-ea"/>
                  <a:cs typeface="Arial" pitchFamily="34" charset="0"/>
                </a:defRPr>
              </a:lvl1pPr>
              <a:lvl2pPr algn="ctr" eaLnBrk="0" hangingPunct="0">
                <a:defRPr sz="4400">
                  <a:solidFill>
                    <a:schemeClr val="tx2"/>
                  </a:solidFill>
                </a:defRPr>
              </a:lvl2pPr>
              <a:lvl3pPr algn="ctr" eaLnBrk="0" hangingPunct="0">
                <a:defRPr sz="4400">
                  <a:solidFill>
                    <a:schemeClr val="tx2"/>
                  </a:solidFill>
                </a:defRPr>
              </a:lvl3pPr>
              <a:lvl4pPr algn="ctr" eaLnBrk="0" hangingPunct="0">
                <a:defRPr sz="4400">
                  <a:solidFill>
                    <a:schemeClr val="tx2"/>
                  </a:solidFill>
                </a:defRPr>
              </a:lvl4pPr>
              <a:lvl5pPr algn="ctr" eaLnBrk="0" hangingPunct="0">
                <a:defRPr sz="4400">
                  <a:solidFill>
                    <a:schemeClr val="tx2"/>
                  </a:solidFill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</a:defRPr>
              </a:lvl9pPr>
            </a:lstStyle>
            <a:p>
              <a:r>
                <a:rPr lang="pt-BR" sz="2400" dirty="0" smtClean="0">
                  <a:ln>
                    <a:solidFill>
                      <a:schemeClr val="tx2">
                        <a:lumMod val="10000"/>
                      </a:schemeClr>
                    </a:solidFill>
                  </a:ln>
                  <a:solidFill>
                    <a:srgbClr val="132549"/>
                  </a:solidFill>
                  <a:effectLst/>
                </a:rPr>
                <a:t>PE-INTEGRADO</a:t>
              </a:r>
            </a:p>
          </p:txBody>
        </p:sp>
      </p:grpSp>
      <p:sp>
        <p:nvSpPr>
          <p:cNvPr id="83" name="Seta para baixo 82"/>
          <p:cNvSpPr/>
          <p:nvPr/>
        </p:nvSpPr>
        <p:spPr>
          <a:xfrm>
            <a:off x="971600" y="4382233"/>
            <a:ext cx="1152128" cy="270903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4" name="Seta para baixo 83"/>
          <p:cNvSpPr/>
          <p:nvPr/>
        </p:nvSpPr>
        <p:spPr>
          <a:xfrm>
            <a:off x="6372200" y="4382233"/>
            <a:ext cx="1152128" cy="270904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5" name="Seta à esquerda, à direita e acima 84"/>
          <p:cNvSpPr/>
          <p:nvPr/>
        </p:nvSpPr>
        <p:spPr>
          <a:xfrm rot="10800000">
            <a:off x="3600062" y="4859814"/>
            <a:ext cx="1475994" cy="540061"/>
          </a:xfrm>
          <a:prstGeom prst="leftRightUp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86" name="Grupo 85"/>
          <p:cNvGrpSpPr/>
          <p:nvPr/>
        </p:nvGrpSpPr>
        <p:grpSpPr>
          <a:xfrm>
            <a:off x="3347864" y="5445224"/>
            <a:ext cx="1944216" cy="557003"/>
            <a:chOff x="3131840" y="6256373"/>
            <a:chExt cx="1944216" cy="557003"/>
          </a:xfrm>
        </p:grpSpPr>
        <p:sp>
          <p:nvSpPr>
            <p:cNvPr id="87" name="Retângulo 86"/>
            <p:cNvSpPr/>
            <p:nvPr/>
          </p:nvSpPr>
          <p:spPr>
            <a:xfrm>
              <a:off x="3131840" y="6256373"/>
              <a:ext cx="1944216" cy="55700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8" name="Título 1"/>
            <p:cNvSpPr txBox="1">
              <a:spLocks/>
            </p:cNvSpPr>
            <p:nvPr/>
          </p:nvSpPr>
          <p:spPr>
            <a:xfrm>
              <a:off x="3133029" y="6309320"/>
              <a:ext cx="1943027" cy="432048"/>
            </a:xfrm>
            <a:prstGeom prst="rect">
              <a:avLst/>
            </a:prstGeom>
          </p:spPr>
          <p:txBody>
            <a:bodyPr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defPPr>
                <a:defRPr lang="pt-BR"/>
              </a:defPPr>
              <a:lvl1pPr algn="ctr" eaLnBrk="1" fontAlgn="auto" hangingPunct="1">
                <a:spcAft>
                  <a:spcPts val="0"/>
                </a:spcAft>
                <a:defRPr sz="3200" b="1">
                  <a:solidFill>
                    <a:schemeClr val="tx2"/>
                  </a:solidFill>
                  <a:effectLst>
                    <a:outerShdw blurRad="60007" dist="310007" dir="7680000" sy="30000" kx="1300200" algn="ctr" rotWithShape="0">
                      <a:prstClr val="black">
                        <a:alpha val="32000"/>
                      </a:prstClr>
                    </a:outerShdw>
                  </a:effectLst>
                  <a:latin typeface="Arial" pitchFamily="34" charset="0"/>
                  <a:ea typeface="+mj-ea"/>
                  <a:cs typeface="Arial" pitchFamily="34" charset="0"/>
                </a:defRPr>
              </a:lvl1pPr>
              <a:lvl2pPr algn="ctr" eaLnBrk="0" hangingPunct="0">
                <a:defRPr sz="4400">
                  <a:solidFill>
                    <a:schemeClr val="tx2"/>
                  </a:solidFill>
                </a:defRPr>
              </a:lvl2pPr>
              <a:lvl3pPr algn="ctr" eaLnBrk="0" hangingPunct="0">
                <a:defRPr sz="4400">
                  <a:solidFill>
                    <a:schemeClr val="tx2"/>
                  </a:solidFill>
                </a:defRPr>
              </a:lvl3pPr>
              <a:lvl4pPr algn="ctr" eaLnBrk="0" hangingPunct="0">
                <a:defRPr sz="4400">
                  <a:solidFill>
                    <a:schemeClr val="tx2"/>
                  </a:solidFill>
                </a:defRPr>
              </a:lvl4pPr>
              <a:lvl5pPr algn="ctr" eaLnBrk="0" hangingPunct="0">
                <a:defRPr sz="4400">
                  <a:solidFill>
                    <a:schemeClr val="tx2"/>
                  </a:solidFill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</a:defRPr>
              </a:lvl9pPr>
            </a:lstStyle>
            <a:p>
              <a:r>
                <a:rPr lang="pt-BR" sz="2400" dirty="0" smtClean="0">
                  <a:ln>
                    <a:solidFill>
                      <a:srgbClr val="024684"/>
                    </a:solidFill>
                  </a:ln>
                  <a:solidFill>
                    <a:srgbClr val="214283"/>
                  </a:solidFill>
                  <a:effectLst/>
                </a:rPr>
                <a:t>S.G.C.</a:t>
              </a:r>
              <a:endParaRPr lang="pt-BR" sz="2000" dirty="0">
                <a:ln>
                  <a:solidFill>
                    <a:srgbClr val="024684"/>
                  </a:solidFill>
                </a:ln>
                <a:solidFill>
                  <a:srgbClr val="214283"/>
                </a:solidFill>
                <a:effectLst/>
              </a:endParaRPr>
            </a:p>
            <a:p>
              <a:endParaRPr lang="pt-BR" sz="2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7518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3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80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100"/>
                            </p:stCondLst>
                            <p:childTnLst>
                              <p:par>
                                <p:cTn id="4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400"/>
                            </p:stCondLst>
                            <p:childTnLst>
                              <p:par>
                                <p:cTn id="4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00"/>
                            </p:stCondLst>
                            <p:childTnLst>
                              <p:par>
                                <p:cTn id="5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300"/>
                            </p:stCondLst>
                            <p:childTnLst>
                              <p:par>
                                <p:cTn id="5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600"/>
                            </p:stCondLst>
                            <p:childTnLst>
                              <p:par>
                                <p:cTn id="6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900"/>
                            </p:stCondLst>
                            <p:childTnLst>
                              <p:par>
                                <p:cTn id="6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200"/>
                            </p:stCondLst>
                            <p:childTnLst>
                              <p:par>
                                <p:cTn id="7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800"/>
                            </p:stCondLst>
                            <p:childTnLst>
                              <p:par>
                                <p:cTn id="7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100"/>
                            </p:stCondLst>
                            <p:childTnLst>
                              <p:par>
                                <p:cTn id="8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400"/>
                            </p:stCondLst>
                            <p:childTnLst>
                              <p:par>
                                <p:cTn id="8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700"/>
                            </p:stCondLst>
                            <p:childTnLst>
                              <p:par>
                                <p:cTn id="9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300"/>
                            </p:stCondLst>
                            <p:childTnLst>
                              <p:par>
                                <p:cTn id="9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600"/>
                            </p:stCondLst>
                            <p:childTnLst>
                              <p:par>
                                <p:cTn id="10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900"/>
                            </p:stCondLst>
                            <p:childTnLst>
                              <p:par>
                                <p:cTn id="10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200"/>
                            </p:stCondLst>
                            <p:childTnLst>
                              <p:par>
                                <p:cTn id="1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7500"/>
                            </p:stCondLst>
                            <p:childTnLst>
                              <p:par>
                                <p:cTn id="1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7800"/>
                            </p:stCondLst>
                            <p:childTnLst>
                              <p:par>
                                <p:cTn id="1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8100"/>
                            </p:stCondLst>
                            <p:childTnLst>
                              <p:par>
                                <p:cTn id="1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4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8400"/>
                            </p:stCondLst>
                            <p:childTnLst>
                              <p:par>
                                <p:cTn id="1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8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8700"/>
                            </p:stCondLst>
                            <p:childTnLst>
                              <p:par>
                                <p:cTn id="1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2" dur="3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9000"/>
                            </p:stCondLst>
                            <p:childTnLst>
                              <p:par>
                                <p:cTn id="13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6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9300"/>
                            </p:stCondLst>
                            <p:childTnLst>
                              <p:par>
                                <p:cTn id="1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0" dur="3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9600"/>
                            </p:stCondLst>
                            <p:childTnLst>
                              <p:par>
                                <p:cTn id="14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9" dur="3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00"/>
                            </p:stCondLst>
                            <p:childTnLst>
                              <p:par>
                                <p:cTn id="15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3" dur="3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6" dur="3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/>
      <p:bldP spid="34" grpId="0"/>
      <p:bldP spid="38" grpId="0"/>
      <p:bldP spid="40" grpId="0"/>
      <p:bldP spid="41" grpId="0"/>
      <p:bldP spid="42" grpId="0"/>
      <p:bldP spid="43" grpId="0"/>
      <p:bldP spid="44" grpId="0" animBg="1"/>
      <p:bldP spid="45" grpId="0"/>
      <p:bldP spid="46" grpId="0" animBg="1"/>
      <p:bldP spid="48" grpId="0"/>
      <p:bldP spid="49" grpId="0" animBg="1"/>
      <p:bldP spid="50" grpId="0"/>
      <p:bldP spid="51" grpId="0" animBg="1"/>
      <p:bldP spid="52" grpId="0"/>
      <p:bldP spid="53" grpId="0" animBg="1"/>
      <p:bldP spid="54" grpId="0"/>
      <p:bldP spid="55" grpId="0" animBg="1"/>
      <p:bldP spid="56" grpId="0"/>
      <p:bldP spid="77" grpId="0"/>
      <p:bldP spid="23" grpId="0" animBg="1"/>
      <p:bldP spid="83" grpId="0" animBg="1"/>
      <p:bldP spid="84" grpId="0" animBg="1"/>
      <p:bldP spid="8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-6140" y="0"/>
            <a:ext cx="9144000" cy="504056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pt-BR"/>
            </a:defPPr>
            <a:lvl1pPr algn="ctr" eaLnBrk="1" fontAlgn="auto" hangingPunct="1">
              <a:spcAft>
                <a:spcPts val="0"/>
              </a:spcAft>
              <a:defRPr sz="3200" b="1">
                <a:solidFill>
                  <a:schemeClr val="tx2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</a:defRPr>
            </a:lvl2pPr>
            <a:lvl3pPr algn="ctr" eaLnBrk="0" hangingPunct="0">
              <a:defRPr sz="4400">
                <a:solidFill>
                  <a:schemeClr val="tx2"/>
                </a:solidFill>
              </a:defRPr>
            </a:lvl3pPr>
            <a:lvl4pPr algn="ctr" eaLnBrk="0" hangingPunct="0">
              <a:defRPr sz="4400">
                <a:solidFill>
                  <a:schemeClr val="tx2"/>
                </a:solidFill>
              </a:defRPr>
            </a:lvl4pPr>
            <a:lvl5pPr algn="ctr" eaLnBrk="0" hangingPunct="0">
              <a:defRPr sz="4400">
                <a:solidFill>
                  <a:schemeClr val="tx2"/>
                </a:solidFill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9pPr>
          </a:lstStyle>
          <a:p>
            <a:r>
              <a:rPr lang="pt-BR" sz="2800" dirty="0" smtClean="0"/>
              <a:t>TERCEIRA FASE </a:t>
            </a:r>
            <a:r>
              <a:rPr lang="pt-BR" sz="28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– </a:t>
            </a:r>
            <a:r>
              <a:rPr lang="pt-BR" sz="28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2ª </a:t>
            </a:r>
            <a:r>
              <a:rPr lang="pt-BR" sz="28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Versão</a:t>
            </a:r>
          </a:p>
          <a:p>
            <a:endParaRPr lang="pt-BR" sz="2800" dirty="0"/>
          </a:p>
        </p:txBody>
      </p:sp>
      <p:cxnSp>
        <p:nvCxnSpPr>
          <p:cNvPr id="79" name="Conector reto 78"/>
          <p:cNvCxnSpPr/>
          <p:nvPr/>
        </p:nvCxnSpPr>
        <p:spPr>
          <a:xfrm rot="16200000">
            <a:off x="-2702125" y="2277333"/>
            <a:ext cx="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1" name="Seta para a direita 140"/>
          <p:cNvSpPr/>
          <p:nvPr/>
        </p:nvSpPr>
        <p:spPr>
          <a:xfrm>
            <a:off x="2663788" y="1484783"/>
            <a:ext cx="684076" cy="224308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8" name="Grupo 37"/>
          <p:cNvGrpSpPr/>
          <p:nvPr/>
        </p:nvGrpSpPr>
        <p:grpSpPr>
          <a:xfrm>
            <a:off x="107504" y="1052736"/>
            <a:ext cx="2448272" cy="1323439"/>
            <a:chOff x="4860032" y="3021920"/>
            <a:chExt cx="1512168" cy="1998681"/>
          </a:xfrm>
        </p:grpSpPr>
        <p:sp>
          <p:nvSpPr>
            <p:cNvPr id="39" name="Retângulo com Único Canto Aparado 38"/>
            <p:cNvSpPr/>
            <p:nvPr/>
          </p:nvSpPr>
          <p:spPr>
            <a:xfrm>
              <a:off x="4860032" y="3068960"/>
              <a:ext cx="1512168" cy="1512598"/>
            </a:xfrm>
            <a:prstGeom prst="snip1Rect">
              <a:avLst/>
            </a:prstGeom>
            <a:solidFill>
              <a:srgbClr val="132549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0" name="CaixaDeTexto 39"/>
            <p:cNvSpPr txBox="1"/>
            <p:nvPr/>
          </p:nvSpPr>
          <p:spPr>
            <a:xfrm>
              <a:off x="4860032" y="3021920"/>
              <a:ext cx="1512168" cy="199868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defPPr>
                <a:defRPr lang="pt-BR"/>
              </a:defPPr>
              <a:lvl1pPr algn="ctr">
                <a:defRPr sz="2000" b="1">
                  <a:ln>
                    <a:solidFill>
                      <a:schemeClr val="tx1"/>
                    </a:solidFill>
                  </a:ln>
                  <a:latin typeface="Arial" pitchFamily="34" charset="0"/>
                  <a:cs typeface="Arial" pitchFamily="34" charset="0"/>
                </a:defRPr>
              </a:lvl1pPr>
            </a:lstStyle>
            <a:p>
              <a:r>
                <a:rPr lang="pt-BR" dirty="0"/>
                <a:t>CUSTOS POR </a:t>
              </a:r>
              <a:r>
                <a:rPr lang="pt-BR" dirty="0" smtClean="0"/>
                <a:t>CÉLULA ORÇAMENTÁRIA</a:t>
              </a:r>
              <a:endParaRPr lang="pt-BR" dirty="0"/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3500611" y="908720"/>
            <a:ext cx="2357445" cy="1229046"/>
            <a:chOff x="3419872" y="1509752"/>
            <a:chExt cx="1728192" cy="1271176"/>
          </a:xfrm>
        </p:grpSpPr>
        <p:sp>
          <p:nvSpPr>
            <p:cNvPr id="3" name="Retângulo de cantos arredondados 2"/>
            <p:cNvSpPr/>
            <p:nvPr/>
          </p:nvSpPr>
          <p:spPr>
            <a:xfrm>
              <a:off x="3419872" y="1509752"/>
              <a:ext cx="1728192" cy="1271176"/>
            </a:xfrm>
            <a:prstGeom prst="roundRect">
              <a:avLst/>
            </a:prstGeom>
            <a:solidFill>
              <a:srgbClr val="13254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CaixaDeTexto 4"/>
            <p:cNvSpPr txBox="1"/>
            <p:nvPr/>
          </p:nvSpPr>
          <p:spPr>
            <a:xfrm>
              <a:off x="3419872" y="1658706"/>
              <a:ext cx="1728192" cy="105047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defPPr>
                <a:defRPr lang="pt-BR"/>
              </a:defPPr>
              <a:lvl1pPr algn="ctr">
                <a:defRPr sz="2000" b="1">
                  <a:ln>
                    <a:solidFill>
                      <a:schemeClr val="tx1"/>
                    </a:solidFill>
                  </a:ln>
                  <a:latin typeface="Arial" pitchFamily="34" charset="0"/>
                  <a:cs typeface="Arial" pitchFamily="34" charset="0"/>
                </a:defRPr>
              </a:lvl1pPr>
            </a:lstStyle>
            <a:p>
              <a:r>
                <a:rPr lang="pt-BR" dirty="0"/>
                <a:t>ABERTURA </a:t>
              </a:r>
              <a:r>
                <a:rPr lang="pt-BR" dirty="0" smtClean="0"/>
                <a:t>DA CÉLULA POR COMPETÊNCIA</a:t>
              </a:r>
              <a:endParaRPr lang="pt-BR" dirty="0"/>
            </a:p>
          </p:txBody>
        </p:sp>
      </p:grpSp>
      <p:grpSp>
        <p:nvGrpSpPr>
          <p:cNvPr id="43" name="Grupo 42"/>
          <p:cNvGrpSpPr/>
          <p:nvPr/>
        </p:nvGrpSpPr>
        <p:grpSpPr>
          <a:xfrm>
            <a:off x="6739856" y="1064500"/>
            <a:ext cx="2440656" cy="924340"/>
            <a:chOff x="3715520" y="2660440"/>
            <a:chExt cx="2728688" cy="924340"/>
          </a:xfrm>
        </p:grpSpPr>
        <p:sp>
          <p:nvSpPr>
            <p:cNvPr id="44" name="Retângulo de cantos arredondados 43"/>
            <p:cNvSpPr/>
            <p:nvPr/>
          </p:nvSpPr>
          <p:spPr>
            <a:xfrm>
              <a:off x="3931544" y="2660440"/>
              <a:ext cx="2224632" cy="924340"/>
            </a:xfrm>
            <a:prstGeom prst="roundRect">
              <a:avLst/>
            </a:prstGeom>
            <a:solidFill>
              <a:srgbClr val="19316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/>
            </a:p>
          </p:txBody>
        </p:sp>
        <p:sp>
          <p:nvSpPr>
            <p:cNvPr id="45" name="CaixaDeTexto 44"/>
            <p:cNvSpPr txBox="1"/>
            <p:nvPr/>
          </p:nvSpPr>
          <p:spPr>
            <a:xfrm>
              <a:off x="3715520" y="2732878"/>
              <a:ext cx="27286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pt-BR" sz="2000" b="1" dirty="0" smtClean="0">
                  <a:ln>
                    <a:solidFill>
                      <a:schemeClr val="tx1"/>
                    </a:solidFill>
                  </a:ln>
                  <a:latin typeface="Arial" pitchFamily="34" charset="0"/>
                  <a:cs typeface="Arial" pitchFamily="34" charset="0"/>
                </a:rPr>
                <a:t>GESTÃO  OPERACIONAL</a:t>
              </a:r>
            </a:p>
          </p:txBody>
        </p:sp>
      </p:grpSp>
      <p:sp>
        <p:nvSpPr>
          <p:cNvPr id="46" name="Seta para a direita 45"/>
          <p:cNvSpPr/>
          <p:nvPr/>
        </p:nvSpPr>
        <p:spPr>
          <a:xfrm>
            <a:off x="6012160" y="1484784"/>
            <a:ext cx="720080" cy="207640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9" name="Seta para a direita 48"/>
          <p:cNvSpPr/>
          <p:nvPr/>
        </p:nvSpPr>
        <p:spPr>
          <a:xfrm rot="19119596">
            <a:off x="2678360" y="2572016"/>
            <a:ext cx="1267000" cy="195076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0" name="Seta para a direita 49"/>
          <p:cNvSpPr/>
          <p:nvPr/>
        </p:nvSpPr>
        <p:spPr>
          <a:xfrm rot="16200000">
            <a:off x="3623538" y="3128788"/>
            <a:ext cx="1824738" cy="215846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Seta para a direita 31"/>
          <p:cNvSpPr/>
          <p:nvPr/>
        </p:nvSpPr>
        <p:spPr>
          <a:xfrm rot="14102598">
            <a:off x="5101490" y="2684361"/>
            <a:ext cx="1267000" cy="195076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33526"/>
            <a:ext cx="2747120" cy="195165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868" y="3140968"/>
            <a:ext cx="2752556" cy="182397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246370"/>
            <a:ext cx="2609149" cy="184692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6169195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7" dur="3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8" fill="hold" nodeType="click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2" dur="3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3" dur="3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8" dur="300"/>
                                            <p:tgtEl>
                                              <p:spTgt spid="1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20" presetID="6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22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24" presetID="6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26" dur="3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28" presetID="6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0" dur="3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32" presetID="6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4" dur="3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6" presetID="6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8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40" presetID="6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42" dur="3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44" presetID="6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46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51" dur="3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53" presetID="6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55" dur="3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141" grpId="0" animBg="1"/>
          <p:bldP spid="46" grpId="0" animBg="1"/>
          <p:bldP spid="49" grpId="0" animBg="1"/>
          <p:bldP spid="50" grpId="0" animBg="1"/>
          <p:bldP spid="3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7" dur="3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3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3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8" dur="300"/>
                                            <p:tgtEl>
                                              <p:spTgt spid="1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20" presetID="6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22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24" presetID="6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26" dur="3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28" presetID="6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0" dur="3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32" presetID="6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4" dur="3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6" presetID="6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8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40" presetID="6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42" dur="3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44" presetID="6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46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51" dur="3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53" presetID="6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55" dur="3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141" grpId="0" animBg="1"/>
          <p:bldP spid="46" grpId="0" animBg="1"/>
          <p:bldP spid="49" grpId="0" animBg="1"/>
          <p:bldP spid="50" grpId="0" animBg="1"/>
          <p:bldP spid="32" grpId="0" animBg="1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WordArt 28"/>
          <p:cNvSpPr>
            <a:spLocks noChangeArrowheads="1" noChangeShapeType="1" noTextEdit="1"/>
          </p:cNvSpPr>
          <p:nvPr/>
        </p:nvSpPr>
        <p:spPr bwMode="auto">
          <a:xfrm>
            <a:off x="1476375" y="47625"/>
            <a:ext cx="6264275" cy="18240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>
              <a:defRPr/>
            </a:pPr>
            <a:r>
              <a:rPr lang="pt-BR" sz="3600" b="1" kern="10" dirty="0">
                <a:gradFill flip="none" rotWithShape="1">
                  <a:gsLst>
                    <a:gs pos="0">
                      <a:schemeClr val="bg1"/>
                    </a:gs>
                    <a:gs pos="30000">
                      <a:schemeClr val="bg2">
                        <a:lumMod val="75000"/>
                      </a:schemeClr>
                    </a:gs>
                    <a:gs pos="70000">
                      <a:schemeClr val="bg2">
                        <a:lumMod val="25000"/>
                      </a:schemeClr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  <a:tileRect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                </a:t>
            </a:r>
          </a:p>
        </p:txBody>
      </p:sp>
      <p:sp>
        <p:nvSpPr>
          <p:cNvPr id="10" name="Título 4"/>
          <p:cNvSpPr txBox="1">
            <a:spLocks/>
          </p:cNvSpPr>
          <p:nvPr/>
        </p:nvSpPr>
        <p:spPr>
          <a:xfrm>
            <a:off x="0" y="2420888"/>
            <a:ext cx="9144000" cy="2232248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pt-BR" sz="60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ESTRATÉGIA DE IMPLANTAÇÃO</a:t>
            </a:r>
          </a:p>
        </p:txBody>
      </p:sp>
    </p:spTree>
    <p:extLst>
      <p:ext uri="{BB962C8B-B14F-4D97-AF65-F5344CB8AC3E}">
        <p14:creationId xmlns:p14="http://schemas.microsoft.com/office/powerpoint/2010/main" val="39312030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upo 67"/>
          <p:cNvGrpSpPr/>
          <p:nvPr/>
        </p:nvGrpSpPr>
        <p:grpSpPr>
          <a:xfrm>
            <a:off x="0" y="4383969"/>
            <a:ext cx="9108504" cy="2406761"/>
            <a:chOff x="0" y="4498368"/>
            <a:chExt cx="9108504" cy="2406761"/>
          </a:xfrm>
        </p:grpSpPr>
        <p:sp>
          <p:nvSpPr>
            <p:cNvPr id="150" name="Retângulo de cantos arredondados 149"/>
            <p:cNvSpPr/>
            <p:nvPr/>
          </p:nvSpPr>
          <p:spPr>
            <a:xfrm>
              <a:off x="0" y="4498368"/>
              <a:ext cx="9108504" cy="2361616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endParaRPr lang="pt-BR" sz="1400" b="1" dirty="0" smtClean="0">
                <a:solidFill>
                  <a:schemeClr val="bg1"/>
                </a:solidFill>
              </a:endParaRPr>
            </a:p>
            <a:p>
              <a:endParaRPr lang="pt-BR" sz="1400" b="1" dirty="0">
                <a:solidFill>
                  <a:schemeClr val="bg1"/>
                </a:solidFill>
              </a:endParaRPr>
            </a:p>
            <a:p>
              <a:endParaRPr lang="pt-BR" sz="1400" b="1" dirty="0" smtClean="0">
                <a:solidFill>
                  <a:schemeClr val="bg1"/>
                </a:solidFill>
              </a:endParaRPr>
            </a:p>
            <a:p>
              <a:endParaRPr lang="pt-BR" sz="1400" b="1" dirty="0">
                <a:solidFill>
                  <a:schemeClr val="bg1"/>
                </a:solidFill>
              </a:endParaRPr>
            </a:p>
            <a:p>
              <a:endParaRPr lang="pt-BR" sz="1400" b="1" dirty="0" smtClean="0">
                <a:solidFill>
                  <a:schemeClr val="bg1"/>
                </a:solidFill>
              </a:endParaRPr>
            </a:p>
            <a:p>
              <a:endParaRPr lang="pt-BR" sz="1400" b="1" dirty="0">
                <a:solidFill>
                  <a:schemeClr val="bg1"/>
                </a:solidFill>
              </a:endParaRPr>
            </a:p>
            <a:p>
              <a:endParaRPr lang="pt-BR" sz="1400" b="1" dirty="0" smtClean="0">
                <a:solidFill>
                  <a:schemeClr val="bg1"/>
                </a:solidFill>
              </a:endParaRPr>
            </a:p>
            <a:p>
              <a:endParaRPr lang="pt-BR" sz="1400" b="1" dirty="0">
                <a:solidFill>
                  <a:schemeClr val="bg1"/>
                </a:solidFill>
              </a:endParaRPr>
            </a:p>
            <a:p>
              <a:endParaRPr lang="pt-BR" sz="1400" b="1" dirty="0" smtClean="0">
                <a:solidFill>
                  <a:schemeClr val="bg1"/>
                </a:solidFill>
              </a:endParaRPr>
            </a:p>
            <a:p>
              <a:endParaRPr lang="pt-BR" sz="1400" b="1" dirty="0">
                <a:solidFill>
                  <a:schemeClr val="bg1"/>
                </a:solidFill>
              </a:endParaRPr>
            </a:p>
            <a:p>
              <a:endParaRPr lang="pt-BR" sz="1400" b="1" dirty="0" smtClean="0">
                <a:solidFill>
                  <a:schemeClr val="bg1"/>
                </a:solidFill>
              </a:endParaRPr>
            </a:p>
            <a:p>
              <a:endParaRPr lang="pt-BR" sz="1400" b="1" dirty="0">
                <a:solidFill>
                  <a:schemeClr val="bg1"/>
                </a:solidFill>
              </a:endParaRPr>
            </a:p>
            <a:p>
              <a:endParaRPr lang="pt-BR" sz="1400" b="1" dirty="0" smtClean="0">
                <a:solidFill>
                  <a:schemeClr val="bg1"/>
                </a:solidFill>
              </a:endParaRPr>
            </a:p>
            <a:p>
              <a:endParaRPr lang="pt-BR" sz="1400" b="1" dirty="0">
                <a:solidFill>
                  <a:schemeClr val="bg1"/>
                </a:solidFill>
              </a:endParaRPr>
            </a:p>
            <a:p>
              <a:endParaRPr lang="pt-BR" sz="1400" b="1" dirty="0" smtClean="0">
                <a:solidFill>
                  <a:schemeClr val="bg1"/>
                </a:solidFill>
              </a:endParaRPr>
            </a:p>
            <a:p>
              <a:endParaRPr lang="pt-BR" sz="1400" b="1" dirty="0">
                <a:solidFill>
                  <a:schemeClr val="bg1"/>
                </a:solidFill>
              </a:endParaRPr>
            </a:p>
            <a:p>
              <a:endParaRPr lang="pt-BR" sz="1400" b="1" dirty="0" smtClean="0">
                <a:solidFill>
                  <a:schemeClr val="bg1"/>
                </a:solidFill>
              </a:endParaRPr>
            </a:p>
            <a:p>
              <a:endParaRPr lang="pt-BR" sz="1400" b="1" dirty="0">
                <a:solidFill>
                  <a:schemeClr val="bg1"/>
                </a:solidFill>
              </a:endParaRPr>
            </a:p>
            <a:p>
              <a:r>
                <a:rPr lang="pt-BR" sz="1400" b="1" dirty="0" smtClean="0">
                  <a:solidFill>
                    <a:schemeClr val="bg1"/>
                  </a:solidFill>
                </a:rPr>
                <a:t>                                                                                                                                        </a:t>
              </a:r>
            </a:p>
            <a:p>
              <a:endParaRPr lang="pt-BR" sz="1400" b="1" dirty="0">
                <a:solidFill>
                  <a:schemeClr val="bg1"/>
                </a:solidFill>
              </a:endParaRPr>
            </a:p>
            <a:p>
              <a:endParaRPr lang="pt-B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67" name="CaixaDeTexto 66"/>
            <p:cNvSpPr txBox="1"/>
            <p:nvPr/>
          </p:nvSpPr>
          <p:spPr>
            <a:xfrm>
              <a:off x="341530" y="6597352"/>
              <a:ext cx="28809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b="1" dirty="0" smtClean="0">
                  <a:solidFill>
                    <a:schemeClr val="bg1"/>
                  </a:solidFill>
                </a:rPr>
                <a:t>ESTRUTURA NOS ÓRGÃOS</a:t>
              </a:r>
              <a:endParaRPr lang="pt-BR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49" name="Retângulo de cantos arredondados 148"/>
          <p:cNvSpPr/>
          <p:nvPr/>
        </p:nvSpPr>
        <p:spPr>
          <a:xfrm>
            <a:off x="0" y="2065247"/>
            <a:ext cx="9108504" cy="2257466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pt-BR" sz="1400" b="1" dirty="0" smtClean="0">
                <a:solidFill>
                  <a:schemeClr val="bg1"/>
                </a:solidFill>
              </a:rPr>
              <a:t>ESTRUTURA CORPORATIVA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16" name="Retângulo de cantos arredondados 15"/>
          <p:cNvSpPr/>
          <p:nvPr/>
        </p:nvSpPr>
        <p:spPr bwMode="auto">
          <a:xfrm>
            <a:off x="4104456" y="1118323"/>
            <a:ext cx="1224136" cy="468086"/>
          </a:xfrm>
          <a:prstGeom prst="roundRect">
            <a:avLst/>
          </a:prstGeom>
          <a:solidFill>
            <a:srgbClr val="13254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18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SEFAZ</a:t>
            </a:r>
            <a:endParaRPr lang="pt-BR" sz="18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tângulo de cantos arredondados 18"/>
          <p:cNvSpPr/>
          <p:nvPr/>
        </p:nvSpPr>
        <p:spPr bwMode="auto">
          <a:xfrm>
            <a:off x="395536" y="4556756"/>
            <a:ext cx="792088" cy="351680"/>
          </a:xfrm>
          <a:prstGeom prst="roundRect">
            <a:avLst/>
          </a:prstGeom>
          <a:solidFill>
            <a:srgbClr val="224282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12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SEE – Set Contábil</a:t>
            </a:r>
            <a:endParaRPr lang="pt-BR" sz="12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cxnSp>
        <p:nvCxnSpPr>
          <p:cNvPr id="21" name="Conector reto 20"/>
          <p:cNvCxnSpPr>
            <a:stCxn id="16" idx="2"/>
          </p:cNvCxnSpPr>
          <p:nvPr/>
        </p:nvCxnSpPr>
        <p:spPr>
          <a:xfrm>
            <a:off x="4716524" y="1586409"/>
            <a:ext cx="0" cy="36004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Retângulo de cantos arredondados 24"/>
          <p:cNvSpPr/>
          <p:nvPr/>
        </p:nvSpPr>
        <p:spPr bwMode="auto">
          <a:xfrm>
            <a:off x="1619672" y="4568540"/>
            <a:ext cx="792088" cy="351680"/>
          </a:xfrm>
          <a:prstGeom prst="roundRect">
            <a:avLst/>
          </a:prstGeom>
          <a:solidFill>
            <a:srgbClr val="224282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12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SES – Set Contábil</a:t>
            </a:r>
            <a:endParaRPr lang="pt-BR" sz="12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27" name="Retângulo de cantos arredondados 26"/>
          <p:cNvSpPr/>
          <p:nvPr/>
        </p:nvSpPr>
        <p:spPr bwMode="auto">
          <a:xfrm>
            <a:off x="2843808" y="4538737"/>
            <a:ext cx="902042" cy="351680"/>
          </a:xfrm>
          <a:prstGeom prst="roundRect">
            <a:avLst/>
          </a:prstGeom>
          <a:solidFill>
            <a:srgbClr val="224282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12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SDS – Set Contábil</a:t>
            </a:r>
            <a:endParaRPr lang="pt-BR" sz="12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cxnSp>
        <p:nvCxnSpPr>
          <p:cNvPr id="42" name="Conector reto 41"/>
          <p:cNvCxnSpPr>
            <a:stCxn id="44" idx="2"/>
            <a:endCxn id="17" idx="0"/>
          </p:cNvCxnSpPr>
          <p:nvPr/>
        </p:nvCxnSpPr>
        <p:spPr>
          <a:xfrm>
            <a:off x="4716524" y="2162473"/>
            <a:ext cx="0" cy="14401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3" name="CaixaDeTexto 42"/>
          <p:cNvSpPr txBox="1"/>
          <p:nvPr/>
        </p:nvSpPr>
        <p:spPr>
          <a:xfrm>
            <a:off x="0" y="15007"/>
            <a:ext cx="9108504" cy="584775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pt-BR"/>
            </a:defPPr>
            <a:lvl1pPr algn="ctr" eaLnBrk="1" fontAlgn="auto" hangingPunct="1">
              <a:spcAft>
                <a:spcPts val="0"/>
              </a:spcAft>
              <a:defRPr sz="3200" b="1">
                <a:solidFill>
                  <a:schemeClr val="tx2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</a:defRPr>
            </a:lvl2pPr>
            <a:lvl3pPr algn="ctr" eaLnBrk="0" hangingPunct="0">
              <a:defRPr sz="4400">
                <a:solidFill>
                  <a:schemeClr val="tx2"/>
                </a:solidFill>
              </a:defRPr>
            </a:lvl3pPr>
            <a:lvl4pPr algn="ctr" eaLnBrk="0" hangingPunct="0">
              <a:defRPr sz="4400">
                <a:solidFill>
                  <a:schemeClr val="tx2"/>
                </a:solidFill>
              </a:defRPr>
            </a:lvl4pPr>
            <a:lvl5pPr algn="ctr" eaLnBrk="0" hangingPunct="0">
              <a:defRPr sz="4400">
                <a:solidFill>
                  <a:schemeClr val="tx2"/>
                </a:solidFill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9pPr>
          </a:lstStyle>
          <a:p>
            <a:r>
              <a:rPr lang="pt-BR" dirty="0" smtClean="0"/>
              <a:t>ESTRATÉGIA DE IMPLANTAÇÃO</a:t>
            </a:r>
            <a:endParaRPr lang="pt-BR" dirty="0"/>
          </a:p>
        </p:txBody>
      </p:sp>
      <p:sp>
        <p:nvSpPr>
          <p:cNvPr id="44" name="Retângulo de cantos arredondados 43"/>
          <p:cNvSpPr/>
          <p:nvPr/>
        </p:nvSpPr>
        <p:spPr bwMode="auto">
          <a:xfrm>
            <a:off x="4104456" y="1694387"/>
            <a:ext cx="1224136" cy="468086"/>
          </a:xfrm>
          <a:prstGeom prst="roundRect">
            <a:avLst/>
          </a:prstGeom>
          <a:solidFill>
            <a:srgbClr val="13254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18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SETE</a:t>
            </a:r>
            <a:endParaRPr lang="pt-BR" sz="18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tângulo de cantos arredondados 16"/>
          <p:cNvSpPr/>
          <p:nvPr/>
        </p:nvSpPr>
        <p:spPr bwMode="auto">
          <a:xfrm>
            <a:off x="4032448" y="2306488"/>
            <a:ext cx="1368152" cy="513057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pt-BR" sz="1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Diretoria de Custos</a:t>
            </a:r>
            <a:endParaRPr lang="pt-BR" sz="1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tângulo de cantos arredondados 47"/>
          <p:cNvSpPr/>
          <p:nvPr/>
        </p:nvSpPr>
        <p:spPr bwMode="auto">
          <a:xfrm>
            <a:off x="179664" y="3746649"/>
            <a:ext cx="1079968" cy="5400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pt-BR" sz="1200" b="1" dirty="0" smtClean="0">
                <a:solidFill>
                  <a:srgbClr val="132549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cs typeface="Arial" pitchFamily="34" charset="0"/>
              </a:rPr>
              <a:t>Analista de</a:t>
            </a:r>
          </a:p>
          <a:p>
            <a:pPr algn="ctr">
              <a:defRPr/>
            </a:pPr>
            <a:r>
              <a:rPr lang="pt-BR" sz="1200" b="1" dirty="0" smtClean="0">
                <a:solidFill>
                  <a:srgbClr val="132549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cs typeface="Arial" pitchFamily="34" charset="0"/>
              </a:rPr>
              <a:t>Custos  </a:t>
            </a:r>
          </a:p>
          <a:p>
            <a:pPr algn="ctr">
              <a:defRPr/>
            </a:pPr>
            <a:r>
              <a:rPr lang="pt-BR" sz="1200" b="1" dirty="0" smtClean="0">
                <a:solidFill>
                  <a:srgbClr val="132549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cs typeface="Arial" pitchFamily="34" charset="0"/>
              </a:rPr>
              <a:t>Educação</a:t>
            </a:r>
            <a:endParaRPr lang="pt-BR" sz="1200" b="1" dirty="0">
              <a:solidFill>
                <a:srgbClr val="132549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49" name="Retângulo de cantos arredondados 48"/>
          <p:cNvSpPr/>
          <p:nvPr/>
        </p:nvSpPr>
        <p:spPr bwMode="auto">
          <a:xfrm>
            <a:off x="1403648" y="3746650"/>
            <a:ext cx="1080120" cy="5400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pt-BR" sz="1200" b="1" dirty="0" smtClean="0">
                <a:solidFill>
                  <a:srgbClr val="132549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cs typeface="Arial" pitchFamily="34" charset="0"/>
              </a:rPr>
              <a:t>Analista de</a:t>
            </a:r>
          </a:p>
          <a:p>
            <a:pPr algn="ctr">
              <a:defRPr/>
            </a:pPr>
            <a:r>
              <a:rPr lang="pt-BR" sz="1200" b="1" dirty="0" smtClean="0">
                <a:solidFill>
                  <a:srgbClr val="132549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cs typeface="Arial" pitchFamily="34" charset="0"/>
              </a:rPr>
              <a:t>Custos </a:t>
            </a:r>
          </a:p>
          <a:p>
            <a:pPr algn="ctr">
              <a:defRPr/>
            </a:pPr>
            <a:r>
              <a:rPr lang="pt-BR" sz="1200" b="1" dirty="0" smtClean="0">
                <a:solidFill>
                  <a:srgbClr val="132549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cs typeface="Arial" pitchFamily="34" charset="0"/>
              </a:rPr>
              <a:t>Saúde</a:t>
            </a:r>
            <a:endParaRPr lang="pt-BR" sz="1200" b="1" dirty="0">
              <a:solidFill>
                <a:srgbClr val="132549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50" name="Retângulo de cantos arredondados 49"/>
          <p:cNvSpPr/>
          <p:nvPr/>
        </p:nvSpPr>
        <p:spPr bwMode="auto">
          <a:xfrm>
            <a:off x="2627784" y="3746650"/>
            <a:ext cx="1044624" cy="5400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pt-BR" sz="1200" b="1" dirty="0" smtClean="0">
                <a:solidFill>
                  <a:srgbClr val="132549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cs typeface="Arial" pitchFamily="34" charset="0"/>
              </a:rPr>
              <a:t>Analista de</a:t>
            </a:r>
          </a:p>
          <a:p>
            <a:pPr algn="ctr">
              <a:defRPr/>
            </a:pPr>
            <a:r>
              <a:rPr lang="pt-BR" sz="1200" b="1" dirty="0" smtClean="0">
                <a:solidFill>
                  <a:srgbClr val="132549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cs typeface="Arial" pitchFamily="34" charset="0"/>
              </a:rPr>
              <a:t>Custos</a:t>
            </a:r>
          </a:p>
          <a:p>
            <a:pPr algn="ctr">
              <a:defRPr/>
            </a:pPr>
            <a:r>
              <a:rPr lang="pt-BR" sz="1200" b="1" dirty="0" smtClean="0">
                <a:solidFill>
                  <a:srgbClr val="132549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cs typeface="Arial" pitchFamily="34" charset="0"/>
              </a:rPr>
              <a:t>Def. Social</a:t>
            </a:r>
            <a:endParaRPr lang="pt-BR" sz="1200" b="1" dirty="0">
              <a:solidFill>
                <a:srgbClr val="132549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51" name="Retângulo de cantos arredondados 50"/>
          <p:cNvSpPr/>
          <p:nvPr/>
        </p:nvSpPr>
        <p:spPr bwMode="auto">
          <a:xfrm>
            <a:off x="2592288" y="2666529"/>
            <a:ext cx="1368152" cy="46805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pt-BR" sz="1200" b="1" dirty="0" smtClean="0">
                <a:solidFill>
                  <a:srgbClr val="132549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cs typeface="Arial" pitchFamily="34" charset="0"/>
              </a:rPr>
              <a:t>Coordenador de</a:t>
            </a:r>
            <a:r>
              <a:rPr lang="pt-BR" sz="1200" b="1" dirty="0">
                <a:solidFill>
                  <a:srgbClr val="132549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pt-BR" sz="1200" b="1" dirty="0" smtClean="0">
                <a:solidFill>
                  <a:srgbClr val="132549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cs typeface="Arial" pitchFamily="34" charset="0"/>
              </a:rPr>
              <a:t>Projetos</a:t>
            </a:r>
          </a:p>
        </p:txBody>
      </p:sp>
      <p:sp>
        <p:nvSpPr>
          <p:cNvPr id="31" name="Retângulo de cantos arredondados 30"/>
          <p:cNvSpPr/>
          <p:nvPr/>
        </p:nvSpPr>
        <p:spPr bwMode="auto">
          <a:xfrm>
            <a:off x="4139952" y="4566417"/>
            <a:ext cx="858421" cy="324000"/>
          </a:xfrm>
          <a:prstGeom prst="roundRect">
            <a:avLst/>
          </a:prstGeom>
          <a:solidFill>
            <a:srgbClr val="0D8AFB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12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SAD – Set Contábil</a:t>
            </a:r>
            <a:endParaRPr lang="pt-BR" sz="12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36" name="Retângulo de cantos arredondados 35"/>
          <p:cNvSpPr/>
          <p:nvPr/>
        </p:nvSpPr>
        <p:spPr bwMode="auto">
          <a:xfrm>
            <a:off x="5355609" y="4578795"/>
            <a:ext cx="944583" cy="324000"/>
          </a:xfrm>
          <a:prstGeom prst="roundRect">
            <a:avLst/>
          </a:prstGeom>
          <a:solidFill>
            <a:srgbClr val="0D8AFB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12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SEFAZ – Set Contábil</a:t>
            </a:r>
            <a:endParaRPr lang="pt-BR" sz="12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cxnSp>
        <p:nvCxnSpPr>
          <p:cNvPr id="4" name="Conector angulado 3"/>
          <p:cNvCxnSpPr>
            <a:stCxn id="17" idx="2"/>
            <a:endCxn id="31" idx="0"/>
          </p:cNvCxnSpPr>
          <p:nvPr/>
        </p:nvCxnSpPr>
        <p:spPr>
          <a:xfrm rot="5400000">
            <a:off x="3769408" y="3619301"/>
            <a:ext cx="1746872" cy="147361"/>
          </a:xfrm>
          <a:prstGeom prst="bentConnector3">
            <a:avLst>
              <a:gd name="adj1" fmla="val 375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angulado 7"/>
          <p:cNvCxnSpPr>
            <a:stCxn id="17" idx="2"/>
            <a:endCxn id="36" idx="0"/>
          </p:cNvCxnSpPr>
          <p:nvPr/>
        </p:nvCxnSpPr>
        <p:spPr>
          <a:xfrm rot="16200000" flipH="1">
            <a:off x="4392587" y="3143481"/>
            <a:ext cx="1759250" cy="1111377"/>
          </a:xfrm>
          <a:prstGeom prst="bentConnector3">
            <a:avLst>
              <a:gd name="adj1" fmla="val 37588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ctor angulado 74"/>
          <p:cNvCxnSpPr>
            <a:stCxn id="17" idx="2"/>
            <a:endCxn id="51" idx="3"/>
          </p:cNvCxnSpPr>
          <p:nvPr/>
        </p:nvCxnSpPr>
        <p:spPr>
          <a:xfrm rot="5400000">
            <a:off x="4297977" y="2482008"/>
            <a:ext cx="81010" cy="756084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angulado 77"/>
          <p:cNvCxnSpPr>
            <a:stCxn id="17" idx="2"/>
            <a:endCxn id="50" idx="0"/>
          </p:cNvCxnSpPr>
          <p:nvPr/>
        </p:nvCxnSpPr>
        <p:spPr>
          <a:xfrm rot="5400000">
            <a:off x="3469758" y="2499883"/>
            <a:ext cx="927105" cy="1566428"/>
          </a:xfrm>
          <a:prstGeom prst="bentConnector3">
            <a:avLst>
              <a:gd name="adj1" fmla="val 70609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 angulado 80"/>
          <p:cNvCxnSpPr>
            <a:stCxn id="17" idx="2"/>
            <a:endCxn id="49" idx="0"/>
          </p:cNvCxnSpPr>
          <p:nvPr/>
        </p:nvCxnSpPr>
        <p:spPr>
          <a:xfrm rot="5400000">
            <a:off x="2866564" y="1896689"/>
            <a:ext cx="927105" cy="2772816"/>
          </a:xfrm>
          <a:prstGeom prst="bentConnector3">
            <a:avLst>
              <a:gd name="adj1" fmla="val 70609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ector angulado 83"/>
          <p:cNvCxnSpPr>
            <a:stCxn id="17" idx="2"/>
            <a:endCxn id="48" idx="0"/>
          </p:cNvCxnSpPr>
          <p:nvPr/>
        </p:nvCxnSpPr>
        <p:spPr>
          <a:xfrm rot="5400000">
            <a:off x="2254534" y="1284659"/>
            <a:ext cx="927104" cy="3996876"/>
          </a:xfrm>
          <a:prstGeom prst="bentConnector3">
            <a:avLst>
              <a:gd name="adj1" fmla="val 70609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ector angulado 105"/>
          <p:cNvCxnSpPr>
            <a:stCxn id="48" idx="2"/>
            <a:endCxn id="19" idx="0"/>
          </p:cNvCxnSpPr>
          <p:nvPr/>
        </p:nvCxnSpPr>
        <p:spPr>
          <a:xfrm rot="16200000" flipH="1">
            <a:off x="620561" y="4385736"/>
            <a:ext cx="270107" cy="71932"/>
          </a:xfrm>
          <a:prstGeom prst="bentConnector3">
            <a:avLst>
              <a:gd name="adj1" fmla="val 50000"/>
            </a:avLst>
          </a:prstGeom>
          <a:ln w="1905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ector angulado 107"/>
          <p:cNvCxnSpPr>
            <a:stCxn id="49" idx="2"/>
            <a:endCxn id="25" idx="0"/>
          </p:cNvCxnSpPr>
          <p:nvPr/>
        </p:nvCxnSpPr>
        <p:spPr>
          <a:xfrm rot="16200000" flipH="1">
            <a:off x="1838767" y="4391591"/>
            <a:ext cx="281890" cy="72008"/>
          </a:xfrm>
          <a:prstGeom prst="bentConnector3">
            <a:avLst>
              <a:gd name="adj1" fmla="val 50000"/>
            </a:avLst>
          </a:prstGeom>
          <a:ln w="1905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angulado 53"/>
          <p:cNvCxnSpPr>
            <a:stCxn id="50" idx="2"/>
            <a:endCxn id="27" idx="0"/>
          </p:cNvCxnSpPr>
          <p:nvPr/>
        </p:nvCxnSpPr>
        <p:spPr>
          <a:xfrm rot="16200000" flipH="1">
            <a:off x="3096419" y="4340326"/>
            <a:ext cx="252087" cy="144733"/>
          </a:xfrm>
          <a:prstGeom prst="bentConnector3">
            <a:avLst>
              <a:gd name="adj1" fmla="val 50000"/>
            </a:avLst>
          </a:prstGeom>
          <a:ln w="1905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ector angulado 100"/>
          <p:cNvCxnSpPr>
            <a:endCxn id="77" idx="2"/>
          </p:cNvCxnSpPr>
          <p:nvPr/>
        </p:nvCxnSpPr>
        <p:spPr>
          <a:xfrm>
            <a:off x="107504" y="5204576"/>
            <a:ext cx="144016" cy="25480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ector angulado 102"/>
          <p:cNvCxnSpPr>
            <a:stCxn id="19" idx="1"/>
            <a:endCxn id="98" idx="2"/>
          </p:cNvCxnSpPr>
          <p:nvPr/>
        </p:nvCxnSpPr>
        <p:spPr>
          <a:xfrm rot="10800000" flipV="1">
            <a:off x="287524" y="4732595"/>
            <a:ext cx="108012" cy="1628145"/>
          </a:xfrm>
          <a:prstGeom prst="bentConnector3">
            <a:avLst>
              <a:gd name="adj1" fmla="val 311643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tângulo de cantos arredondados 62"/>
          <p:cNvSpPr/>
          <p:nvPr/>
        </p:nvSpPr>
        <p:spPr bwMode="auto">
          <a:xfrm>
            <a:off x="5472608" y="2666529"/>
            <a:ext cx="1368152" cy="46805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pt-BR" sz="1200" b="1" dirty="0" smtClean="0">
                <a:solidFill>
                  <a:srgbClr val="132549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cs typeface="Arial" pitchFamily="34" charset="0"/>
              </a:rPr>
              <a:t>Secretária</a:t>
            </a:r>
            <a:endParaRPr lang="pt-BR" sz="1200" b="1" dirty="0">
              <a:solidFill>
                <a:srgbClr val="132549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Calibri" panose="020F0502020204030204" pitchFamily="34" charset="0"/>
              <a:cs typeface="Arial" pitchFamily="34" charset="0"/>
            </a:endParaRPr>
          </a:p>
        </p:txBody>
      </p:sp>
      <p:cxnSp>
        <p:nvCxnSpPr>
          <p:cNvPr id="64" name="Conector angulado 63"/>
          <p:cNvCxnSpPr>
            <a:stCxn id="17" idx="2"/>
            <a:endCxn id="63" idx="1"/>
          </p:cNvCxnSpPr>
          <p:nvPr/>
        </p:nvCxnSpPr>
        <p:spPr>
          <a:xfrm rot="16200000" flipH="1">
            <a:off x="5054061" y="2482008"/>
            <a:ext cx="81010" cy="756084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Elipse 97"/>
          <p:cNvSpPr/>
          <p:nvPr/>
        </p:nvSpPr>
        <p:spPr>
          <a:xfrm>
            <a:off x="287524" y="6166521"/>
            <a:ext cx="900100" cy="38844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>
            <a:off x="251520" y="6218733"/>
            <a:ext cx="1044116" cy="27699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Consultores</a:t>
            </a:r>
            <a:endParaRPr lang="pt-BR" sz="1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77" name="Elipse 76"/>
          <p:cNvSpPr/>
          <p:nvPr/>
        </p:nvSpPr>
        <p:spPr>
          <a:xfrm>
            <a:off x="251520" y="5035836"/>
            <a:ext cx="972108" cy="38844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0" name="CaixaDeTexto 79"/>
          <p:cNvSpPr txBox="1"/>
          <p:nvPr/>
        </p:nvSpPr>
        <p:spPr>
          <a:xfrm>
            <a:off x="179512" y="5075269"/>
            <a:ext cx="1044116" cy="27699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1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Anali</a:t>
            </a:r>
            <a:r>
              <a:rPr lang="pt-BR" sz="1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Custos</a:t>
            </a:r>
            <a:endParaRPr lang="pt-BR" sz="1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cxnSp>
        <p:nvCxnSpPr>
          <p:cNvPr id="95" name="Conector angulado 94"/>
          <p:cNvCxnSpPr>
            <a:endCxn id="100" idx="2"/>
          </p:cNvCxnSpPr>
          <p:nvPr/>
        </p:nvCxnSpPr>
        <p:spPr>
          <a:xfrm>
            <a:off x="1331640" y="5204575"/>
            <a:ext cx="108012" cy="25480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ector angulado 95"/>
          <p:cNvCxnSpPr>
            <a:stCxn id="25" idx="1"/>
            <a:endCxn id="97" idx="2"/>
          </p:cNvCxnSpPr>
          <p:nvPr/>
        </p:nvCxnSpPr>
        <p:spPr>
          <a:xfrm rot="10800000" flipV="1">
            <a:off x="1511660" y="4744380"/>
            <a:ext cx="108012" cy="1616360"/>
          </a:xfrm>
          <a:prstGeom prst="bentConnector3">
            <a:avLst>
              <a:gd name="adj1" fmla="val 311643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Elipse 96"/>
          <p:cNvSpPr/>
          <p:nvPr/>
        </p:nvSpPr>
        <p:spPr>
          <a:xfrm>
            <a:off x="1511660" y="6166520"/>
            <a:ext cx="900100" cy="38844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9" name="CaixaDeTexto 98"/>
          <p:cNvSpPr txBox="1"/>
          <p:nvPr/>
        </p:nvSpPr>
        <p:spPr>
          <a:xfrm>
            <a:off x="1475656" y="6218732"/>
            <a:ext cx="1044116" cy="27699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Consultores</a:t>
            </a:r>
            <a:endParaRPr lang="pt-BR" sz="1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00" name="Elipse 99"/>
          <p:cNvSpPr/>
          <p:nvPr/>
        </p:nvSpPr>
        <p:spPr>
          <a:xfrm>
            <a:off x="1439652" y="5035835"/>
            <a:ext cx="972108" cy="38844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4" name="CaixaDeTexto 103"/>
          <p:cNvSpPr txBox="1"/>
          <p:nvPr/>
        </p:nvSpPr>
        <p:spPr>
          <a:xfrm>
            <a:off x="1403648" y="5075268"/>
            <a:ext cx="1044116" cy="27699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1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Anali</a:t>
            </a:r>
            <a:r>
              <a:rPr lang="pt-BR" sz="1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Custos</a:t>
            </a:r>
            <a:endParaRPr lang="pt-BR" sz="1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cxnSp>
        <p:nvCxnSpPr>
          <p:cNvPr id="109" name="Conector angulado 108"/>
          <p:cNvCxnSpPr/>
          <p:nvPr/>
        </p:nvCxnSpPr>
        <p:spPr>
          <a:xfrm>
            <a:off x="2555776" y="5176177"/>
            <a:ext cx="144016" cy="41139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ector angulado 111"/>
          <p:cNvCxnSpPr>
            <a:stCxn id="27" idx="1"/>
            <a:endCxn id="115" idx="2"/>
          </p:cNvCxnSpPr>
          <p:nvPr/>
        </p:nvCxnSpPr>
        <p:spPr>
          <a:xfrm rot="10800000" flipV="1">
            <a:off x="2735796" y="4714576"/>
            <a:ext cx="108012" cy="1617765"/>
          </a:xfrm>
          <a:prstGeom prst="bentConnector3">
            <a:avLst>
              <a:gd name="adj1" fmla="val 311643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Elipse 114"/>
          <p:cNvSpPr/>
          <p:nvPr/>
        </p:nvSpPr>
        <p:spPr>
          <a:xfrm>
            <a:off x="2735796" y="6138122"/>
            <a:ext cx="900100" cy="38844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8" name="CaixaDeTexto 117"/>
          <p:cNvSpPr txBox="1"/>
          <p:nvPr/>
        </p:nvSpPr>
        <p:spPr>
          <a:xfrm>
            <a:off x="2699792" y="6190334"/>
            <a:ext cx="1044116" cy="27699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Consultores</a:t>
            </a:r>
            <a:endParaRPr lang="pt-BR" sz="1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19" name="Elipse 118"/>
          <p:cNvSpPr/>
          <p:nvPr/>
        </p:nvSpPr>
        <p:spPr>
          <a:xfrm>
            <a:off x="2699792" y="5007437"/>
            <a:ext cx="972108" cy="38844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2" name="CaixaDeTexto 121"/>
          <p:cNvSpPr txBox="1"/>
          <p:nvPr/>
        </p:nvSpPr>
        <p:spPr>
          <a:xfrm>
            <a:off x="2627784" y="5046870"/>
            <a:ext cx="1044116" cy="27699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1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Anali</a:t>
            </a:r>
            <a:r>
              <a:rPr lang="pt-BR" sz="1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Custos</a:t>
            </a:r>
            <a:endParaRPr lang="pt-BR" sz="1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cxnSp>
        <p:nvCxnSpPr>
          <p:cNvPr id="126" name="Conector angulado 125"/>
          <p:cNvCxnSpPr>
            <a:endCxn id="130" idx="2"/>
          </p:cNvCxnSpPr>
          <p:nvPr/>
        </p:nvCxnSpPr>
        <p:spPr>
          <a:xfrm>
            <a:off x="3851920" y="5204575"/>
            <a:ext cx="144016" cy="25480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ector angulado 126"/>
          <p:cNvCxnSpPr>
            <a:stCxn id="31" idx="1"/>
            <a:endCxn id="128" idx="2"/>
          </p:cNvCxnSpPr>
          <p:nvPr/>
        </p:nvCxnSpPr>
        <p:spPr>
          <a:xfrm rot="10800000" flipV="1">
            <a:off x="4031940" y="4728416"/>
            <a:ext cx="108012" cy="1632323"/>
          </a:xfrm>
          <a:prstGeom prst="bentConnector3">
            <a:avLst>
              <a:gd name="adj1" fmla="val 311643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Elipse 127"/>
          <p:cNvSpPr/>
          <p:nvPr/>
        </p:nvSpPr>
        <p:spPr>
          <a:xfrm>
            <a:off x="4031940" y="6166520"/>
            <a:ext cx="900100" cy="38844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9" name="CaixaDeTexto 128"/>
          <p:cNvSpPr txBox="1"/>
          <p:nvPr/>
        </p:nvSpPr>
        <p:spPr>
          <a:xfrm>
            <a:off x="3995936" y="6218732"/>
            <a:ext cx="1044116" cy="27699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Consultores</a:t>
            </a:r>
            <a:endParaRPr lang="pt-BR" sz="1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30" name="Elipse 129"/>
          <p:cNvSpPr/>
          <p:nvPr/>
        </p:nvSpPr>
        <p:spPr>
          <a:xfrm>
            <a:off x="3995936" y="5035835"/>
            <a:ext cx="972108" cy="38844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1" name="CaixaDeTexto 130"/>
          <p:cNvSpPr txBox="1"/>
          <p:nvPr/>
        </p:nvSpPr>
        <p:spPr>
          <a:xfrm>
            <a:off x="3923928" y="5075268"/>
            <a:ext cx="1044116" cy="27699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1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Anali</a:t>
            </a:r>
            <a:r>
              <a:rPr lang="pt-BR" sz="1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Custos</a:t>
            </a:r>
            <a:endParaRPr lang="pt-BR" sz="1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cxnSp>
        <p:nvCxnSpPr>
          <p:cNvPr id="134" name="Conector angulado 133"/>
          <p:cNvCxnSpPr>
            <a:endCxn id="141" idx="2"/>
          </p:cNvCxnSpPr>
          <p:nvPr/>
        </p:nvCxnSpPr>
        <p:spPr>
          <a:xfrm>
            <a:off x="5076056" y="5204575"/>
            <a:ext cx="144016" cy="25480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onector angulado 134"/>
          <p:cNvCxnSpPr>
            <a:stCxn id="36" idx="1"/>
            <a:endCxn id="136" idx="2"/>
          </p:cNvCxnSpPr>
          <p:nvPr/>
        </p:nvCxnSpPr>
        <p:spPr>
          <a:xfrm rot="10800000" flipV="1">
            <a:off x="5256077" y="4740794"/>
            <a:ext cx="99533" cy="1619945"/>
          </a:xfrm>
          <a:prstGeom prst="bentConnector3">
            <a:avLst>
              <a:gd name="adj1" fmla="val 329673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Elipse 135"/>
          <p:cNvSpPr/>
          <p:nvPr/>
        </p:nvSpPr>
        <p:spPr>
          <a:xfrm>
            <a:off x="5256076" y="6166520"/>
            <a:ext cx="900100" cy="38844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0" name="CaixaDeTexto 139"/>
          <p:cNvSpPr txBox="1"/>
          <p:nvPr/>
        </p:nvSpPr>
        <p:spPr>
          <a:xfrm>
            <a:off x="5220072" y="6218732"/>
            <a:ext cx="1044116" cy="27699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Consultores</a:t>
            </a:r>
            <a:endParaRPr lang="pt-BR" sz="1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41" name="Elipse 140"/>
          <p:cNvSpPr/>
          <p:nvPr/>
        </p:nvSpPr>
        <p:spPr>
          <a:xfrm>
            <a:off x="5220072" y="5035835"/>
            <a:ext cx="972108" cy="38844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2" name="CaixaDeTexto 141"/>
          <p:cNvSpPr txBox="1"/>
          <p:nvPr/>
        </p:nvSpPr>
        <p:spPr>
          <a:xfrm>
            <a:off x="5184068" y="5075268"/>
            <a:ext cx="1044116" cy="27699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1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Anali</a:t>
            </a:r>
            <a:r>
              <a:rPr lang="pt-BR" sz="1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Custos</a:t>
            </a:r>
            <a:endParaRPr lang="pt-BR" sz="1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44" name="CaixaDeTexto 143"/>
          <p:cNvSpPr txBox="1"/>
          <p:nvPr/>
        </p:nvSpPr>
        <p:spPr>
          <a:xfrm>
            <a:off x="0" y="62068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pt-BR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1ª FASE DE IMPLANTAÇÃO</a:t>
            </a:r>
            <a:endParaRPr lang="pt-BR" b="1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Retângulo de cantos arredondados 70"/>
          <p:cNvSpPr/>
          <p:nvPr/>
        </p:nvSpPr>
        <p:spPr bwMode="auto">
          <a:xfrm>
            <a:off x="7020780" y="2954561"/>
            <a:ext cx="1565666" cy="46805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pt-BR" sz="1200" b="1" dirty="0" smtClean="0">
                <a:solidFill>
                  <a:srgbClr val="132549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cs typeface="Arial" pitchFamily="34" charset="0"/>
              </a:rPr>
              <a:t>Analista de Custos Módulo Estratégico</a:t>
            </a:r>
            <a:endParaRPr lang="pt-BR" sz="1200" b="1" dirty="0">
              <a:solidFill>
                <a:srgbClr val="132549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Calibri" panose="020F0502020204030204" pitchFamily="34" charset="0"/>
              <a:cs typeface="Arial" pitchFamily="34" charset="0"/>
            </a:endParaRPr>
          </a:p>
        </p:txBody>
      </p:sp>
      <p:cxnSp>
        <p:nvCxnSpPr>
          <p:cNvPr id="73" name="Conector angulado 72"/>
          <p:cNvCxnSpPr>
            <a:stCxn id="17" idx="2"/>
            <a:endCxn id="71" idx="1"/>
          </p:cNvCxnSpPr>
          <p:nvPr/>
        </p:nvCxnSpPr>
        <p:spPr>
          <a:xfrm rot="16200000" flipH="1">
            <a:off x="5684131" y="1851938"/>
            <a:ext cx="369042" cy="2304256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tângulo de cantos arredondados 81"/>
          <p:cNvSpPr/>
          <p:nvPr/>
        </p:nvSpPr>
        <p:spPr bwMode="auto">
          <a:xfrm>
            <a:off x="1115616" y="2954561"/>
            <a:ext cx="1368152" cy="46805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pt-BR" sz="1200" b="1" dirty="0" smtClean="0">
                <a:solidFill>
                  <a:srgbClr val="132549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cs typeface="Arial" pitchFamily="34" charset="0"/>
              </a:rPr>
              <a:t>Analistas de Sistemas</a:t>
            </a:r>
            <a:endParaRPr lang="pt-BR" sz="1200" b="1" dirty="0">
              <a:solidFill>
                <a:srgbClr val="132549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Calibri" panose="020F0502020204030204" pitchFamily="34" charset="0"/>
              <a:cs typeface="Arial" pitchFamily="34" charset="0"/>
            </a:endParaRPr>
          </a:p>
        </p:txBody>
      </p:sp>
      <p:cxnSp>
        <p:nvCxnSpPr>
          <p:cNvPr id="83" name="Conector angulado 82"/>
          <p:cNvCxnSpPr>
            <a:stCxn id="17" idx="2"/>
            <a:endCxn id="82" idx="3"/>
          </p:cNvCxnSpPr>
          <p:nvPr/>
        </p:nvCxnSpPr>
        <p:spPr>
          <a:xfrm rot="5400000">
            <a:off x="3415625" y="1887688"/>
            <a:ext cx="369042" cy="2232756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tângulo de cantos arredondados 73"/>
          <p:cNvSpPr/>
          <p:nvPr/>
        </p:nvSpPr>
        <p:spPr bwMode="auto">
          <a:xfrm>
            <a:off x="6660232" y="4556756"/>
            <a:ext cx="900100" cy="351680"/>
          </a:xfrm>
          <a:prstGeom prst="roundRect">
            <a:avLst/>
          </a:prstGeom>
          <a:solidFill>
            <a:srgbClr val="0D8AFB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pt-BR" sz="12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SCGE – Set Contábil</a:t>
            </a:r>
          </a:p>
        </p:txBody>
      </p:sp>
      <p:cxnSp>
        <p:nvCxnSpPr>
          <p:cNvPr id="79" name="Conector angulado 78"/>
          <p:cNvCxnSpPr>
            <a:stCxn id="74" idx="1"/>
            <a:endCxn id="105" idx="1"/>
          </p:cNvCxnSpPr>
          <p:nvPr/>
        </p:nvCxnSpPr>
        <p:spPr>
          <a:xfrm rot="10800000" flipV="1">
            <a:off x="6516216" y="4732595"/>
            <a:ext cx="144016" cy="1624637"/>
          </a:xfrm>
          <a:prstGeom prst="bentConnector3">
            <a:avLst>
              <a:gd name="adj1" fmla="val 258732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ector angulado 86"/>
          <p:cNvCxnSpPr>
            <a:endCxn id="91" idx="1"/>
          </p:cNvCxnSpPr>
          <p:nvPr/>
        </p:nvCxnSpPr>
        <p:spPr>
          <a:xfrm>
            <a:off x="6372200" y="5204576"/>
            <a:ext cx="108012" cy="9193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Elipse 89"/>
          <p:cNvSpPr/>
          <p:nvPr/>
        </p:nvSpPr>
        <p:spPr>
          <a:xfrm>
            <a:off x="6516216" y="5035836"/>
            <a:ext cx="972108" cy="38844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1" name="CaixaDeTexto 90"/>
          <p:cNvSpPr txBox="1"/>
          <p:nvPr/>
        </p:nvSpPr>
        <p:spPr>
          <a:xfrm>
            <a:off x="6480212" y="5075269"/>
            <a:ext cx="1044116" cy="27699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1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Anali</a:t>
            </a:r>
            <a:r>
              <a:rPr lang="pt-BR" sz="1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Custos</a:t>
            </a:r>
            <a:endParaRPr lang="pt-BR" sz="1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02" name="Elipse 101"/>
          <p:cNvSpPr/>
          <p:nvPr/>
        </p:nvSpPr>
        <p:spPr>
          <a:xfrm>
            <a:off x="6552220" y="6166521"/>
            <a:ext cx="900100" cy="38844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5" name="CaixaDeTexto 104"/>
          <p:cNvSpPr txBox="1"/>
          <p:nvPr/>
        </p:nvSpPr>
        <p:spPr>
          <a:xfrm>
            <a:off x="6516216" y="6218733"/>
            <a:ext cx="1044116" cy="27699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Consultores</a:t>
            </a:r>
            <a:endParaRPr lang="pt-BR" sz="1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07" name="Retângulo de cantos arredondados 106"/>
          <p:cNvSpPr/>
          <p:nvPr/>
        </p:nvSpPr>
        <p:spPr bwMode="auto">
          <a:xfrm>
            <a:off x="7956376" y="4556756"/>
            <a:ext cx="1080120" cy="351680"/>
          </a:xfrm>
          <a:prstGeom prst="roundRect">
            <a:avLst/>
          </a:prstGeom>
          <a:solidFill>
            <a:srgbClr val="0D8AFB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pt-BR" sz="12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SEPLAG </a:t>
            </a:r>
            <a:r>
              <a:rPr lang="pt-BR" sz="12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– Set Contábil</a:t>
            </a:r>
          </a:p>
        </p:txBody>
      </p:sp>
      <p:cxnSp>
        <p:nvCxnSpPr>
          <p:cNvPr id="110" name="Conector angulado 109"/>
          <p:cNvCxnSpPr>
            <a:stCxn id="107" idx="1"/>
            <a:endCxn id="117" idx="1"/>
          </p:cNvCxnSpPr>
          <p:nvPr/>
        </p:nvCxnSpPr>
        <p:spPr>
          <a:xfrm rot="10800000" flipH="1" flipV="1">
            <a:off x="7956376" y="4732595"/>
            <a:ext cx="108012" cy="1624637"/>
          </a:xfrm>
          <a:prstGeom prst="bentConnector3">
            <a:avLst>
              <a:gd name="adj1" fmla="val -211643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ector angulado 110"/>
          <p:cNvCxnSpPr>
            <a:endCxn id="114" idx="1"/>
          </p:cNvCxnSpPr>
          <p:nvPr/>
        </p:nvCxnSpPr>
        <p:spPr>
          <a:xfrm flipV="1">
            <a:off x="7704856" y="5213769"/>
            <a:ext cx="287524" cy="3547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Elipse 112"/>
          <p:cNvSpPr/>
          <p:nvPr/>
        </p:nvSpPr>
        <p:spPr>
          <a:xfrm>
            <a:off x="8028384" y="5035836"/>
            <a:ext cx="972108" cy="38844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4" name="CaixaDeTexto 113"/>
          <p:cNvSpPr txBox="1"/>
          <p:nvPr/>
        </p:nvSpPr>
        <p:spPr>
          <a:xfrm>
            <a:off x="7992380" y="5075269"/>
            <a:ext cx="1044116" cy="27699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1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Anali</a:t>
            </a:r>
            <a:r>
              <a:rPr lang="pt-BR" sz="1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Custos</a:t>
            </a:r>
            <a:endParaRPr lang="pt-BR" sz="1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16" name="Elipse 115"/>
          <p:cNvSpPr/>
          <p:nvPr/>
        </p:nvSpPr>
        <p:spPr>
          <a:xfrm>
            <a:off x="8064388" y="6166521"/>
            <a:ext cx="900100" cy="38844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7" name="CaixaDeTexto 116"/>
          <p:cNvSpPr txBox="1"/>
          <p:nvPr/>
        </p:nvSpPr>
        <p:spPr>
          <a:xfrm>
            <a:off x="8064388" y="6218733"/>
            <a:ext cx="1044116" cy="27699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Consultores</a:t>
            </a:r>
            <a:endParaRPr lang="pt-BR" sz="1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cxnSp>
        <p:nvCxnSpPr>
          <p:cNvPr id="120" name="Conector angulado 119"/>
          <p:cNvCxnSpPr>
            <a:stCxn id="17" idx="2"/>
            <a:endCxn id="74" idx="0"/>
          </p:cNvCxnSpPr>
          <p:nvPr/>
        </p:nvCxnSpPr>
        <p:spPr>
          <a:xfrm rot="16200000" flipH="1">
            <a:off x="5044798" y="2491271"/>
            <a:ext cx="1737211" cy="2393758"/>
          </a:xfrm>
          <a:prstGeom prst="bentConnector3">
            <a:avLst>
              <a:gd name="adj1" fmla="val 3743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ector angulado 120"/>
          <p:cNvCxnSpPr>
            <a:stCxn id="17" idx="2"/>
            <a:endCxn id="107" idx="0"/>
          </p:cNvCxnSpPr>
          <p:nvPr/>
        </p:nvCxnSpPr>
        <p:spPr>
          <a:xfrm rot="16200000" flipH="1">
            <a:off x="5737875" y="1798194"/>
            <a:ext cx="1737211" cy="3779912"/>
          </a:xfrm>
          <a:prstGeom prst="bentConnector3">
            <a:avLst>
              <a:gd name="adj1" fmla="val 3743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Grupo 92"/>
          <p:cNvGrpSpPr/>
          <p:nvPr/>
        </p:nvGrpSpPr>
        <p:grpSpPr>
          <a:xfrm>
            <a:off x="215516" y="5640300"/>
            <a:ext cx="1044116" cy="482613"/>
            <a:chOff x="215516" y="5754699"/>
            <a:chExt cx="1044116" cy="482613"/>
          </a:xfrm>
        </p:grpSpPr>
        <p:sp>
          <p:nvSpPr>
            <p:cNvPr id="85" name="Retângulo 84"/>
            <p:cNvSpPr/>
            <p:nvPr/>
          </p:nvSpPr>
          <p:spPr>
            <a:xfrm>
              <a:off x="323528" y="5754699"/>
              <a:ext cx="828092" cy="482613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3" name="CaixaDeTexto 132"/>
            <p:cNvSpPr txBox="1"/>
            <p:nvPr/>
          </p:nvSpPr>
          <p:spPr>
            <a:xfrm>
              <a:off x="215516" y="5775647"/>
              <a:ext cx="1044116" cy="461665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dirty="0" err="1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rPr>
                <a:t>Gratific</a:t>
              </a:r>
              <a:r>
                <a:rPr lang="pt-BR" sz="120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rPr>
                <a:t> Financeira</a:t>
              </a:r>
              <a:endParaRPr lang="pt-BR" sz="1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</p:grpSp>
      <p:cxnSp>
        <p:nvCxnSpPr>
          <p:cNvPr id="137" name="Conector angulado 136"/>
          <p:cNvCxnSpPr>
            <a:stCxn id="77" idx="4"/>
            <a:endCxn id="133" idx="0"/>
          </p:cNvCxnSpPr>
          <p:nvPr/>
        </p:nvCxnSpPr>
        <p:spPr>
          <a:xfrm rot="5400000">
            <a:off x="619088" y="5542762"/>
            <a:ext cx="236972" cy="12700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3" name="Grupo 142"/>
          <p:cNvGrpSpPr/>
          <p:nvPr/>
        </p:nvGrpSpPr>
        <p:grpSpPr>
          <a:xfrm>
            <a:off x="1403648" y="5618857"/>
            <a:ext cx="1044116" cy="482613"/>
            <a:chOff x="215516" y="5754699"/>
            <a:chExt cx="1044116" cy="482613"/>
          </a:xfrm>
        </p:grpSpPr>
        <p:sp>
          <p:nvSpPr>
            <p:cNvPr id="145" name="Retângulo 144"/>
            <p:cNvSpPr/>
            <p:nvPr/>
          </p:nvSpPr>
          <p:spPr>
            <a:xfrm>
              <a:off x="323528" y="5754699"/>
              <a:ext cx="828092" cy="482613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6" name="CaixaDeTexto 145"/>
            <p:cNvSpPr txBox="1"/>
            <p:nvPr/>
          </p:nvSpPr>
          <p:spPr>
            <a:xfrm>
              <a:off x="215516" y="5775647"/>
              <a:ext cx="1044116" cy="461665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dirty="0" err="1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rPr>
                <a:t>Gratific</a:t>
              </a:r>
              <a:r>
                <a:rPr lang="pt-BR" sz="120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rPr>
                <a:t> Financeira</a:t>
              </a:r>
              <a:endParaRPr lang="pt-BR" sz="1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</p:grpSp>
      <p:cxnSp>
        <p:nvCxnSpPr>
          <p:cNvPr id="147" name="Conector angulado 146"/>
          <p:cNvCxnSpPr>
            <a:stCxn id="100" idx="4"/>
            <a:endCxn id="146" idx="0"/>
          </p:cNvCxnSpPr>
          <p:nvPr/>
        </p:nvCxnSpPr>
        <p:spPr>
          <a:xfrm rot="5400000">
            <a:off x="1817941" y="5532040"/>
            <a:ext cx="215530" cy="12700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8" name="Grupo 147"/>
          <p:cNvGrpSpPr/>
          <p:nvPr/>
        </p:nvGrpSpPr>
        <p:grpSpPr>
          <a:xfrm>
            <a:off x="2663788" y="5612507"/>
            <a:ext cx="1044116" cy="482613"/>
            <a:chOff x="215516" y="5754699"/>
            <a:chExt cx="1044116" cy="482613"/>
          </a:xfrm>
        </p:grpSpPr>
        <p:sp>
          <p:nvSpPr>
            <p:cNvPr id="151" name="Retângulo 150"/>
            <p:cNvSpPr/>
            <p:nvPr/>
          </p:nvSpPr>
          <p:spPr>
            <a:xfrm>
              <a:off x="323528" y="5754699"/>
              <a:ext cx="828092" cy="482613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2" name="CaixaDeTexto 151"/>
            <p:cNvSpPr txBox="1"/>
            <p:nvPr/>
          </p:nvSpPr>
          <p:spPr>
            <a:xfrm>
              <a:off x="215516" y="5775647"/>
              <a:ext cx="1044116" cy="461665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dirty="0" err="1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rPr>
                <a:t>Gratific</a:t>
              </a:r>
              <a:r>
                <a:rPr lang="pt-BR" sz="120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rPr>
                <a:t> Financeira</a:t>
              </a:r>
              <a:endParaRPr lang="pt-BR" sz="1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</p:grpSp>
      <p:cxnSp>
        <p:nvCxnSpPr>
          <p:cNvPr id="153" name="Conector angulado 152"/>
          <p:cNvCxnSpPr>
            <a:endCxn id="152" idx="0"/>
          </p:cNvCxnSpPr>
          <p:nvPr/>
        </p:nvCxnSpPr>
        <p:spPr>
          <a:xfrm rot="5400000">
            <a:off x="3067360" y="5514969"/>
            <a:ext cx="236972" cy="12700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4" name="Grupo 153"/>
          <p:cNvGrpSpPr/>
          <p:nvPr/>
        </p:nvGrpSpPr>
        <p:grpSpPr>
          <a:xfrm>
            <a:off x="3959932" y="5640300"/>
            <a:ext cx="1044116" cy="482613"/>
            <a:chOff x="215516" y="5754699"/>
            <a:chExt cx="1044116" cy="482613"/>
          </a:xfrm>
        </p:grpSpPr>
        <p:sp>
          <p:nvSpPr>
            <p:cNvPr id="155" name="Retângulo 154"/>
            <p:cNvSpPr/>
            <p:nvPr/>
          </p:nvSpPr>
          <p:spPr>
            <a:xfrm>
              <a:off x="323528" y="5754699"/>
              <a:ext cx="828092" cy="482613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6" name="CaixaDeTexto 155"/>
            <p:cNvSpPr txBox="1"/>
            <p:nvPr/>
          </p:nvSpPr>
          <p:spPr>
            <a:xfrm>
              <a:off x="215516" y="5775647"/>
              <a:ext cx="1044116" cy="461665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dirty="0" err="1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rPr>
                <a:t>Gratific</a:t>
              </a:r>
              <a:r>
                <a:rPr lang="pt-BR" sz="120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rPr>
                <a:t> Financeira</a:t>
              </a:r>
              <a:endParaRPr lang="pt-BR" sz="1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</p:grpSp>
      <p:cxnSp>
        <p:nvCxnSpPr>
          <p:cNvPr id="157" name="Conector angulado 156"/>
          <p:cNvCxnSpPr>
            <a:endCxn id="156" idx="0"/>
          </p:cNvCxnSpPr>
          <p:nvPr/>
        </p:nvCxnSpPr>
        <p:spPr>
          <a:xfrm rot="5400000">
            <a:off x="4363504" y="5542762"/>
            <a:ext cx="236972" cy="12700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8" name="Grupo 157"/>
          <p:cNvGrpSpPr/>
          <p:nvPr/>
        </p:nvGrpSpPr>
        <p:grpSpPr>
          <a:xfrm>
            <a:off x="5148064" y="5640300"/>
            <a:ext cx="1044116" cy="482613"/>
            <a:chOff x="215516" y="5754699"/>
            <a:chExt cx="1044116" cy="482613"/>
          </a:xfrm>
        </p:grpSpPr>
        <p:sp>
          <p:nvSpPr>
            <p:cNvPr id="159" name="Retângulo 158"/>
            <p:cNvSpPr/>
            <p:nvPr/>
          </p:nvSpPr>
          <p:spPr>
            <a:xfrm>
              <a:off x="323528" y="5754699"/>
              <a:ext cx="828092" cy="482613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0" name="CaixaDeTexto 159"/>
            <p:cNvSpPr txBox="1"/>
            <p:nvPr/>
          </p:nvSpPr>
          <p:spPr>
            <a:xfrm>
              <a:off x="215516" y="5775647"/>
              <a:ext cx="1044116" cy="461665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dirty="0" err="1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rPr>
                <a:t>Gratific</a:t>
              </a:r>
              <a:r>
                <a:rPr lang="pt-BR" sz="120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rPr>
                <a:t> Financeira</a:t>
              </a:r>
              <a:endParaRPr lang="pt-BR" sz="1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</p:grpSp>
      <p:cxnSp>
        <p:nvCxnSpPr>
          <p:cNvPr id="161" name="Conector angulado 160"/>
          <p:cNvCxnSpPr>
            <a:endCxn id="160" idx="0"/>
          </p:cNvCxnSpPr>
          <p:nvPr/>
        </p:nvCxnSpPr>
        <p:spPr>
          <a:xfrm rot="5400000">
            <a:off x="5551636" y="5542762"/>
            <a:ext cx="236972" cy="12700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2" name="Grupo 161"/>
          <p:cNvGrpSpPr/>
          <p:nvPr/>
        </p:nvGrpSpPr>
        <p:grpSpPr>
          <a:xfrm>
            <a:off x="6480212" y="5640300"/>
            <a:ext cx="1044116" cy="482613"/>
            <a:chOff x="215516" y="5754699"/>
            <a:chExt cx="1044116" cy="482613"/>
          </a:xfrm>
        </p:grpSpPr>
        <p:sp>
          <p:nvSpPr>
            <p:cNvPr id="163" name="Retângulo 162"/>
            <p:cNvSpPr/>
            <p:nvPr/>
          </p:nvSpPr>
          <p:spPr>
            <a:xfrm>
              <a:off x="323528" y="5754699"/>
              <a:ext cx="828092" cy="482613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4" name="CaixaDeTexto 163"/>
            <p:cNvSpPr txBox="1"/>
            <p:nvPr/>
          </p:nvSpPr>
          <p:spPr>
            <a:xfrm>
              <a:off x="215516" y="5775647"/>
              <a:ext cx="1044116" cy="461665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dirty="0" err="1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rPr>
                <a:t>Gratific</a:t>
              </a:r>
              <a:r>
                <a:rPr lang="pt-BR" sz="120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rPr>
                <a:t> Financeira</a:t>
              </a:r>
              <a:endParaRPr lang="pt-BR" sz="1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</p:grpSp>
      <p:cxnSp>
        <p:nvCxnSpPr>
          <p:cNvPr id="165" name="Conector angulado 164"/>
          <p:cNvCxnSpPr>
            <a:endCxn id="164" idx="0"/>
          </p:cNvCxnSpPr>
          <p:nvPr/>
        </p:nvCxnSpPr>
        <p:spPr>
          <a:xfrm rot="5400000">
            <a:off x="6883784" y="5542762"/>
            <a:ext cx="236972" cy="12700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6" name="Grupo 165"/>
          <p:cNvGrpSpPr/>
          <p:nvPr/>
        </p:nvGrpSpPr>
        <p:grpSpPr>
          <a:xfrm>
            <a:off x="7992380" y="5640300"/>
            <a:ext cx="1044116" cy="482613"/>
            <a:chOff x="215516" y="5754699"/>
            <a:chExt cx="1044116" cy="482613"/>
          </a:xfrm>
        </p:grpSpPr>
        <p:sp>
          <p:nvSpPr>
            <p:cNvPr id="167" name="Retângulo 166"/>
            <p:cNvSpPr/>
            <p:nvPr/>
          </p:nvSpPr>
          <p:spPr>
            <a:xfrm>
              <a:off x="323528" y="5754699"/>
              <a:ext cx="828092" cy="482613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8" name="CaixaDeTexto 167"/>
            <p:cNvSpPr txBox="1"/>
            <p:nvPr/>
          </p:nvSpPr>
          <p:spPr>
            <a:xfrm>
              <a:off x="215516" y="5775647"/>
              <a:ext cx="1044116" cy="461665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dirty="0" err="1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rPr>
                <a:t>Gratific</a:t>
              </a:r>
              <a:r>
                <a:rPr lang="pt-BR" sz="120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rPr>
                <a:t> Financeira</a:t>
              </a:r>
              <a:endParaRPr lang="pt-BR" sz="1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</p:grpSp>
      <p:cxnSp>
        <p:nvCxnSpPr>
          <p:cNvPr id="169" name="Conector angulado 168"/>
          <p:cNvCxnSpPr>
            <a:endCxn id="168" idx="0"/>
          </p:cNvCxnSpPr>
          <p:nvPr/>
        </p:nvCxnSpPr>
        <p:spPr>
          <a:xfrm rot="5400000">
            <a:off x="8395952" y="5542762"/>
            <a:ext cx="236972" cy="12700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Retângulo de cantos arredondados 122"/>
          <p:cNvSpPr/>
          <p:nvPr/>
        </p:nvSpPr>
        <p:spPr bwMode="auto">
          <a:xfrm>
            <a:off x="7164288" y="2342493"/>
            <a:ext cx="936104" cy="46805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pt-BR" sz="1200" b="1" dirty="0" smtClean="0">
                <a:solidFill>
                  <a:srgbClr val="132549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cs typeface="Arial" pitchFamily="34" charset="0"/>
              </a:rPr>
              <a:t>GTCUSTOS</a:t>
            </a:r>
            <a:endParaRPr lang="pt-BR" sz="1200" b="1" dirty="0">
              <a:solidFill>
                <a:srgbClr val="132549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Calibri" panose="020F0502020204030204" pitchFamily="34" charset="0"/>
              <a:cs typeface="Arial" pitchFamily="34" charset="0"/>
            </a:endParaRPr>
          </a:p>
        </p:txBody>
      </p:sp>
      <p:cxnSp>
        <p:nvCxnSpPr>
          <p:cNvPr id="124" name="Conector angulado 123"/>
          <p:cNvCxnSpPr>
            <a:stCxn id="17" idx="3"/>
            <a:endCxn id="123" idx="1"/>
          </p:cNvCxnSpPr>
          <p:nvPr/>
        </p:nvCxnSpPr>
        <p:spPr>
          <a:xfrm>
            <a:off x="5400600" y="2563017"/>
            <a:ext cx="1763688" cy="13502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etângulo de cantos arredondados 124"/>
          <p:cNvSpPr/>
          <p:nvPr/>
        </p:nvSpPr>
        <p:spPr bwMode="auto">
          <a:xfrm>
            <a:off x="7655922" y="1127357"/>
            <a:ext cx="270030" cy="117013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w="38100" h="38100"/>
            </a:sp3d>
          </a:bodyPr>
          <a:lstStyle/>
          <a:p>
            <a:pPr algn="ctr">
              <a:defRPr/>
            </a:pPr>
            <a:endParaRPr lang="pt-BR" sz="1200" b="1" dirty="0">
              <a:solidFill>
                <a:srgbClr val="132549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38" name="Elipse 137"/>
          <p:cNvSpPr/>
          <p:nvPr/>
        </p:nvSpPr>
        <p:spPr>
          <a:xfrm>
            <a:off x="7637920" y="1298377"/>
            <a:ext cx="306034" cy="17998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7943954" y="1082353"/>
            <a:ext cx="10925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600" b="1" dirty="0" smtClean="0">
                <a:solidFill>
                  <a:srgbClr val="132549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cs typeface="Arial" pitchFamily="34" charset="0"/>
              </a:rPr>
              <a:t>Aquisições</a:t>
            </a:r>
            <a:endParaRPr lang="pt-BR" sz="1600" b="1" dirty="0">
              <a:solidFill>
                <a:srgbClr val="132549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8178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800"/>
                            </p:stCondLst>
                            <p:childTnLst>
                              <p:par>
                                <p:cTn id="3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100"/>
                            </p:stCondLst>
                            <p:childTnLst>
                              <p:par>
                                <p:cTn id="3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400"/>
                            </p:stCondLst>
                            <p:childTnLst>
                              <p:par>
                                <p:cTn id="4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3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700"/>
                            </p:stCondLst>
                            <p:childTnLst>
                              <p:par>
                                <p:cTn id="4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3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3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300"/>
                            </p:stCondLst>
                            <p:childTnLst>
                              <p:par>
                                <p:cTn id="5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600"/>
                            </p:stCondLst>
                            <p:childTnLst>
                              <p:par>
                                <p:cTn id="5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900"/>
                            </p:stCondLst>
                            <p:childTnLst>
                              <p:par>
                                <p:cTn id="6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3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200"/>
                            </p:stCondLst>
                            <p:childTnLst>
                              <p:par>
                                <p:cTn id="6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3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3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"/>
                            </p:stCondLst>
                            <p:childTnLst>
                              <p:par>
                                <p:cTn id="7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"/>
                            </p:stCondLst>
                            <p:childTnLst>
                              <p:par>
                                <p:cTn id="8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3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00"/>
                            </p:stCondLst>
                            <p:childTnLst>
                              <p:par>
                                <p:cTn id="8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00"/>
                            </p:stCondLst>
                            <p:childTnLst>
                              <p:par>
                                <p:cTn id="9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3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3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"/>
                            </p:stCondLst>
                            <p:childTnLst>
                              <p:par>
                                <p:cTn id="10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600"/>
                            </p:stCondLst>
                            <p:childTnLst>
                              <p:par>
                                <p:cTn id="10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3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900"/>
                            </p:stCondLst>
                            <p:childTnLst>
                              <p:par>
                                <p:cTn id="1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3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200"/>
                            </p:stCondLst>
                            <p:childTnLst>
                              <p:par>
                                <p:cTn id="1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3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800"/>
                            </p:stCondLst>
                            <p:childTnLst>
                              <p:par>
                                <p:cTn id="1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6" dur="3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100"/>
                            </p:stCondLst>
                            <p:childTnLst>
                              <p:par>
                                <p:cTn id="12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" dur="3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400"/>
                            </p:stCondLst>
                            <p:childTnLst>
                              <p:par>
                                <p:cTn id="13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4" dur="3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700"/>
                            </p:stCondLst>
                            <p:childTnLst>
                              <p:par>
                                <p:cTn id="13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8" dur="3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000"/>
                            </p:stCondLst>
                            <p:childTnLst>
                              <p:par>
                                <p:cTn id="14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3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300"/>
                            </p:stCondLst>
                            <p:childTnLst>
                              <p:par>
                                <p:cTn id="14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6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600"/>
                            </p:stCondLst>
                            <p:childTnLst>
                              <p:par>
                                <p:cTn id="14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0" dur="3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900"/>
                            </p:stCondLst>
                            <p:childTnLst>
                              <p:par>
                                <p:cTn id="15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4" dur="3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200"/>
                            </p:stCondLst>
                            <p:childTnLst>
                              <p:par>
                                <p:cTn id="15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8" dur="3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500"/>
                            </p:stCondLst>
                            <p:childTnLst>
                              <p:par>
                                <p:cTn id="16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2" dur="3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800"/>
                            </p:stCondLst>
                            <p:childTnLst>
                              <p:par>
                                <p:cTn id="16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6" dur="3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100"/>
                            </p:stCondLst>
                            <p:childTnLst>
                              <p:par>
                                <p:cTn id="16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0" dur="3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400"/>
                            </p:stCondLst>
                            <p:childTnLst>
                              <p:par>
                                <p:cTn id="17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4" dur="3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"/>
                            </p:stCondLst>
                            <p:childTnLst>
                              <p:par>
                                <p:cTn id="17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8" dur="3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6000"/>
                            </p:stCondLst>
                            <p:childTnLst>
                              <p:par>
                                <p:cTn id="18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2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6300"/>
                            </p:stCondLst>
                            <p:childTnLst>
                              <p:par>
                                <p:cTn id="18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6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600"/>
                            </p:stCondLst>
                            <p:childTnLst>
                              <p:par>
                                <p:cTn id="18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0" dur="3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6900"/>
                            </p:stCondLst>
                            <p:childTnLst>
                              <p:par>
                                <p:cTn id="19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4" dur="3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7200"/>
                            </p:stCondLst>
                            <p:childTnLst>
                              <p:par>
                                <p:cTn id="19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8" dur="3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2" dur="3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7800"/>
                            </p:stCondLst>
                            <p:childTnLst>
                              <p:par>
                                <p:cTn id="20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6" dur="3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8100"/>
                            </p:stCondLst>
                            <p:childTnLst>
                              <p:par>
                                <p:cTn id="20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0" dur="3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8400"/>
                            </p:stCondLst>
                            <p:childTnLst>
                              <p:par>
                                <p:cTn id="2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4" dur="3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8700"/>
                            </p:stCondLst>
                            <p:childTnLst>
                              <p:par>
                                <p:cTn id="2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8" dur="3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3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300"/>
                            </p:stCondLst>
                            <p:childTnLst>
                              <p:par>
                                <p:cTn id="2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7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600"/>
                            </p:stCondLst>
                            <p:childTnLst>
                              <p:par>
                                <p:cTn id="2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1" dur="3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900"/>
                            </p:stCondLst>
                            <p:childTnLst>
                              <p:par>
                                <p:cTn id="2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5" dur="3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1200"/>
                            </p:stCondLst>
                            <p:childTnLst>
                              <p:par>
                                <p:cTn id="2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9" dur="3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1500"/>
                            </p:stCondLst>
                            <p:childTnLst>
                              <p:par>
                                <p:cTn id="24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3" dur="3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1800"/>
                            </p:stCondLst>
                            <p:childTnLst>
                              <p:par>
                                <p:cTn id="24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7" dur="3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2100"/>
                            </p:stCondLst>
                            <p:childTnLst>
                              <p:par>
                                <p:cTn id="24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1" dur="3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400"/>
                            </p:stCondLst>
                            <p:childTnLst>
                              <p:par>
                                <p:cTn id="25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5" dur="3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700"/>
                            </p:stCondLst>
                            <p:childTnLst>
                              <p:par>
                                <p:cTn id="25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9" dur="3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3000"/>
                            </p:stCondLst>
                            <p:childTnLst>
                              <p:par>
                                <p:cTn id="26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3300"/>
                            </p:stCondLst>
                            <p:childTnLst>
                              <p:par>
                                <p:cTn id="26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7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3600"/>
                            </p:stCondLst>
                            <p:childTnLst>
                              <p:par>
                                <p:cTn id="26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1" dur="3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3900"/>
                            </p:stCondLst>
                            <p:childTnLst>
                              <p:par>
                                <p:cTn id="27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5" dur="3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4200"/>
                            </p:stCondLst>
                            <p:childTnLst>
                              <p:par>
                                <p:cTn id="27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9" dur="3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4500"/>
                            </p:stCondLst>
                            <p:childTnLst>
                              <p:par>
                                <p:cTn id="28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3" dur="3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4800"/>
                            </p:stCondLst>
                            <p:childTnLst>
                              <p:par>
                                <p:cTn id="28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7" dur="3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5100"/>
                            </p:stCondLst>
                            <p:childTnLst>
                              <p:par>
                                <p:cTn id="28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1" dur="3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5400"/>
                            </p:stCondLst>
                            <p:childTnLst>
                              <p:par>
                                <p:cTn id="29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5" dur="3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5700"/>
                            </p:stCondLst>
                            <p:childTnLst>
                              <p:par>
                                <p:cTn id="29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9" dur="3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6000"/>
                            </p:stCondLst>
                            <p:childTnLst>
                              <p:par>
                                <p:cTn id="30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3" dur="3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6300"/>
                            </p:stCondLst>
                            <p:childTnLst>
                              <p:par>
                                <p:cTn id="30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7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6600"/>
                            </p:stCondLst>
                            <p:childTnLst>
                              <p:par>
                                <p:cTn id="30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1" dur="3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6900"/>
                            </p:stCondLst>
                            <p:childTnLst>
                              <p:par>
                                <p:cTn id="3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5" dur="3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7200"/>
                            </p:stCondLst>
                            <p:childTnLst>
                              <p:par>
                                <p:cTn id="3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9" dur="3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7500"/>
                            </p:stCondLst>
                            <p:childTnLst>
                              <p:par>
                                <p:cTn id="3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3" dur="3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7800"/>
                            </p:stCondLst>
                            <p:childTnLst>
                              <p:par>
                                <p:cTn id="3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7" dur="3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8100"/>
                            </p:stCondLst>
                            <p:childTnLst>
                              <p:par>
                                <p:cTn id="3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1" dur="3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8400"/>
                            </p:stCondLst>
                            <p:childTnLst>
                              <p:par>
                                <p:cTn id="3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5" dur="3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8700"/>
                            </p:stCondLst>
                            <p:childTnLst>
                              <p:par>
                                <p:cTn id="33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9" dur="3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9000"/>
                            </p:stCondLst>
                            <p:childTnLst>
                              <p:par>
                                <p:cTn id="34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3" dur="3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9300"/>
                            </p:stCondLst>
                            <p:childTnLst>
                              <p:par>
                                <p:cTn id="34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7" dur="3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9600"/>
                            </p:stCondLst>
                            <p:childTnLst>
                              <p:par>
                                <p:cTn id="34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1" dur="3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9900"/>
                            </p:stCondLst>
                            <p:childTnLst>
                              <p:par>
                                <p:cTn id="35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5" dur="3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0200"/>
                            </p:stCondLst>
                            <p:childTnLst>
                              <p:par>
                                <p:cTn id="35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9" dur="3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36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3" dur="3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0800"/>
                            </p:stCondLst>
                            <p:childTnLst>
                              <p:par>
                                <p:cTn id="36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7" dur="3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1100"/>
                            </p:stCondLst>
                            <p:childTnLst>
                              <p:par>
                                <p:cTn id="36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1" dur="3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11400"/>
                            </p:stCondLst>
                            <p:childTnLst>
                              <p:par>
                                <p:cTn id="37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5" dur="3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11700"/>
                            </p:stCondLst>
                            <p:childTnLst>
                              <p:par>
                                <p:cTn id="37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9" dur="3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8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3" dur="3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12300"/>
                            </p:stCondLst>
                            <p:childTnLst>
                              <p:par>
                                <p:cTn id="38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7" dur="3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5" grpId="0" animBg="1"/>
      <p:bldP spid="27" grpId="0" animBg="1"/>
      <p:bldP spid="44" grpId="0" animBg="1"/>
      <p:bldP spid="17" grpId="0" animBg="1"/>
      <p:bldP spid="48" grpId="0" animBg="1"/>
      <p:bldP spid="49" grpId="0" animBg="1"/>
      <p:bldP spid="50" grpId="0" animBg="1"/>
      <p:bldP spid="51" grpId="0" animBg="1"/>
      <p:bldP spid="31" grpId="0" animBg="1"/>
      <p:bldP spid="36" grpId="0" animBg="1"/>
      <p:bldP spid="63" grpId="0" animBg="1"/>
      <p:bldP spid="98" grpId="0" animBg="1"/>
      <p:bldP spid="18" grpId="0"/>
      <p:bldP spid="77" grpId="0" animBg="1"/>
      <p:bldP spid="80" grpId="0"/>
      <p:bldP spid="97" grpId="0" animBg="1"/>
      <p:bldP spid="99" grpId="0"/>
      <p:bldP spid="100" grpId="0" animBg="1"/>
      <p:bldP spid="104" grpId="0"/>
      <p:bldP spid="115" grpId="0" animBg="1"/>
      <p:bldP spid="118" grpId="0"/>
      <p:bldP spid="119" grpId="0" animBg="1"/>
      <p:bldP spid="122" grpId="0"/>
      <p:bldP spid="128" grpId="0" animBg="1"/>
      <p:bldP spid="129" grpId="0"/>
      <p:bldP spid="130" grpId="0" animBg="1"/>
      <p:bldP spid="131" grpId="0"/>
      <p:bldP spid="136" grpId="0" animBg="1"/>
      <p:bldP spid="140" grpId="0"/>
      <p:bldP spid="141" grpId="0" animBg="1"/>
      <p:bldP spid="142" grpId="0"/>
      <p:bldP spid="144" grpId="0"/>
      <p:bldP spid="71" grpId="0" animBg="1"/>
      <p:bldP spid="82" grpId="0" animBg="1"/>
      <p:bldP spid="74" grpId="0" animBg="1"/>
      <p:bldP spid="90" grpId="0" animBg="1"/>
      <p:bldP spid="91" grpId="0"/>
      <p:bldP spid="102" grpId="0" animBg="1"/>
      <p:bldP spid="105" grpId="0"/>
      <p:bldP spid="107" grpId="0" animBg="1"/>
      <p:bldP spid="113" grpId="0" animBg="1"/>
      <p:bldP spid="114" grpId="0"/>
      <p:bldP spid="116" grpId="0" animBg="1"/>
      <p:bldP spid="117" grpId="0"/>
      <p:bldP spid="123" grpId="0" animBg="1"/>
      <p:bldP spid="125" grpId="0" animBg="1"/>
      <p:bldP spid="138" grpId="0" animBg="1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WordArt 28"/>
          <p:cNvSpPr>
            <a:spLocks noChangeArrowheads="1" noChangeShapeType="1" noTextEdit="1"/>
          </p:cNvSpPr>
          <p:nvPr/>
        </p:nvSpPr>
        <p:spPr bwMode="auto">
          <a:xfrm>
            <a:off x="1476375" y="47625"/>
            <a:ext cx="6264275" cy="18240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>
              <a:defRPr/>
            </a:pPr>
            <a:r>
              <a:rPr lang="pt-BR" sz="3600" b="1" kern="10" dirty="0">
                <a:gradFill flip="none" rotWithShape="1">
                  <a:gsLst>
                    <a:gs pos="0">
                      <a:schemeClr val="bg1"/>
                    </a:gs>
                    <a:gs pos="30000">
                      <a:schemeClr val="bg2">
                        <a:lumMod val="75000"/>
                      </a:schemeClr>
                    </a:gs>
                    <a:gs pos="70000">
                      <a:schemeClr val="bg2">
                        <a:lumMod val="25000"/>
                      </a:schemeClr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  <a:tileRect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                </a:t>
            </a:r>
          </a:p>
        </p:txBody>
      </p:sp>
      <p:sp>
        <p:nvSpPr>
          <p:cNvPr id="10" name="Título 4"/>
          <p:cNvSpPr txBox="1">
            <a:spLocks/>
          </p:cNvSpPr>
          <p:nvPr/>
        </p:nvSpPr>
        <p:spPr>
          <a:xfrm>
            <a:off x="0" y="1988840"/>
            <a:ext cx="9144000" cy="2232248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pt-BR" sz="60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REQUISITOS PARA IMPLANTAÇÃO</a:t>
            </a:r>
          </a:p>
        </p:txBody>
      </p:sp>
    </p:spTree>
    <p:extLst>
      <p:ext uri="{BB962C8B-B14F-4D97-AF65-F5344CB8AC3E}">
        <p14:creationId xmlns:p14="http://schemas.microsoft.com/office/powerpoint/2010/main" val="27021833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WordArt 28"/>
          <p:cNvSpPr>
            <a:spLocks noChangeArrowheads="1" noChangeShapeType="1" noTextEdit="1"/>
          </p:cNvSpPr>
          <p:nvPr/>
        </p:nvSpPr>
        <p:spPr bwMode="auto">
          <a:xfrm>
            <a:off x="1476375" y="47625"/>
            <a:ext cx="6264275" cy="18240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>
              <a:defRPr/>
            </a:pPr>
            <a:r>
              <a:rPr lang="pt-BR" sz="3600" b="1" kern="10" dirty="0">
                <a:gradFill flip="none" rotWithShape="1">
                  <a:gsLst>
                    <a:gs pos="0">
                      <a:schemeClr val="bg1"/>
                    </a:gs>
                    <a:gs pos="30000">
                      <a:schemeClr val="bg2">
                        <a:lumMod val="75000"/>
                      </a:schemeClr>
                    </a:gs>
                    <a:gs pos="70000">
                      <a:schemeClr val="bg2">
                        <a:lumMod val="25000"/>
                      </a:schemeClr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  <a:tileRect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                </a:t>
            </a:r>
          </a:p>
        </p:txBody>
      </p:sp>
      <p:sp>
        <p:nvSpPr>
          <p:cNvPr id="10" name="Título 4"/>
          <p:cNvSpPr txBox="1">
            <a:spLocks/>
          </p:cNvSpPr>
          <p:nvPr/>
        </p:nvSpPr>
        <p:spPr>
          <a:xfrm>
            <a:off x="0" y="2420888"/>
            <a:ext cx="9144000" cy="2232248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pt-BR" sz="60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OBJETIVOS DO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t-BR" sz="60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SISTEMA</a:t>
            </a:r>
          </a:p>
        </p:txBody>
      </p:sp>
    </p:spTree>
    <p:extLst>
      <p:ext uri="{BB962C8B-B14F-4D97-AF65-F5344CB8AC3E}">
        <p14:creationId xmlns:p14="http://schemas.microsoft.com/office/powerpoint/2010/main" val="17579672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4"/>
          <p:cNvSpPr txBox="1">
            <a:spLocks/>
          </p:cNvSpPr>
          <p:nvPr/>
        </p:nvSpPr>
        <p:spPr>
          <a:xfrm>
            <a:off x="36512" y="-27384"/>
            <a:ext cx="9071992" cy="506413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pt-BR" sz="32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REQUISITOS PARA IMPLANTAÇÃO</a:t>
            </a:r>
          </a:p>
        </p:txBody>
      </p:sp>
      <p:sp>
        <p:nvSpPr>
          <p:cNvPr id="20" name="AutoShape 5" descr="data:image/jpeg;base64,/9j/4AAQSkZJRgABAQAAAQABAAD/2wCEAAkGBxQTEhUUEhQVFRUXGBkYGBcWFhgcHRsgHh8eHBweGhsZHCghIBslHCAcITIhJikrMC8uGSAzODMsNygtLi0BCgoKDg0OGxAQGi0kICUrLDIsOC4sLCwsNCwvNDQ0LCwsLCwsLCwsLCwsLCwsLCwsNCwsLCwsLCwsLCwsLDQsLP/AABEIAN0A5AMBIgACEQEDEQH/xAAcAAACAwEBAQEAAAAAAAAAAAAABQQGBwMCAQj/xABREAACAQMBBAQGDAsGBQQDAAABAgMABBEhBQYSMRMiQVEHFGFxkbIjMjM0NXJzdIGTsbMVF1NUYoOSocHR0xYkQlLD0iVDgqO0Y4SiwgiU4f/EABsBAQADAQEBAQAAAAAAAAAAAAABAgMEBQcG/8QALREAAgIBAwIFAgYDAAAAAAAAAAECEQMEEiExQQUTIlGRFDIjYXHB0fCBobH/2gAMAwEAAhEDEQA/ANxooooAooooAooooAooooAooooAooooAql+EjftNnRiNFMl3MCII1GdeQZhz4cnQY6xBA7SLDvHt6Cyge4uH4UX0sexVHax7vpOACaxvdqWW62rcXV3HwyNEkkKMcmKNiVQeRuAa8vbHkSRQFYhudto7TLey9IrtxIZ2I4gSCCjZjI7McuVW/c3wzvGzQ7XBDLgCVIxkHt6RV9OVH0VHb3Sb5eb1zSzZcIJuQyggznmM56kff5aA2HY/hE2bc6RXcQP+WQmM9v5QDPI8qs0MyuAyMGU6gqQQe0YI8lfni63ctpMloVBPauV9UilcW7kDg+K3LqM8o5Ayg9uQDnljt7qA/T1Ffn212vtq3wIb4SougE6gnljUspY40/xU8j8K+0Yh7Ps5JcDGYZCMnPPADnHkx20Bs1FZHN4c4h0arY3JlJHSI3COFe0oRksfIVXzirFu14VLK8nW2VZ4ZmJCpNGBnA4uaswGmeeKAvVFFFAFFFFAFFFFAFFFFAFFFFAFFFFAFFFFAFFFFAFFFFAFLN4tuw2UD3Fw/Ci+lj2Ko7WPd/AE1F3x3qg2dbme4LEZCoijLOx1wM6cgSST2eYVhuz76fbO0Ue/wCIQKjzwQacHCHCgcusCebHnw45aACxbOE21pxf3yFYEP8AdLY+1A/KMP8AETpqefxQBTewH/ELv5G2+2anYpJs/wCELv5G1+2agK83uk3y83rmo+z/APmfKP8AwqQ3uk3y83rmoGzHLJL39LMPQxUfZQC+13gkKgtCpyM9R9eWnVYY/wDlSqztR0SLIoJCgEEA8q82swjjVZA6FVUNxI4AOg5kYqYjAgEagjINePqMuR8SVc8H0fwfQaLGt+GW5uK3K018HfY0ixzcJbhDIQAWOCQVxgE4zgnlVkBzyqqsoPMZr5sy3C3MPRjhHX4uHQEcJ5gc+tw10abU3UGuTx/HPA9nmarHJKPHFVXRcV89h1en+82/mm9UV02X8ObN87+q1c733zb+ab1RXTZfw5s3zv6rV6B+QP0HRRRQBRRRQBRRRQBRRRQBRRRQBRRRQBRRRQBRRRQBRRRQGc+F6xSeTZscq8SNctxL34jJxp2aUrgjA2kwAAC2UYAHYOlkGB5OXopz4T5V8a2WuesZ5GA8gjIJ+gkemlEfwm/zOP72SgHtJNn/AAhd/I2v2zU7pJs/4Qu/kbX7ZqArze6TfLzeuaX7C9pJ8vP65qRs9yelJJJ6efU/KvUTdpfYM8+KSUn6xh/CgGF0TwPjOeFsY55weXlqmWtyqRqHJQqqg8YK9n6QFXivhrHNhWVUz0vDfE8mgm5QSd9bsq2yoI7iRwWYhVQgo5AyS2fanXkOdOLPY6xydIHkOhAVipAz5lz++p6xgEkAAnmQBk+evdTjxRgkq6Ger8QzanJKbk0pdrdEKcezxeRJcemMV82X8ObN87+q1epvd4viS/bHXnZfw5s3zv6rVqcJ+g6KKKAKKKKAKKKKAKKKKAKKKKAKKKKAKKKKAKKKKAKKKKAy/wAKbD8J7HGdQ1ySO3HCmuO7Q+g1Hj+E3+Zx/eyV08IXw5sz5K49R6UbW2v0G1VRY2lkmtVRFUqBlZJGPEzHQY7deXKgLhSPZZzf3hHJUtkJ/SAdyP2XU/TSS92nfpcMhmgGI0fg6Esq8ZcY4uIMxHB7bTOeQrjszeUW1xM16UjFyysjx8ZUGNEjIYYJGmDnloeWlARtmcpPl7j7164bue91+PL969Gx72Ng5V1IaaYr1hqDIxGBz1Ffd3lIgAPMPMP+69AMqKKKAKKKKAhze7xfEl+2OvWxYi23dnAY/wCadf0Udj+4VyuXxcQjvWUeof4VM3YQnb1gQCQEnJwOQ6Nxk9wyQPpFAbxRRRQBRRRQBRRRQBRRRQBRRRQBRRSTe7eeDZ8BmnPkRB7aRuxVHf5eygHdFYRCNpbQu5XubqazeIRPHDA3VRXMhUMAQCw4dSck515YDJNo7c4pFgu4ZFil4MzxIGfqq5J4E5Zbh7DpQGy0VlA3+2xEvs2zI5tF1hmxryPV65PYcDl5eyRD4aLdOrd2t1bOB1gUDAHONDkE578CgNPrlc3CRozyMqIoyzMQqgDmSToB5az6/wDDNs4KPFzLcysQqxJE6kk+V1A8mmTqNKqSJd7WnlG0pGjhiZf7nGcL11DpxspyxAI565HZQHTeLb/4R2rbT7NjM0dskkbSvxRxcTqw9twlsAHuydPPXq72IUvrO4llaWZ5GjJwFRVEMp4Y0GSBnvJPpNWuxso4UEcSLGg5KoAHn07fLULasIae0J/wySMPqnH8aArG0/f9z8SD1WpVtEnxq24Y5JDwzjhijZ25JrwqCcfzpttP3/c/Eg9Vqmbq/Clr8lc/ZHUpWys5bYtiC/W2BAuY0jYjQXEXRtjzSqCK8W2xYMAwl1U65imkwc69jYxrnSt2liVgQwDA8wQCD9Bqhb07qWs20rBeiWNWS6eToh0bScCxKgZoyracWmveO01dwOaGqT6opPiEw9rdP5BJHG3pwFJ9IqIiXDTtG1xgLGrAxxoM5ZhqH4tdOw91afc+DuE46Ge5hA/wh1kH/eVmx5M1R9o7Fe0v3jebps28bhigQgF5BghdDqCc+XyVVxaNoZ4TdIX3N5LDIitmZX4sBIwHHCAeZfhI+gV0/DkY90WWLszJE4APcWAK/TnHlr3dwyPc2wijaV/ZeopUH2oyeuwGnnqbddJFnpoJ4gM5LRMV0xk8aBlxr31WjTcrqxNJtGKS4t+jkRsCXOGGnVHPWrDuptGK32vE88qRKbeVQ0jBRksuBltM6UsSS3lLAGGQ8mHUY92tRrjdm1fnCo+KWX1SKEm3f212dxcHj1rxfLR47+ecU1sNoRTrxwSxyqDjijdXGe7KkjOo08tfmjZ+7VsZJ42jyqNHw5Zs6oCdQR2k162baXNldudmzmI9GjMrnIbLHQgqQR1e0Z1OutAfp6isMs/CNtqHKywQXPaHHV846rD1fTTa38NhX31s6eMdpRuLTs9sq6505/yoDXaKzCbw5bPCBlS4Z8qDH0YDDIOdS3D1cY582GMjJHWw8N2zX0k6eE6+6RZ+7LHXlQGlUVytblJEWSNg6OAyspyCDqCCOzFFAdaK8yOFBZiAACSScAAcyT3Vj++XhVmlfxbY8TSMxK+MlMqcYDdFnTQkZdtB3ag0BY/CT4TYdnKYouGa7OgjzpHkZDSY17QQuhI7RzrIrzYl9JNZ3u0Ji001zDGEYaopJYZAwqcvaKP8XYcirjuhuOluenuD092xLNIxLcJbU4ydWznrnXU1J3vUtcbOj0AN10mcfk1LY+nUUAzsYQLu6fOrLAuPihz/APY+iom76XbG6dIopY/GZgPZSknVwAOEpwEYCjPEO81I2TOWubwHHUeJRju6JW18uWP7qf7jRgQSEc2ubonykTOv2KPRVoq2Y58jhG0J5tpPGjPcWtxAqLxOxVJFAxknMDucDtONBryziM+89ngdJMqBjoJlaPOPJKo05a1aN9vg69+az/dtTkqCMEZBGoNX8swWrdW0ZZFHbHaFtJbCA8cVyXeHgPEQYuZTQnVvSaY7A1nvmxr4wq/QsMWPtPprvt3ZUEO0bQwwxRF4rsuY0VSxBhwW4QM8zz7zUfd33W++df6MVZtU6OrHPfHcO6R7U9/WXxLn1Y6eUk2p7+svi3Pqx1BcQbT9/wBz8SD1Wr7sieRNo2zQxdMwjuOpxqhIxHnBbTPkJA8or5tP3/c/Eg9VqXzXk0V5bPbuqOFn1dOMEYTIIyOfeCKldSs1cWjU13kkXHTWF5H3sqxTKPqJGc+YKTr3a1X9o722bbRsnM4jVI7pW6ZXh4S3Q8ORKqnBIYA8uq2uhqLZ78Xye6xW8w19zLxMe723Evkx++o97vd0l5aXEtnMFgS4DcJikwZQgUp1gT1VYHQHrYGa03I4VhknzH36GmWt3HIA0To6kAgowYEHkQQeRrNd+/hT/wBnF97NUp7zd+dvZEtkYk56SEwnJ1JYlV595pLtnZ9tFdhrN0aF7dcBJWkC4djpljwoQwwowNDpSTtE4I7Z9/gkbsfCdp8W49QVrFY7sqOVr+1EDpHJifDOhdccAz1Qy/bWgdJtOPUraXAGmEMkLny9bjXP6Oe3nSHQapXP/BD3l2HBcX9kssUUgCXLsHUHIAjAOO3rMPTReeDmybJiEtsx7YJWA8wR+JAPMtLdobemj2jbPLY3HF4tOpWExynBkh6w4WBwMDOg9sMZp9BvvZkgPI0DYzw3EckWBjOSZFAxoRnOMircGXrSVGaHZYtry8hDvIFeLDyY4jmJW1KgDTOOQ5V92Zse4uLyUW3Q9WGLi6Z3Xm0mOHgRu486k7Tukl2hevG6ujNAVZCCCOgTkRpT3wb+/br5CD15aySuVHbKbji3d6Qnu9lX0WTJZSsAM5geOUHTJwvErnu9rqeWdKVfhqEe2Yx6lfZEdNQcMMuAMg6EdlbnVd3E97P86vP/ACJKu4GEdVKraMl2z0bJG68DETQkMOE83XkR3/vr1vXEptZiVBPDnJA55Gvnq/eFDY1uLcTiCITeMW/soRQ+sqg5YDJzk1Q96Pek3xP4is5KmdWLJ5kbNl8G3wVZfN4/soo8G3wVZfN4/soqDQX+GS66PY90esOJUTq/pOo115EZB8hqp7GIE9qigBVsCRjT2zQ50Hxf3078PtzwbJdcZ6SWJOfLB48//HH01AjiJv1bsFpwnztICPVNAOqre83vzZ3y0v3ZqyUk2x78sfjT/dGgDd/We+fvuFTHxIYhn6c1M3asb1kdobuKOPxi5xE9r0nKZ85cTKSCcnkMZxUPdn29788f7qGqpsiedDI0V1cR+z3HVVwU91fPsbhl1OucZ595q0XTMssHONIuG/Mu0F2fdLNHayoYX4pInkiKjGvsTq/F5MOOR5VYpdvyR56ayugB/iiCTA8uSxMZO3tQDQ1nm1NrX08Elu9xGySKyszQDjwe4o6ry/RpvBv7eJgSW0EuD7aOVoyRj/I6sAc/pGr7kcrwTrojrc7WjudqRlFlUpaShlmhkjZSZYsaSKOY7RnnRu77rffOv9GKoVnvA93tNS8Bg4LSQDMivxZliOQQBjFTN0mJW5yc/wB8uRr5JCB6BpWcup14o7YJDykm1Pf1l8W59WOndJNqe/rL4tz6sdQaCDafv+5+JB6rVD/B8s95bpDwcfBOR0hYKcdHkEqCRp24NTNp+/7n4kHqtUzdX4Utfkrn7I6ldSmRtRbR6k3c2goybVX1xiK4QnHf7KEH0ZpTdXDRP0csNxG+CQDBIc8OOLhKKQwGRkgkajXWtrqtX9uzbWtWzhVtbkjynjhU9uh6ynPkrRwRyQ1Uu6MzO1rfUGaIa4IZ1BBHYQxyDXKzt4knbolRcx5PAANeLtxW3XdhFKCJYo5ARg8aK2h5jUcvJWX717Jit9oYghSGNrWM4jjVFLCSTi0UAFscOfoqsoUbYtQpuqEV+zi4tjHI8Tey9eMgMOqO0gjXzVYk3n2gpHDPE4AxiWDJPlZo3TXzAealdvsc3N3bIJTFrJ1gob/ATjDaY0x9NWW83DuVyYrmJ9NEkiZc/wDWrnGv6JqEpdicksV1MUNvbdi5huHtYpDHFJEwim4eMSNGxZRIvVI4PaljnPOrHB4SYDlZre7jPd0PSKc55NEWB8ucc+2qrebKvo5VgNvHJI0bygRT6FUKqw9kRetll08vOo8wuI/dbK7TXhyIuMemMtkeUVNyRV48Mun/AE5tewzXt5Lb+5O8RHUKa9EvFlWAIPFk5xrz1zTHdPYnjN9MRcXMBjhhINvIE4stL7cFSGAxpkdppHshg0ly4DDMqqQ6lSOGNAcqwBBznnXnoQ13JqynoYxlHdDjjckZQg40HoqqfNmsoXDamarJsa+VQsO0M4B1uLaN2PdlkKekgk0j3Nm2ikD8EVpOnjFz/wA2SF+LppOLmjrw8WSNc4IHZk12C7uoyTFeXKk9kj9Mvb2TBsczyI7O4VI2Nt28tV4EeGVON3KyRlWZncu/XRsLqTjqHHdV9yOZ4JpVwxj4RNrXJtAs9jJEOmgJkSWKVMiRTgAESHPIHgGuBjWqtt8Ztp/kn9U003t3vmuLdYpbZY8zwHjSbiAxIpHVKA+Sle3ve0/yT+qarJ2zfBFxjTVGv+Db4Ksvm8f2UUeDb4Ksvm8f2UVU2K34ekDbPhVuTXcIx36Pmo0Ev9+lTsW3hx9Ly/yqR4bVBTZwIBBv4gQeR0POo9hLm9uh/lS3Xz+6t/8AbH0UA3pFtdx49Yr2/wB4bkeQjxnPnIH009pFdyD8JW69ot5yfMWiA+w0B13bQZumBBD3Uh07OEJGR6UNItj7tXrozxxwmN5pyMzMr46V9SpjI1PLDcqdbo+5zfO7r71qtW5hzZQMOUi9KPIJCZAD5QGxVoqzDPkcIpozrauz7q2V5J7ZxEgy0sbxOoGMk44g+By9rUM3DDHHBcx55dJbTrny54MYrSfCJ8GXnyD/AGVYhV9iMFqpVbRjG6N5HLtDMbq48VkzwkHHssXPuqx7n4MDtjBe4uWPn6Zx9gFMNuQ42rGwXnaScTAcz0sWMnvwDjzUu3M96/rrn7+Ss2qdHXjnvipDykm1Pf1l8W59WOndV7aAY7TtMZwsNwx10HtFz6SBUFxNtP3/AHPxIPVajZlvA9/b+MSiJRHPwt0xiJYmJAqOrKeI8R0B1wdKNp+/7n4kHqtSraRj6eLpeDhMcw6+MHWLTracs1KKyVqjV4t3lIUwXt4oXPtZxKDn/N0yyZx/HzYQ7TtbyPadqsd4kjNBcBRNANFHQ8XH0TpxFmAOQFA4MYNUuDZsHt4gEyMcUDmPI7iYiMjP2V3S2dZVlS4uVkQFUYzM/CDgEAS8Qwccjns7hV96Ob6eS7/6NJhk2ohbjjsZx/hKyzQk8uamOQZ5j23dyqp733Ur3SdNAYSsRA9kRw/WGSvCcgD9IA+So8W8m0Uzi6jkz+Vt1083RFNPPmll1tS5uLsvc9EMQqqLEX4cB2JJDk4Y5AOOxR3UlJNDFhlGdtIYbGvkhvLd5CQvE4yEZtTGwGiAnHl5DtrRId57NmCC6t+MnHAZUD57uAniz5MVmVptcWtzbyskkgDuCsYBbWNhnBI0HOrZ/bfZs/ELiN10Kt4xasRw9oJCsvCcnTPfSD4K6iDcrpjKeQNtS2KkMPFLnUEEe6W/dVlrMZoNkybQhWFraOMW85c20og63HDwhmhZSdOLAJ7+6rHDuwpw9ntC7QYIUC46ePGRjqzcYwCMaEHmM1dM55RXH8FP25IGv70j8sg9EEIP7xXTc/YlvdXlytxEsgWCHh4ua5aXPCw1BOOYNLnhdLq8WSQyuJ9ZCqqW9jj5qgCju0HZTTcqW4W9uPF4opPYIeMSStGfbS44SI2BOe/FZr7jtnxh49kWOfwb2hPsb3MPPSOdiMdgxJxYA7MYqu7E3OmmhLx3eCs1xHwzRK+RHK0a9ZGQ5wuSdck9lXD+0c6YE+z7kE5wYDHMvmJDKQfOvppVuZvHBHbN0vSR5ubknjhlwvFO+AzhSgOoB62hq9ROZZMqXX9yn71bt3luitMbd4hPB142dW90UDMbA9vc1Rdve9p/kn9U1cvCBvBaz2fDBcQyt4xbdVJFY+6r2A5qm7e97T/JP6prOSSfB14JylG5Gv8Ag2+CrL5vH9lFHg2+CrL5vH9lFVNhB4XkV22ZGWAJvVYDIyQqsSQO4HhB+MO+ouzoh4zdN2lolPmEYI9Y198LXv3Y/wAtL9kdctjTFp7zOOrMij6mM6+mgG9Vycf8Xh+aSfeLVjpI3wkPmh+9FAcdzjw2ORoeO5P0iaX+QpjuXsW58QtXS/mXit42VGigdF4kBAxwByq50HENABml+6IxsyDHbBk+UkEk+ckkk95qmbvWIW3hKPMhKK3UnmXBIySArgA510FWi6MsuNzVIunhLjv4dl3Je6hlQhVf+7mN8M6JhSJGXGpByudTryqyvtHaKAcVlBLoM9Bd6k/orNEg597cu81nV81xJH0Ru7gp1Dhij6owdSS6FiQyg89cUyt95tox5xcRza8p4FHoMJT94P0VbejB6eVVwN12g820peOGaDhtYRwSlM+6S5ZejdlweWc68Pmrlub72/XXP38lR93NozXF3cSXAi6QQ26DogwHDxzn/GxOc/YK67h/B9r8kP41Rvk6ccdsUmPqSXHwjD82n+8hp3SS4+EYfm0/3kNQXEG01Pj9yezhgGf+lv5j00z3OgV79VdVZTa3GQwBB69vzBqHtb31P+r9Ra7bsXyw3yO6yEeLzj2ON5CMyW+pVATjy4qY9TPN9jL7ebqWUgw9rD/0oFIz3FcEcqqW19zLYX9pCnTRpLFclgk8uhjEQQrliBjiJxyOdQasw31sckNcLHjQ9KrxjPdmRQM+TnoaWwbYt7nasLQzxSqlpcapIGCsZIB2HQla2dHnwc17kefwdnXo72YEnTpI4nAHdhVQ58uaqW0dlyWt6YZZVl9gR1ZYymjO64YcTa9XmO+tnFZxv/bgXySa5a3CnuwkjEY8vXPoFVlFJG2nyzlOmys3EEjywCGMyvxseBWUHHRvkjjIGndmpFwk8eOktLtdOIkQO4A15tFxAcuWaZ7re/rbzyfdvWpVWMbRpmzvHKqMHn2taklZWQHOqyqVI+MrgEfTXyOOzcngMOdMmJwp8mTGw089azOOLasOCMpaTcQ1zh5IuE93NG9FTNpbt2k4AmtoZMcuKNcjPPBxkZ/hU7Cv1a7oxrYEIQ3CjOBMfbEk+0TmTqak2W0bmG7l8WlWImGLi4og+cNJjGWGO2pD2UcN1eRRIEjWfCqowB7HGdPpqRu3u8Lu8nBmliKQRY6Po9ctL7YSI2QMdmKok7OiUo7LfQZRb77QQANHazYxlsyRMw82GUHy5x5K87s75yWyPHPZuymSWUNBLG+ssjycJVyh6vFjIznyVOn8H1wo9ivEfTlNB25/zROuBj9E/wAkuzdg300ZkjW2cK8sZHSuhLRu0Z4QY2ABK5GT2/TV/UjD8CSOu/e9dpc2uFgmSZXiZGe3I4T0iFgZMFcYGDg4OBqaWbQUGKQEZBRtPoNcN6NmXiW7ma0eNA0fFJ0kLKPZE1GH4iCeXV7eQqRfe5yfFb7DVJN9zfFGMVUWaX4Irsy7Hs2IAwjJp/6btGD9IXP00VG8CXwLafrvvpKKg0F/hMdTtLZKHUhrlsY7oxg+kfuqFsH3xffLp9zFXfwjqTtjZWAThLknydUc64bB93vvl0+5ioB3SUj/AIiD2eKH70f/AN9FOqS2x/4hP82g9eagI+7EoXZULMcKttkk9gCkk+ipGw/B4hs7f+83COYoy3C0bLkqMhQ8ZPDnlSzZ/wAB/wDsn+7atJ2H72g+Sj9UVeCTOXUzlFKmZ1vXurNaQmaK4WRVaJeGaPrEvIsft4yAB1s+07O2un9jtoLzFq4/QlkUj9qPBq3b9QcdpwZxxT2i554zcwjOKsFX2KzD6iaiuTKtz7eaO8vFnj6Nwtt1eNW09mwQVOMHnip24fwfa/JD+NSnuFG09oHOeCK04gOYwsrY8+CD9NRdw/g+1+SH8ayfDO6EnKKbH1JLj4Rh+bT/AHkNO6SXHwjD82n+8hqC4n2t76n/AFfqLUK1221pewSLG0uY50KKyqSD0R5vpoQDU3a3vqf9X6i0kvffVt8Sf7EoiJJNUzRIfCFEx4ZLW5TTJJWJlz3DgkJ/dSHb+3dnS7QgaePpYFgmRi9pMQrl0KkKYtThWGQO3nS2ir72YLTQTtWWKN9gs+ktsjDsE7xBcaaDjVVI7hikG3FRb7hhuHni8WjdC83S8PE7ghXJJIIVTqT568GlVvEq3knCoXMMZOABk8bjJx24A9FQ5WWhh2u7H2xEkN5biF0R+KTrOhcY6N89UOuv0+mr9JFtBQeGS0lOnCGiliHPXJEknZy07PLkZXfhuOHheSM8bdaJ2RvaNyZSDUyK4uUGEvbsDn1pBIfTKrH6M4qYyorlwubtUPG2tfR7WAe0jlkazI4IJ1wVWXR8zBManHDqdQe+rO287rnpLC+QDtEccuvcBBI7Hz4xpWdRXN2lwLlbovKIjCDNEjYQsGI9j4MniGcmmi737SXQNZv5WglB82FmxipU0ZS08n2Qo8dE1zeSKrqGuOUiFGGI4x1lbUHSm+421IIL246eaKLjhgC9JIqcR45dF4iMnUcu+kVpevNNdSSKqM0+SqsWA9jjGhIBPoqTsPbSW15MXtnuA0MPtBGeHDSZ90Yc89ndVU/Ubzi3i20bDBdI5wjoxHPhYH7DSLcT3s/zq8/8iSqrJtPYbKOOxC9pA2ewIPcTHHg48hI89Jtyl2WIgr3k9vJxzAYuJ4AV6RuDtCAlOE4B/fmtN3Jx+V6X1+C9+FH4Mn88P30dUC+9zk+K32GnW9VhB4nKse1ppQOuIZLmCXiw3GEyV6Q9bGOsTgYpLfe5yfFb7DVJ9Tp0yqLX5mheBL4FtP1330lFHgS+BbT9d99JRVDpEm+Tn+0FsMnAsmIGTgEvJkgcsnA9A7q9bvSlmuifzqQfsrGo/cBUXeOMtvIDn2lkD/8AIrp9LZrtuh7i/wA4ufvnoB3SS1H/ABC4+bwevNTuq2vu+0vk4vumoDlYxkbFAP5ix9MRI/caq9pvBNCi8O1Jg3AihMxykZAwBGUJ7uWtL939u7MghBu4DLOeAFXhDlVEaKuDJpwELxDXOH00q0wb6W6gC1tlU4wqtJbxczyARnI78YpZDin1RDvN59pyqqqZLgCSFsGwdMMkqSKS2VA1XXJxjPLQi17H3m2r0hE9nC0ZI4XEgiYDXPEgeXrEY0B0Pb3Kf7UXTAFbaFe/iuGb1YQPtqKNq351M0C68hbsR6TJmrbmZvDB9jvtazvI22hfBrePpow7RYeXAhiIAD5TBOv+E8xSzdfat1FawqpgZBEvAGRwdRkcTBz345V8itdoXrTR+Njok9jcOqrxF1ViOGJASnCcavn6Mgr3CW0j2804jMXAq4lwCCgYYDDIwNO2qmiVKkWf+090AM20DHtIuHA9Bi09JqDLt6c3iz+KMY0heIKJY+IlnVi2SR1cKMDQ0njkbOY7ieYYBwlt0gwdBlo4/p5ivVhDfT3BiiZEAQSEzwPG3CWK6Lzblz0oSNTfrPLJMgIV+AgMACOqAQcEjmDS+999W3xJ/sSpkGzvF2aHi4igjBbGMkqCcDuyTjyVP2FsWG6vo451LKsE7jDuhDB4ADxRsp5E6Z7alKyspKKtnCirqfB5a9bhe5UkEA+MO3DnuEhYZHlB+mq9NuWy3yWyXs4RoJJsskDMCjxpjPRjIPGTy7BVtjMVqYMV0tj9+P8AIR+vJV3ufB9MSOjvQoxrx2wY586yLp5MVUbzZEtrfvHNJHIfF42VkUrleOQDiUk4bIPI45VDi0XhmhN0meLz3SH47fdvUyo8tpLLLAkCK8nExCs/ANI2z1sH7KYXOxb6MAvZu3f0EkcmNdNCynl24qKZdzinTZHoqM00okMbWl2rhA5HRBjwk8IOI2Y44tOVEt0VGXgukX/M1rOB6eClE7l7kbZHt7n5f/Tjr7CP73If/Ri9aSuewpQxuGGcGY81Kn2idjAEV1jmUXMillBMcWASATgy5wO2oJGFfCM86+4ooBPtuxhWGSToo+JFLAhVBGNdDjSmN4fY3+I32Gou8XvWf5NvsqVd+5P8RvsNAaH4EvgW0/XffSUUeBL4FtP1330lFAVbaF5x7zXK4x0VoiZzzz0UmfJ7fH0VM3Q9wf5xc/fPUGONW3j2k/MrHCowe+OLi/ev7qn7mnNojdrtK7edpHJ/fQDqqxJMFk2o5PVWKPJ54xCxPLtAI08oqz1S9pyhbfbBP+Zhp+lbxKP3mgJ12hi2OQ6jiSyCkacxEFOvkNM7bYkAiVHhhbCKrexrroAeY7aj7fh49nypnHFDw57sgCneMUAll3Ssmx/dohj/ACrw+ngxn6a5PubZ/wCGNkHdHLKufPwvrT+igEO6tikLXaRg8IuABxMWPuEJ1ZiSdSeZ7agQ7QWK+vcwTSEmDrRQmTA6JdCRy78U12BIGkvSPzojX9GGBT+8V82Ac3F82NfGFX6Fhix9pP00B0s9qzSqrRWN00b4KP7AoIPI4aUEDzgVEtuk/CcnSxNEfFI8KzIxI6WTX2NmHPI59lXHc/3jbfJJ9lIdrfCzfMo/vpKu4pKzlx55SybWVna3vqf9X6i0w3H+EU+bXH3lvSm+m4ru6GPaui/9tD/GpW7kMz30Yt5UhfoJyWeLpARxwZHDxrg5xrns8tVj1Ns32M1djgZOgFUG43wsfwlDN41CY/FZ0LBsgMZYSAcagkKxGeYGamb2zX6Wkik2rGX2DjQzRMDKRFGUXr9bLDmwGnOve6Nj01qGSWaG3bijghhcIFjQmJW41UO7SBRJxkk9YYxWrbukcEIRUXKT/LgmpvzYt7nK02OfQwzS4+N0aHGezPPB7qzve3ea2l2gZEk6otkjPEjqQ6yy8SsrKGDDI0I7RV9gtha3eVubt1jtpppUluJZVZRwhB7KxCnPEcjXq9xrlstbsxWdr45JDKloJrhsRzSO0hwoLShgArB9RnixjIxmqtt8HRjhCC8xWZwu98VtNBNGYpSpfqmUKAChXrHBIOvLFMD4YrhsNHb2+GYKEMjswzpqQB5+XKtHt9h3CsWe9MueyS1tuff1I1OfOe2qxvVsaSGJ5pV2ZO8hWIO+z0R1eT2KNw5dweFyjEMp6qHHcaSjkXR0dOLNpJP8SG5/q1/e/wAiHd3ftpNqia7CxR9D4sTGWKBmYOpfiOg1K57OLXAya2Ssq2Vuks3SwQxWKC3WAL01ksjyccKPxPMsitxFi2Rw6aY8nfwe7dtbSSWzeRLfCrI0UjsFhlBMc6I8zHKMQkiDJOJG1OKtjckvUYayOGcm8Kca7Xfxwu36+4t2l79vvnH+lFTjcjZMFxLdCeGKUBbfAkRWxrNy4hSK5uEku7142V0NxoyMGB9ij5EaGrV4Nvdrv4lv9s1I/cMlrD8DX8X+zs58Uj+guPRhtKQ7rbl2k8TySCUt4xcoMXE6gBJnVQAr40UAfRWiVXdxPez/ADq7/wDIkrSkcayT2vllT313Biis7maO4uhwQyNwNIrq2BnB4lJx2aHPlpHd+5P8RvsNaV4Qvgy8+Qk9U1mt37k/xG+w1nNUzs005Si7ZofgS+BbT9d99JRR4EvgW0/XffSUVQ6Sl7DuFk27tUocgFV5EaoQjDXuYEU33K95Q/8AX67VV919pQwbT2wZpY483T8PSOq5xJNnHERns9IpruZvBarZQh7mBGwxKvNGGGXY4ILZHOgLdVG25rabXI5GTAPfiOEH0EEecVZf7SWf53bfXxf7qom3d4YBY38azRM8ly/Cobi4lZkyy8PZw5OeWlAXLeiVo7FtNfYUIP6UkaN9OCafGqBvXvvYz27RxXAZ2eEgdHKuiyox1ZABhQTqeyrId7rH87g/bFAOqKS/2usfzuD9sV9XeyyJwLqEk8gHFAed2UIa8JBAa7kI8o4IxkfSCPoNfd2/dr351/pQ153Vv1mW4KYKrdSqCM6+1YnXysR9FQbDaywy34KzM3jBYCOCWTPsMWBxIhUHI5EigL3uf7xtvkk+ykO1vhZvmUf30lLdg7/xW9tb27wXck0cEfSqkIXgJHIiVk7QdQCPLS+53wie/a4eG5ij8WSLLwltRI7E+xF9MEeXyVpJqjiw45LJbXHJAn9+XnyqfdR1ztdrzW96jQLGzdBKMS8WMF4ifa656o/fUH8PW73dyVk9u6uuUdcgRopPWUY1BGtRJ9swC7QmVMCKRSc8jxIcHuOhrM7Gk1TLTf7evbxjEY044YZbqJbYSFjKg6OHPFphXfpAMHJjFXWw28I0jiSxvgFVUUeKlRoAo5nCjznArFNqQw3l3AOvLDlI5GhkVeAySBVJZkYdvLGtad+IXZ35a8+sh/o1ZSZlLBBqhltRpWt7mWa2aEzzWlqI5GUs0JkRWyI3IHEZZRjPLFPdsWMqXi3UMJnDwiCRVkRWXgZnRlDkBgS7A9YY6vPWsOv/AAfwDaF5GrOLe2ls4yobrt4wUTIcqRkMSxHDry0q/wBx4IIbeJ2W/v0ijV34UYHAGWOFRdTz5DU9lRbuy/lx27exbH2xcBuE7Ou8adYNakff0k3rhk2giWZtLlA80TSNIgCCNXy56RHIyVGig5yw5a4rdnuAjm1U3e1Y2uo2kAZh7HwgNiTGgJzoOfkGuK6u58rOkabTu+J7uWzXpInUFolJd1IuGzHxDhzoc500OJ3szWngnaL/AGDy21ta7SDq8Etra+OqR1gQioJoyvMjIDJ3LprpVGvNrqdoNcRp4xBb3Ms07JHxDoJ1hXJLDXhZXPDjmDjtIl7qbj7QlsreWLbMkEciZSISyqFHcMSAaHuFJt47Ha9v0yTX6ShoESVlkZ+KPgupFQs0eSeGKb6ZF11yItmnlq2/ccI8bXF4YUKRm4JCmNo8Zjjz1GAIycnUDnUjZD7NE834RMYPRw9HxlxpmXixw/RXJZg8tw4BGZipz3xqsRPmPBn6ajWz5uJsdiQg/wDcP2EUvmw4XHbZcvH9iy4AvQnCOy9nj/1BnzUr3Sutn+L67SaAie4KgXxUlelcplJGI1XDZIyc5OcmlrKDzAPnrz0K/wCVfQKtvMvp+Ktj/e2IeIXLLtaScGByELWhVwVOB1IgcHyGq7d+5P8AEb7DS/eS1Q20xKKSEYjqjQ45jTQ+WmF37k/xG+w1VuzTHj2IvfgJP/B4fI8uP2zRXzwEfA8Px5fXNFQaFU3dvrTM6zvb9Mbu5yJDHxnMjY9trrVn/CMH5WL9tP51ZZtx9nOxZrK3ZmJJJjUkk6knTnmvH9gtm/mNt9Uv8qArv4Rg/Kxftp/OlG9e0YfF+rJCx6WDTiU/81Mnn2DXPZirZceC3ZLsWNmgJx7V5VGgxoqOFHLsHlrl+KbZH5mPrZ/6lAVS7267XEkVu9mFjSNi0znrFy+i8BxgBR6a+/hG5/LbN/bk/nVq/FNsj8zH1s/9Sj8U2yPzMfWz/wBSgKr+Ebn8ts39uT+dH4Ruvy2zf25P51avxTbI/Mx9bP8A1KPxTbI/Mx9bP/UoDM4r+ezdolms/Z3muTIOJxxErlMcYxoQR8U122ZtqWIynprVjLJ0jEqRg8KpgAS8sKK0Y+CXZH5mPrZ/6lRPxNbJ/Iv9dJ/uoDPTdcU8s0ksOZFjXhTQDgzjm555rv45H+UT9tf51e/xNbJ/Iv8AXSf7qPxNbJ/Iv9dJ/uoDNbO5TxidukTURAdcdiny8tf3Gp/jcf5RP2l/nV7/ABNbJ/Iv9dJ/uo/E1sn8i/10n+6gM1iltelm8ZF1IrdCU8VniQdTiPWDSL1gxyO7JqY3hH2eDgy7b/8A2V/qVfvxNbJ/Iv8AXSf7qPxNbJ/Iv9dJ/uoCi2EcN7FcTbMg2m8zPGWeS4g4TJGQ6GVXlywXmNCPRVw3l8L8Vmxins7qObg4lV+hIOc8JJSU6ZGNM8jUr8TWyfyL/XSf7qi33gP2Y+OHxiLGc9HKDnlz6RW5eTHM86ASRb2S2VxLPLK8kUciQ3AaVpC2XljLiM4ELB42ZEQAFCMjJDGzWPhbsZg5hju5OAcT8FuW4RnGTg95r5tPwUQ3EaRT320JI0xwo00WNBwgkdDqQNMnJpX+IXZ35a8+sh/o0BXtobS2dc+xbJsIXBaMSStbxluKU4SKET9VHOHPEw4F4DgMTSu7ntykduy+LLI6OZYIVMnRdHdwOJ1gj6MushIBVQWSQHQg4uj+BCBUaOC8uUjkKdKjiJwwUkjHVXDDOjYOMnvr3J4CrBsF57wkKq544RooCj/k9wAoDPth7JUwIzNMsjDLkSyA5J1JGcZPmqUuwlBLCW4BbGT0pyccs+arvH4CrBTlbi9B7xLEPshrr+JKy/Or/wCuj/pUBSotmcPKafXvfi9YHFfJNnOeVxMvkHRn7Uq7fiSsvzq/+uj/AKVH4krL86v/AK6P+lQFCuNjM6lHuJirDBHsWo+rovLKbgfFw2OE6GKPu7wBV3TwJwqTw316vmdf4LXlvAhAdTfXhPeWX+VAdv8A8d7lm2W6sdI7mRV05ArG/wBPWZj9Nfas/g73OGy7U24lMxaRpWcrw6kKuAuTgYUdp1z5qKA//9k="/>
          <p:cNvSpPr>
            <a:spLocks noChangeAspect="1" noChangeArrowheads="1"/>
          </p:cNvSpPr>
          <p:nvPr/>
        </p:nvSpPr>
        <p:spPr bwMode="auto">
          <a:xfrm>
            <a:off x="1143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4" name="Retângulo 23"/>
          <p:cNvSpPr>
            <a:spLocks noChangeArrowheads="1"/>
          </p:cNvSpPr>
          <p:nvPr/>
        </p:nvSpPr>
        <p:spPr bwMode="auto">
          <a:xfrm>
            <a:off x="35496" y="548680"/>
            <a:ext cx="9050324" cy="540060"/>
          </a:xfrm>
          <a:prstGeom prst="rect">
            <a:avLst/>
          </a:prstGeom>
          <a:extLst/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pt-BR" sz="28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1ª VERSÃO:</a:t>
            </a:r>
            <a:endParaRPr lang="pt-BR" sz="28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/>
            <a:endParaRPr lang="pt-BR" sz="28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tângulo 24"/>
          <p:cNvSpPr>
            <a:spLocks noChangeArrowheads="1"/>
          </p:cNvSpPr>
          <p:nvPr/>
        </p:nvSpPr>
        <p:spPr bwMode="auto">
          <a:xfrm>
            <a:off x="251520" y="974230"/>
            <a:ext cx="8834300" cy="5767137"/>
          </a:xfrm>
          <a:prstGeom prst="rect">
            <a:avLst/>
          </a:prstGeom>
          <a:extLst/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342900" indent="-342900" algn="just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pt-BR" sz="2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Definir Uma Estrutura de Centros de Responsabilização p/Custos;</a:t>
            </a:r>
          </a:p>
          <a:p>
            <a:pPr marL="342900" indent="-342900" algn="just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pt-BR" sz="2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Alocar </a:t>
            </a:r>
            <a:r>
              <a:rPr lang="pt-BR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nos Centros </a:t>
            </a:r>
            <a:r>
              <a:rPr lang="pt-BR" sz="2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Responsabilização p/Custos:</a:t>
            </a:r>
          </a:p>
          <a:p>
            <a:pPr marL="1698625" indent="-342900" algn="just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pt-BR" sz="2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</a:t>
            </a:r>
            <a:r>
              <a:rPr lang="pt-BR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Folha de </a:t>
            </a:r>
            <a:r>
              <a:rPr lang="pt-BR" sz="2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pagamentos;</a:t>
            </a:r>
          </a:p>
          <a:p>
            <a:pPr marL="1698625" indent="-342900" algn="just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pt-BR" sz="2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Consumo;</a:t>
            </a:r>
          </a:p>
          <a:p>
            <a:pPr marL="1698625" indent="-342900" algn="just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pt-BR" sz="2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Depreciação, Exaustão, Amortização e demais gastos;</a:t>
            </a:r>
          </a:p>
          <a:p>
            <a:pPr marL="1698625" indent="-342900" algn="just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pt-BR" sz="2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Liquidação (Custo Orçamentário);</a:t>
            </a:r>
            <a:endParaRPr lang="pt-BR" sz="2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pt-BR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Criar Instrumentos para atualização automática dos Centros de </a:t>
            </a:r>
            <a:r>
              <a:rPr lang="pt-BR" sz="2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Resp. p/Custos;</a:t>
            </a:r>
          </a:p>
          <a:p>
            <a:pPr marL="342900" indent="-342900" algn="just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pt-BR" sz="2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Desenvolver o Sistema de Gestão de Custos Integrado com os Sistemas “Estruturantes” e com ferramenta interativa de consulta;</a:t>
            </a:r>
          </a:p>
          <a:p>
            <a:pPr marL="342900" indent="-342900" algn="just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pt-BR" sz="2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Implementar plano de implantação e de treinamento aos usuários; </a:t>
            </a:r>
          </a:p>
          <a:p>
            <a:pPr marL="342900" indent="-342900" algn="just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pt-BR" sz="2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Implantar Estrutura de Gestão das Informações de Custos (Órgão Central) e criar Unidades de Custos nas diversas Secretarias;</a:t>
            </a:r>
          </a:p>
          <a:p>
            <a:pPr marL="342900" indent="-342900" algn="just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pt-BR" sz="2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Implantar a cultura de Custos em todo o Estado (cursos, palestras, publicações, premiação)</a:t>
            </a:r>
          </a:p>
        </p:txBody>
      </p:sp>
    </p:spTree>
    <p:extLst>
      <p:ext uri="{BB962C8B-B14F-4D97-AF65-F5344CB8AC3E}">
        <p14:creationId xmlns:p14="http://schemas.microsoft.com/office/powerpoint/2010/main" val="11249972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1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utoShape 5" descr="data:image/jpeg;base64,/9j/4AAQSkZJRgABAQAAAQABAAD/2wCEAAkGBxQTEhUUEhQVFRUXGBkYGBcWFhgcHRsgHh8eHBweGhsZHCghIBslHCAcITIhJikrMC8uGSAzODMsNygtLi0BCgoKDg0OGxAQGi0kICUrLDIsOC4sLCwsNCwvNDQ0LCwsLCwsLCwsLCwsLCwsLCwsNCwsLCwsLCwsLCwsLDQsLP/AABEIAN0A5AMBIgACEQEDEQH/xAAcAAACAwEBAQEAAAAAAAAAAAAABQQGBwMCAQj/xABREAACAQMBBAQGDAsGBQQDAAABAgMABBEhBQYSMRMiQVEHFGFxkbIjMjM0NXJzdIGTsbMVF1NUYoOSocHR0xYkQlLD0iVDgqO0Y4SiwgiU4f/EABsBAQADAQEBAQAAAAAAAAAAAAABAgMEBQcG/8QALREAAgIBAwIFAgYDAAAAAAAAAAECEQMEEiExQQUTIlGRFDIjYXHB0fCBobH/2gAMAwEAAhEDEQA/ANxooooAooooAooooAooooAooooAooooAql+EjftNnRiNFMl3MCII1GdeQZhz4cnQY6xBA7SLDvHt6Cyge4uH4UX0sexVHax7vpOACaxvdqWW62rcXV3HwyNEkkKMcmKNiVQeRuAa8vbHkSRQFYhudto7TLey9IrtxIZ2I4gSCCjZjI7McuVW/c3wzvGzQ7XBDLgCVIxkHt6RV9OVH0VHb3Sb5eb1zSzZcIJuQyggznmM56kff5aA2HY/hE2bc6RXcQP+WQmM9v5QDPI8qs0MyuAyMGU6gqQQe0YI8lfni63ctpMloVBPauV9UilcW7kDg+K3LqM8o5Ayg9uQDnljt7qA/T1Ffn212vtq3wIb4SougE6gnljUspY40/xU8j8K+0Yh7Ps5JcDGYZCMnPPADnHkx20Bs1FZHN4c4h0arY3JlJHSI3COFe0oRksfIVXzirFu14VLK8nW2VZ4ZmJCpNGBnA4uaswGmeeKAvVFFFAFFFFAFFFFAFFFFAFFFFAFFFFAFFFFAFFFFAFFFFAFLN4tuw2UD3Fw/Ci+lj2Ko7WPd/AE1F3x3qg2dbme4LEZCoijLOx1wM6cgSST2eYVhuz76fbO0Ue/wCIQKjzwQacHCHCgcusCebHnw45aACxbOE21pxf3yFYEP8AdLY+1A/KMP8AETpqefxQBTewH/ELv5G2+2anYpJs/wCELv5G1+2agK83uk3y83rmo+z/APmfKP8AwqQ3uk3y83rmoGzHLJL39LMPQxUfZQC+13gkKgtCpyM9R9eWnVYY/wDlSqztR0SLIoJCgEEA8q82swjjVZA6FVUNxI4AOg5kYqYjAgEagjINePqMuR8SVc8H0fwfQaLGt+GW5uK3K018HfY0ixzcJbhDIQAWOCQVxgE4zgnlVkBzyqqsoPMZr5sy3C3MPRjhHX4uHQEcJ5gc+tw10abU3UGuTx/HPA9nmarHJKPHFVXRcV89h1en+82/mm9UV02X8ObN87+q1c733zb+ab1RXTZfw5s3zv6rV6B+QP0HRRRQBRRRQBRRRQBRRRQBRRRQBRRRQBRRRQBRRRQBRRRQGc+F6xSeTZscq8SNctxL34jJxp2aUrgjA2kwAAC2UYAHYOlkGB5OXopz4T5V8a2WuesZ5GA8gjIJ+gkemlEfwm/zOP72SgHtJNn/AAhd/I2v2zU7pJs/4Qu/kbX7ZqArze6TfLzeuaX7C9pJ8vP65qRs9yelJJJ6efU/KvUTdpfYM8+KSUn6xh/CgGF0TwPjOeFsY55weXlqmWtyqRqHJQqqg8YK9n6QFXivhrHNhWVUz0vDfE8mgm5QSd9bsq2yoI7iRwWYhVQgo5AyS2fanXkOdOLPY6xydIHkOhAVipAz5lz++p6xgEkAAnmQBk+evdTjxRgkq6Ger8QzanJKbk0pdrdEKcezxeRJcemMV82X8ObN87+q1epvd4viS/bHXnZfw5s3zv6rVqcJ+g6KKKAKKKKAKKKKAKKKKAKKKKAKKKKAKKKKAKKKKAKKKKAy/wAKbD8J7HGdQ1ySO3HCmuO7Q+g1Hj+E3+Zx/eyV08IXw5sz5K49R6UbW2v0G1VRY2lkmtVRFUqBlZJGPEzHQY7deXKgLhSPZZzf3hHJUtkJ/SAdyP2XU/TSS92nfpcMhmgGI0fg6Esq8ZcY4uIMxHB7bTOeQrjszeUW1xM16UjFyysjx8ZUGNEjIYYJGmDnloeWlARtmcpPl7j7164bue91+PL969Gx72Ng5V1IaaYr1hqDIxGBz1Ffd3lIgAPMPMP+69AMqKKKAKKKKAhze7xfEl+2OvWxYi23dnAY/wCadf0Udj+4VyuXxcQjvWUeof4VM3YQnb1gQCQEnJwOQ6Nxk9wyQPpFAbxRRRQBRRRQBRRRQBRRRQBRRRQBRRSTe7eeDZ8BmnPkRB7aRuxVHf5eygHdFYRCNpbQu5XubqazeIRPHDA3VRXMhUMAQCw4dSck515YDJNo7c4pFgu4ZFil4MzxIGfqq5J4E5Zbh7DpQGy0VlA3+2xEvs2zI5tF1hmxryPV65PYcDl5eyRD4aLdOrd2t1bOB1gUDAHONDkE578CgNPrlc3CRozyMqIoyzMQqgDmSToB5az6/wDDNs4KPFzLcysQqxJE6kk+V1A8mmTqNKqSJd7WnlG0pGjhiZf7nGcL11DpxspyxAI565HZQHTeLb/4R2rbT7NjM0dskkbSvxRxcTqw9twlsAHuydPPXq72IUvrO4llaWZ5GjJwFRVEMp4Y0GSBnvJPpNWuxso4UEcSLGg5KoAHn07fLULasIae0J/wySMPqnH8aArG0/f9z8SD1WpVtEnxq24Y5JDwzjhijZ25JrwqCcfzpttP3/c/Eg9Vqmbq/Clr8lc/ZHUpWys5bYtiC/W2BAuY0jYjQXEXRtjzSqCK8W2xYMAwl1U65imkwc69jYxrnSt2liVgQwDA8wQCD9Bqhb07qWs20rBeiWNWS6eToh0bScCxKgZoyracWmveO01dwOaGqT6opPiEw9rdP5BJHG3pwFJ9IqIiXDTtG1xgLGrAxxoM5ZhqH4tdOw91afc+DuE46Ge5hA/wh1kH/eVmx5M1R9o7Fe0v3jebps28bhigQgF5BghdDqCc+XyVVxaNoZ4TdIX3N5LDIitmZX4sBIwHHCAeZfhI+gV0/DkY90WWLszJE4APcWAK/TnHlr3dwyPc2wijaV/ZeopUH2oyeuwGnnqbddJFnpoJ4gM5LRMV0xk8aBlxr31WjTcrqxNJtGKS4t+jkRsCXOGGnVHPWrDuptGK32vE88qRKbeVQ0jBRksuBltM6UsSS3lLAGGQ8mHUY92tRrjdm1fnCo+KWX1SKEm3f212dxcHj1rxfLR47+ecU1sNoRTrxwSxyqDjijdXGe7KkjOo08tfmjZ+7VsZJ42jyqNHw5Zs6oCdQR2k162baXNldudmzmI9GjMrnIbLHQgqQR1e0Z1OutAfp6isMs/CNtqHKywQXPaHHV846rD1fTTa38NhX31s6eMdpRuLTs9sq6505/yoDXaKzCbw5bPCBlS4Z8qDH0YDDIOdS3D1cY582GMjJHWw8N2zX0k6eE6+6RZ+7LHXlQGlUVytblJEWSNg6OAyspyCDqCCOzFFAdaK8yOFBZiAACSScAAcyT3Vj++XhVmlfxbY8TSMxK+MlMqcYDdFnTQkZdtB3ag0BY/CT4TYdnKYouGa7OgjzpHkZDSY17QQuhI7RzrIrzYl9JNZ3u0Ji001zDGEYaopJYZAwqcvaKP8XYcirjuhuOluenuD092xLNIxLcJbU4ydWznrnXU1J3vUtcbOj0AN10mcfk1LY+nUUAzsYQLu6fOrLAuPihz/APY+iom76XbG6dIopY/GZgPZSknVwAOEpwEYCjPEO81I2TOWubwHHUeJRju6JW18uWP7qf7jRgQSEc2ubonykTOv2KPRVoq2Y58jhG0J5tpPGjPcWtxAqLxOxVJFAxknMDucDtONBryziM+89ngdJMqBjoJlaPOPJKo05a1aN9vg69+az/dtTkqCMEZBGoNX8swWrdW0ZZFHbHaFtJbCA8cVyXeHgPEQYuZTQnVvSaY7A1nvmxr4wq/QsMWPtPprvt3ZUEO0bQwwxRF4rsuY0VSxBhwW4QM8zz7zUfd33W++df6MVZtU6OrHPfHcO6R7U9/WXxLn1Y6eUk2p7+svi3Pqx1BcQbT9/wBz8SD1Wr7sieRNo2zQxdMwjuOpxqhIxHnBbTPkJA8or5tP3/c/Eg9VqXzXk0V5bPbuqOFn1dOMEYTIIyOfeCKldSs1cWjU13kkXHTWF5H3sqxTKPqJGc+YKTr3a1X9o722bbRsnM4jVI7pW6ZXh4S3Q8ORKqnBIYA8uq2uhqLZ78Xye6xW8w19zLxMe723Evkx++o97vd0l5aXEtnMFgS4DcJikwZQgUp1gT1VYHQHrYGa03I4VhknzH36GmWt3HIA0To6kAgowYEHkQQeRrNd+/hT/wBnF97NUp7zd+dvZEtkYk56SEwnJ1JYlV595pLtnZ9tFdhrN0aF7dcBJWkC4djpljwoQwwowNDpSTtE4I7Z9/gkbsfCdp8W49QVrFY7sqOVr+1EDpHJifDOhdccAz1Qy/bWgdJtOPUraXAGmEMkLny9bjXP6Oe3nSHQapXP/BD3l2HBcX9kssUUgCXLsHUHIAjAOO3rMPTReeDmybJiEtsx7YJWA8wR+JAPMtLdobemj2jbPLY3HF4tOpWExynBkh6w4WBwMDOg9sMZp9BvvZkgPI0DYzw3EckWBjOSZFAxoRnOMircGXrSVGaHZYtry8hDvIFeLDyY4jmJW1KgDTOOQ5V92Zse4uLyUW3Q9WGLi6Z3Xm0mOHgRu486k7Tukl2hevG6ujNAVZCCCOgTkRpT3wb+/br5CD15aySuVHbKbji3d6Qnu9lX0WTJZSsAM5geOUHTJwvErnu9rqeWdKVfhqEe2Yx6lfZEdNQcMMuAMg6EdlbnVd3E97P86vP/ACJKu4GEdVKraMl2z0bJG68DETQkMOE83XkR3/vr1vXEptZiVBPDnJA55Gvnq/eFDY1uLcTiCITeMW/soRQ+sqg5YDJzk1Q96Pek3xP4is5KmdWLJ5kbNl8G3wVZfN4/soo8G3wVZfN4/soqDQX+GS66PY90esOJUTq/pOo115EZB8hqp7GIE9qigBVsCRjT2zQ50Hxf3078PtzwbJdcZ6SWJOfLB48//HH01AjiJv1bsFpwnztICPVNAOqre83vzZ3y0v3ZqyUk2x78sfjT/dGgDd/We+fvuFTHxIYhn6c1M3asb1kdobuKOPxi5xE9r0nKZ85cTKSCcnkMZxUPdn29788f7qGqpsiedDI0V1cR+z3HVVwU91fPsbhl1OucZ595q0XTMssHONIuG/Mu0F2fdLNHayoYX4pInkiKjGvsTq/F5MOOR5VYpdvyR56ayugB/iiCTA8uSxMZO3tQDQ1nm1NrX08Elu9xGySKyszQDjwe4o6ry/RpvBv7eJgSW0EuD7aOVoyRj/I6sAc/pGr7kcrwTrojrc7WjudqRlFlUpaShlmhkjZSZYsaSKOY7RnnRu77rffOv9GKoVnvA93tNS8Bg4LSQDMivxZliOQQBjFTN0mJW5yc/wB8uRr5JCB6BpWcup14o7YJDykm1Pf1l8W59WOndJNqe/rL4tz6sdQaCDafv+5+JB6rVD/B8s95bpDwcfBOR0hYKcdHkEqCRp24NTNp+/7n4kHqtUzdX4Utfkrn7I6ldSmRtRbR6k3c2goybVX1xiK4QnHf7KEH0ZpTdXDRP0csNxG+CQDBIc8OOLhKKQwGRkgkajXWtrqtX9uzbWtWzhVtbkjynjhU9uh6ynPkrRwRyQ1Uu6MzO1rfUGaIa4IZ1BBHYQxyDXKzt4knbolRcx5PAANeLtxW3XdhFKCJYo5ARg8aK2h5jUcvJWX717Jit9oYghSGNrWM4jjVFLCSTi0UAFscOfoqsoUbYtQpuqEV+zi4tjHI8Tey9eMgMOqO0gjXzVYk3n2gpHDPE4AxiWDJPlZo3TXzAealdvsc3N3bIJTFrJ1gob/ATjDaY0x9NWW83DuVyYrmJ9NEkiZc/wDWrnGv6JqEpdicksV1MUNvbdi5huHtYpDHFJEwim4eMSNGxZRIvVI4PaljnPOrHB4SYDlZre7jPd0PSKc55NEWB8ucc+2qrebKvo5VgNvHJI0bygRT6FUKqw9kRetll08vOo8wuI/dbK7TXhyIuMemMtkeUVNyRV48Mun/AE5tewzXt5Lb+5O8RHUKa9EvFlWAIPFk5xrz1zTHdPYnjN9MRcXMBjhhINvIE4stL7cFSGAxpkdppHshg0ly4DDMqqQ6lSOGNAcqwBBznnXnoQ13JqynoYxlHdDjjckZQg40HoqqfNmsoXDamarJsa+VQsO0M4B1uLaN2PdlkKekgk0j3Nm2ikD8EVpOnjFz/wA2SF+LppOLmjrw8WSNc4IHZk12C7uoyTFeXKk9kj9Mvb2TBsczyI7O4VI2Nt28tV4EeGVON3KyRlWZncu/XRsLqTjqHHdV9yOZ4JpVwxj4RNrXJtAs9jJEOmgJkSWKVMiRTgAESHPIHgGuBjWqtt8Ztp/kn9U003t3vmuLdYpbZY8zwHjSbiAxIpHVKA+Sle3ve0/yT+qarJ2zfBFxjTVGv+Db4Ksvm8f2UUeDb4Ksvm8f2UVU2K34ekDbPhVuTXcIx36Pmo0Ev9+lTsW3hx9Ly/yqR4bVBTZwIBBv4gQeR0POo9hLm9uh/lS3Xz+6t/8AbH0UA3pFtdx49Yr2/wB4bkeQjxnPnIH009pFdyD8JW69ot5yfMWiA+w0B13bQZumBBD3Uh07OEJGR6UNItj7tXrozxxwmN5pyMzMr46V9SpjI1PLDcqdbo+5zfO7r71qtW5hzZQMOUi9KPIJCZAD5QGxVoqzDPkcIpozrauz7q2V5J7ZxEgy0sbxOoGMk44g+By9rUM3DDHHBcx55dJbTrny54MYrSfCJ8GXnyD/AGVYhV9iMFqpVbRjG6N5HLtDMbq48VkzwkHHssXPuqx7n4MDtjBe4uWPn6Zx9gFMNuQ42rGwXnaScTAcz0sWMnvwDjzUu3M96/rrn7+Ss2qdHXjnvipDykm1Pf1l8W59WOndV7aAY7TtMZwsNwx10HtFz6SBUFxNtP3/AHPxIPVajZlvA9/b+MSiJRHPwt0xiJYmJAqOrKeI8R0B1wdKNp+/7n4kHqtSraRj6eLpeDhMcw6+MHWLTracs1KKyVqjV4t3lIUwXt4oXPtZxKDn/N0yyZx/HzYQ7TtbyPadqsd4kjNBcBRNANFHQ8XH0TpxFmAOQFA4MYNUuDZsHt4gEyMcUDmPI7iYiMjP2V3S2dZVlS4uVkQFUYzM/CDgEAS8Qwccjns7hV96Ob6eS7/6NJhk2ohbjjsZx/hKyzQk8uamOQZ5j23dyqp733Ur3SdNAYSsRA9kRw/WGSvCcgD9IA+So8W8m0Uzi6jkz+Vt1083RFNPPmll1tS5uLsvc9EMQqqLEX4cB2JJDk4Y5AOOxR3UlJNDFhlGdtIYbGvkhvLd5CQvE4yEZtTGwGiAnHl5DtrRId57NmCC6t+MnHAZUD57uAniz5MVmVptcWtzbyskkgDuCsYBbWNhnBI0HOrZ/bfZs/ELiN10Kt4xasRw9oJCsvCcnTPfSD4K6iDcrpjKeQNtS2KkMPFLnUEEe6W/dVlrMZoNkybQhWFraOMW85c20og63HDwhmhZSdOLAJ7+6rHDuwpw9ntC7QYIUC46ePGRjqzcYwCMaEHmM1dM55RXH8FP25IGv70j8sg9EEIP7xXTc/YlvdXlytxEsgWCHh4ua5aXPCw1BOOYNLnhdLq8WSQyuJ9ZCqqW9jj5qgCju0HZTTcqW4W9uPF4opPYIeMSStGfbS44SI2BOe/FZr7jtnxh49kWOfwb2hPsb3MPPSOdiMdgxJxYA7MYqu7E3OmmhLx3eCs1xHwzRK+RHK0a9ZGQ5wuSdck9lXD+0c6YE+z7kE5wYDHMvmJDKQfOvppVuZvHBHbN0vSR5ubknjhlwvFO+AzhSgOoB62hq9ROZZMqXX9yn71bt3luitMbd4hPB142dW90UDMbA9vc1Rdve9p/kn9U1cvCBvBaz2fDBcQyt4xbdVJFY+6r2A5qm7e97T/JP6prOSSfB14JylG5Gv8Ag2+CrL5vH9lFHg2+CrL5vH9lFVNhB4XkV22ZGWAJvVYDIyQqsSQO4HhB+MO+ouzoh4zdN2lolPmEYI9Y198LXv3Y/wAtL9kdctjTFp7zOOrMij6mM6+mgG9Vycf8Xh+aSfeLVjpI3wkPmh+9FAcdzjw2ORoeO5P0iaX+QpjuXsW58QtXS/mXit42VGigdF4kBAxwByq50HENABml+6IxsyDHbBk+UkEk+ckkk95qmbvWIW3hKPMhKK3UnmXBIySArgA510FWi6MsuNzVIunhLjv4dl3Je6hlQhVf+7mN8M6JhSJGXGpByudTryqyvtHaKAcVlBLoM9Bd6k/orNEg597cu81nV81xJH0Ru7gp1Dhij6owdSS6FiQyg89cUyt95tox5xcRza8p4FHoMJT94P0VbejB6eVVwN12g820peOGaDhtYRwSlM+6S5ZejdlweWc68Pmrlub72/XXP38lR93NozXF3cSXAi6QQ26DogwHDxzn/GxOc/YK67h/B9r8kP41Rvk6ccdsUmPqSXHwjD82n+8hp3SS4+EYfm0/3kNQXEG01Pj9yezhgGf+lv5j00z3OgV79VdVZTa3GQwBB69vzBqHtb31P+r9Ra7bsXyw3yO6yEeLzj2ON5CMyW+pVATjy4qY9TPN9jL7ebqWUgw9rD/0oFIz3FcEcqqW19zLYX9pCnTRpLFclgk8uhjEQQrliBjiJxyOdQasw31sckNcLHjQ9KrxjPdmRQM+TnoaWwbYt7nasLQzxSqlpcapIGCsZIB2HQla2dHnwc17kefwdnXo72YEnTpI4nAHdhVQ58uaqW0dlyWt6YZZVl9gR1ZYymjO64YcTa9XmO+tnFZxv/bgXySa5a3CnuwkjEY8vXPoFVlFJG2nyzlOmys3EEjywCGMyvxseBWUHHRvkjjIGndmpFwk8eOktLtdOIkQO4A15tFxAcuWaZ7re/rbzyfdvWpVWMbRpmzvHKqMHn2taklZWQHOqyqVI+MrgEfTXyOOzcngMOdMmJwp8mTGw089azOOLasOCMpaTcQ1zh5IuE93NG9FTNpbt2k4AmtoZMcuKNcjPPBxkZ/hU7Cv1a7oxrYEIQ3CjOBMfbEk+0TmTqak2W0bmG7l8WlWImGLi4og+cNJjGWGO2pD2UcN1eRRIEjWfCqowB7HGdPpqRu3u8Lu8nBmliKQRY6Po9ctL7YSI2QMdmKok7OiUo7LfQZRb77QQANHazYxlsyRMw82GUHy5x5K87s75yWyPHPZuymSWUNBLG+ssjycJVyh6vFjIznyVOn8H1wo9ivEfTlNB25/zROuBj9E/wAkuzdg300ZkjW2cK8sZHSuhLRu0Z4QY2ABK5GT2/TV/UjD8CSOu/e9dpc2uFgmSZXiZGe3I4T0iFgZMFcYGDg4OBqaWbQUGKQEZBRtPoNcN6NmXiW7ma0eNA0fFJ0kLKPZE1GH4iCeXV7eQqRfe5yfFb7DVJN9zfFGMVUWaX4Irsy7Hs2IAwjJp/6btGD9IXP00VG8CXwLafrvvpKKg0F/hMdTtLZKHUhrlsY7oxg+kfuqFsH3xffLp9zFXfwjqTtjZWAThLknydUc64bB93vvl0+5ioB3SUj/AIiD2eKH70f/AN9FOqS2x/4hP82g9eagI+7EoXZULMcKttkk9gCkk+ipGw/B4hs7f+83COYoy3C0bLkqMhQ8ZPDnlSzZ/wAB/wDsn+7atJ2H72g+Sj9UVeCTOXUzlFKmZ1vXurNaQmaK4WRVaJeGaPrEvIsft4yAB1s+07O2un9jtoLzFq4/QlkUj9qPBq3b9QcdpwZxxT2i554zcwjOKsFX2KzD6iaiuTKtz7eaO8vFnj6Nwtt1eNW09mwQVOMHnip24fwfa/JD+NSnuFG09oHOeCK04gOYwsrY8+CD9NRdw/g+1+SH8ayfDO6EnKKbH1JLj4Rh+bT/AHkNO6SXHwjD82n+8hqC4n2t76n/AFfqLUK1221pewSLG0uY50KKyqSD0R5vpoQDU3a3vqf9X6i0kvffVt8Sf7EoiJJNUzRIfCFEx4ZLW5TTJJWJlz3DgkJ/dSHb+3dnS7QgaePpYFgmRi9pMQrl0KkKYtThWGQO3nS2ir72YLTQTtWWKN9gs+ktsjDsE7xBcaaDjVVI7hikG3FRb7hhuHni8WjdC83S8PE7ghXJJIIVTqT568GlVvEq3knCoXMMZOABk8bjJx24A9FQ5WWhh2u7H2xEkN5biF0R+KTrOhcY6N89UOuv0+mr9JFtBQeGS0lOnCGiliHPXJEknZy07PLkZXfhuOHheSM8bdaJ2RvaNyZSDUyK4uUGEvbsDn1pBIfTKrH6M4qYyorlwubtUPG2tfR7WAe0jlkazI4IJ1wVWXR8zBManHDqdQe+rO287rnpLC+QDtEccuvcBBI7Hz4xpWdRXN2lwLlbovKIjCDNEjYQsGI9j4MniGcmmi737SXQNZv5WglB82FmxipU0ZS08n2Qo8dE1zeSKrqGuOUiFGGI4x1lbUHSm+421IIL246eaKLjhgC9JIqcR45dF4iMnUcu+kVpevNNdSSKqM0+SqsWA9jjGhIBPoqTsPbSW15MXtnuA0MPtBGeHDSZ90Yc89ndVU/Ubzi3i20bDBdI5wjoxHPhYH7DSLcT3s/zq8/8iSqrJtPYbKOOxC9pA2ewIPcTHHg48hI89Jtyl2WIgr3k9vJxzAYuJ4AV6RuDtCAlOE4B/fmtN3Jx+V6X1+C9+FH4Mn88P30dUC+9zk+K32GnW9VhB4nKse1ppQOuIZLmCXiw3GEyV6Q9bGOsTgYpLfe5yfFb7DVJ9Tp0yqLX5mheBL4FtP1330lFHgS+BbT9d99JRVDpEm+Tn+0FsMnAsmIGTgEvJkgcsnA9A7q9bvSlmuifzqQfsrGo/cBUXeOMtvIDn2lkD/8AIrp9LZrtuh7i/wA4ufvnoB3SS1H/ABC4+bwevNTuq2vu+0vk4vumoDlYxkbFAP5ix9MRI/caq9pvBNCi8O1Jg3AihMxykZAwBGUJ7uWtL939u7MghBu4DLOeAFXhDlVEaKuDJpwELxDXOH00q0wb6W6gC1tlU4wqtJbxczyARnI78YpZDin1RDvN59pyqqqZLgCSFsGwdMMkqSKS2VA1XXJxjPLQi17H3m2r0hE9nC0ZI4XEgiYDXPEgeXrEY0B0Pb3Kf7UXTAFbaFe/iuGb1YQPtqKNq351M0C68hbsR6TJmrbmZvDB9jvtazvI22hfBrePpow7RYeXAhiIAD5TBOv+E8xSzdfat1FawqpgZBEvAGRwdRkcTBz345V8itdoXrTR+Njok9jcOqrxF1ViOGJASnCcavn6Mgr3CW0j2804jMXAq4lwCCgYYDDIwNO2qmiVKkWf+090AM20DHtIuHA9Bi09JqDLt6c3iz+KMY0heIKJY+IlnVi2SR1cKMDQ0njkbOY7ieYYBwlt0gwdBlo4/p5ivVhDfT3BiiZEAQSEzwPG3CWK6Lzblz0oSNTfrPLJMgIV+AgMACOqAQcEjmDS+999W3xJ/sSpkGzvF2aHi4igjBbGMkqCcDuyTjyVP2FsWG6vo451LKsE7jDuhDB4ADxRsp5E6Z7alKyspKKtnCirqfB5a9bhe5UkEA+MO3DnuEhYZHlB+mq9NuWy3yWyXs4RoJJsskDMCjxpjPRjIPGTy7BVtjMVqYMV0tj9+P8AIR+vJV3ufB9MSOjvQoxrx2wY586yLp5MVUbzZEtrfvHNJHIfF42VkUrleOQDiUk4bIPI45VDi0XhmhN0meLz3SH47fdvUyo8tpLLLAkCK8nExCs/ANI2z1sH7KYXOxb6MAvZu3f0EkcmNdNCynl24qKZdzinTZHoqM00okMbWl2rhA5HRBjwk8IOI2Y44tOVEt0VGXgukX/M1rOB6eClE7l7kbZHt7n5f/Tjr7CP73If/Ri9aSuewpQxuGGcGY81Kn2idjAEV1jmUXMillBMcWASATgy5wO2oJGFfCM86+4ooBPtuxhWGSToo+JFLAhVBGNdDjSmN4fY3+I32Gou8XvWf5NvsqVd+5P8RvsNAaH4EvgW0/XffSUUeBL4FtP1330lFAVbaF5x7zXK4x0VoiZzzz0UmfJ7fH0VM3Q9wf5xc/fPUGONW3j2k/MrHCowe+OLi/ev7qn7mnNojdrtK7edpHJ/fQDqqxJMFk2o5PVWKPJ54xCxPLtAI08oqz1S9pyhbfbBP+Zhp+lbxKP3mgJ12hi2OQ6jiSyCkacxEFOvkNM7bYkAiVHhhbCKrexrroAeY7aj7fh49nypnHFDw57sgCneMUAll3Ssmx/dohj/ACrw+ngxn6a5PubZ/wCGNkHdHLKufPwvrT+igEO6tikLXaRg8IuABxMWPuEJ1ZiSdSeZ7agQ7QWK+vcwTSEmDrRQmTA6JdCRy78U12BIGkvSPzojX9GGBT+8V82Ac3F82NfGFX6Fhix9pP00B0s9qzSqrRWN00b4KP7AoIPI4aUEDzgVEtuk/CcnSxNEfFI8KzIxI6WTX2NmHPI59lXHc/3jbfJJ9lIdrfCzfMo/vpKu4pKzlx55SybWVna3vqf9X6i0w3H+EU+bXH3lvSm+m4ru6GPaui/9tD/GpW7kMz30Yt5UhfoJyWeLpARxwZHDxrg5xrns8tVj1Ns32M1djgZOgFUG43wsfwlDN41CY/FZ0LBsgMZYSAcagkKxGeYGamb2zX6Wkik2rGX2DjQzRMDKRFGUXr9bLDmwGnOve6Nj01qGSWaG3bijghhcIFjQmJW41UO7SBRJxkk9YYxWrbukcEIRUXKT/LgmpvzYt7nK02OfQwzS4+N0aHGezPPB7qzve3ea2l2gZEk6otkjPEjqQ6yy8SsrKGDDI0I7RV9gtha3eVubt1jtpppUluJZVZRwhB7KxCnPEcjXq9xrlstbsxWdr45JDKloJrhsRzSO0hwoLShgArB9RnixjIxmqtt8HRjhCC8xWZwu98VtNBNGYpSpfqmUKAChXrHBIOvLFMD4YrhsNHb2+GYKEMjswzpqQB5+XKtHt9h3CsWe9MueyS1tuff1I1OfOe2qxvVsaSGJ5pV2ZO8hWIO+z0R1eT2KNw5dweFyjEMp6qHHcaSjkXR0dOLNpJP8SG5/q1/e/wAiHd3ftpNqia7CxR9D4sTGWKBmYOpfiOg1K57OLXAya2Ssq2Vuks3SwQxWKC3WAL01ksjyccKPxPMsitxFi2Rw6aY8nfwe7dtbSSWzeRLfCrI0UjsFhlBMc6I8zHKMQkiDJOJG1OKtjckvUYayOGcm8Kca7Xfxwu36+4t2l79vvnH+lFTjcjZMFxLdCeGKUBbfAkRWxrNy4hSK5uEku7142V0NxoyMGB9ij5EaGrV4Nvdrv4lv9s1I/cMlrD8DX8X+zs58Uj+guPRhtKQ7rbl2k8TySCUt4xcoMXE6gBJnVQAr40UAfRWiVXdxPez/ADq7/wDIkrSkcayT2vllT313Biis7maO4uhwQyNwNIrq2BnB4lJx2aHPlpHd+5P8RvsNaV4Qvgy8+Qk9U1mt37k/xG+w1nNUzs005Si7ZofgS+BbT9d99JRR4EvgW0/XffSUVQ6Sl7DuFk27tUocgFV5EaoQjDXuYEU33K95Q/8AX67VV919pQwbT2wZpY483T8PSOq5xJNnHERns9IpruZvBarZQh7mBGwxKvNGGGXY4ILZHOgLdVG25rabXI5GTAPfiOEH0EEecVZf7SWf53bfXxf7qom3d4YBY38azRM8ly/Cobi4lZkyy8PZw5OeWlAXLeiVo7FtNfYUIP6UkaN9OCafGqBvXvvYz27RxXAZ2eEgdHKuiyox1ZABhQTqeyrId7rH87g/bFAOqKS/2usfzuD9sV9XeyyJwLqEk8gHFAed2UIa8JBAa7kI8o4IxkfSCPoNfd2/dr351/pQ153Vv1mW4KYKrdSqCM6+1YnXysR9FQbDaywy34KzM3jBYCOCWTPsMWBxIhUHI5EigL3uf7xtvkk+ykO1vhZvmUf30lLdg7/xW9tb27wXck0cEfSqkIXgJHIiVk7QdQCPLS+53wie/a4eG5ij8WSLLwltRI7E+xF9MEeXyVpJqjiw45LJbXHJAn9+XnyqfdR1ztdrzW96jQLGzdBKMS8WMF4ifa656o/fUH8PW73dyVk9u6uuUdcgRopPWUY1BGtRJ9swC7QmVMCKRSc8jxIcHuOhrM7Gk1TLTf7evbxjEY044YZbqJbYSFjKg6OHPFphXfpAMHJjFXWw28I0jiSxvgFVUUeKlRoAo5nCjznArFNqQw3l3AOvLDlI5GhkVeAySBVJZkYdvLGtad+IXZ35a8+sh/o1ZSZlLBBqhltRpWt7mWa2aEzzWlqI5GUs0JkRWyI3IHEZZRjPLFPdsWMqXi3UMJnDwiCRVkRWXgZnRlDkBgS7A9YY6vPWsOv/AAfwDaF5GrOLe2ls4yobrt4wUTIcqRkMSxHDry0q/wBx4IIbeJ2W/v0ijV34UYHAGWOFRdTz5DU9lRbuy/lx27exbH2xcBuE7Ou8adYNakff0k3rhk2giWZtLlA80TSNIgCCNXy56RHIyVGig5yw5a4rdnuAjm1U3e1Y2uo2kAZh7HwgNiTGgJzoOfkGuK6u58rOkabTu+J7uWzXpInUFolJd1IuGzHxDhzoc500OJ3szWngnaL/AGDy21ta7SDq8Etra+OqR1gQioJoyvMjIDJ3LprpVGvNrqdoNcRp4xBb3Ms07JHxDoJ1hXJLDXhZXPDjmDjtIl7qbj7QlsreWLbMkEciZSISyqFHcMSAaHuFJt47Ha9v0yTX6ShoESVlkZ+KPgupFQs0eSeGKb6ZF11yItmnlq2/ccI8bXF4YUKRm4JCmNo8Zjjz1GAIycnUDnUjZD7NE834RMYPRw9HxlxpmXixw/RXJZg8tw4BGZipz3xqsRPmPBn6ajWz5uJsdiQg/wDcP2EUvmw4XHbZcvH9iy4AvQnCOy9nj/1BnzUr3Sutn+L67SaAie4KgXxUlelcplJGI1XDZIyc5OcmlrKDzAPnrz0K/wCVfQKtvMvp+Ktj/e2IeIXLLtaScGByELWhVwVOB1IgcHyGq7d+5P8AEb7DS/eS1Q20xKKSEYjqjQ45jTQ+WmF37k/xG+w1VuzTHj2IvfgJP/B4fI8uP2zRXzwEfA8Px5fXNFQaFU3dvrTM6zvb9Mbu5yJDHxnMjY9trrVn/CMH5WL9tP51ZZtx9nOxZrK3ZmJJJjUkk6knTnmvH9gtm/mNt9Uv8qArv4Rg/Kxftp/OlG9e0YfF+rJCx6WDTiU/81Mnn2DXPZirZceC3ZLsWNmgJx7V5VGgxoqOFHLsHlrl+KbZH5mPrZ/6lAVS7267XEkVu9mFjSNi0znrFy+i8BxgBR6a+/hG5/LbN/bk/nVq/FNsj8zH1s/9Sj8U2yPzMfWz/wBSgKr+Ebn8ts39uT+dH4Ruvy2zf25P51avxTbI/Mx9bP8A1KPxTbI/Mx9bP/UoDM4r+ezdolms/Z3muTIOJxxErlMcYxoQR8U122ZtqWIynprVjLJ0jEqRg8KpgAS8sKK0Y+CXZH5mPrZ/6lRPxNbJ/Iv9dJ/uoDPTdcU8s0ksOZFjXhTQDgzjm555rv45H+UT9tf51e/xNbJ/Iv8AXSf7qPxNbJ/Iv9dJ/uoDNbO5TxidukTURAdcdiny8tf3Gp/jcf5RP2l/nV7/ABNbJ/Iv9dJ/uo/E1sn8i/10n+6gM1iltelm8ZF1IrdCU8VniQdTiPWDSL1gxyO7JqY3hH2eDgy7b/8A2V/qVfvxNbJ/Iv8AXSf7qPxNbJ/Iv9dJ/uoCi2EcN7FcTbMg2m8zPGWeS4g4TJGQ6GVXlywXmNCPRVw3l8L8Vmxins7qObg4lV+hIOc8JJSU6ZGNM8jUr8TWyfyL/XSf7qi33gP2Y+OHxiLGc9HKDnlz6RW5eTHM86ASRb2S2VxLPLK8kUciQ3AaVpC2XljLiM4ELB42ZEQAFCMjJDGzWPhbsZg5hju5OAcT8FuW4RnGTg95r5tPwUQ3EaRT320JI0xwo00WNBwgkdDqQNMnJpX+IXZ35a8+sh/o0BXtobS2dc+xbJsIXBaMSStbxluKU4SKET9VHOHPEw4F4DgMTSu7ntykduy+LLI6OZYIVMnRdHdwOJ1gj6MushIBVQWSQHQg4uj+BCBUaOC8uUjkKdKjiJwwUkjHVXDDOjYOMnvr3J4CrBsF57wkKq544RooCj/k9wAoDPth7JUwIzNMsjDLkSyA5J1JGcZPmqUuwlBLCW4BbGT0pyccs+arvH4CrBTlbi9B7xLEPshrr+JKy/Or/wCuj/pUBSotmcPKafXvfi9YHFfJNnOeVxMvkHRn7Uq7fiSsvzq/+uj/AKVH4krL86v/AK6P+lQFCuNjM6lHuJirDBHsWo+rovLKbgfFw2OE6GKPu7wBV3TwJwqTw316vmdf4LXlvAhAdTfXhPeWX+VAdv8A8d7lm2W6sdI7mRV05ArG/wBPWZj9Nfas/g73OGy7U24lMxaRpWcrw6kKuAuTgYUdp1z5qKA//9k="/>
          <p:cNvSpPr>
            <a:spLocks noChangeAspect="1" noChangeArrowheads="1"/>
          </p:cNvSpPr>
          <p:nvPr/>
        </p:nvSpPr>
        <p:spPr bwMode="auto">
          <a:xfrm>
            <a:off x="1143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4" name="Retângulo 23"/>
          <p:cNvSpPr>
            <a:spLocks noChangeArrowheads="1"/>
          </p:cNvSpPr>
          <p:nvPr/>
        </p:nvSpPr>
        <p:spPr bwMode="auto">
          <a:xfrm>
            <a:off x="35496" y="548680"/>
            <a:ext cx="9050324" cy="540060"/>
          </a:xfrm>
          <a:prstGeom prst="rect">
            <a:avLst/>
          </a:prstGeom>
          <a:extLst/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pt-BR" sz="28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pt-BR" sz="28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ª VERSÃO:</a:t>
            </a:r>
            <a:endParaRPr lang="pt-BR" sz="28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/>
            <a:endParaRPr lang="pt-BR" sz="28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tângulo 24"/>
          <p:cNvSpPr>
            <a:spLocks noChangeArrowheads="1"/>
          </p:cNvSpPr>
          <p:nvPr/>
        </p:nvSpPr>
        <p:spPr bwMode="auto">
          <a:xfrm>
            <a:off x="251520" y="974230"/>
            <a:ext cx="8834300" cy="5767137"/>
          </a:xfrm>
          <a:prstGeom prst="rect">
            <a:avLst/>
          </a:prstGeom>
          <a:extLst/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342900" indent="-342900" algn="just"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pt-BR" sz="2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Implementar oficinas com as diversas atividades e produtos do Estado visando criar multiplicadores para a versão;</a:t>
            </a:r>
          </a:p>
          <a:p>
            <a:pPr marL="342900" indent="-342900" algn="just"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pt-BR" sz="2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Definir Uma Estrutura de Atividades e Produtos para o Estado;</a:t>
            </a:r>
          </a:p>
          <a:p>
            <a:pPr marL="342900" indent="-342900" algn="just"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pt-BR" sz="2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Implementar em laboratório o Custo Baseado em Atividades no Sistema de Gestão de Custos;</a:t>
            </a:r>
          </a:p>
          <a:p>
            <a:pPr marL="342900" indent="-342900" algn="just"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pt-BR" sz="2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Inserir a Célula Orçamentária nos “Sistemas Estruturantes (Folha, Consumo, Patrimônio...)”. Atenção: </a:t>
            </a:r>
            <a:r>
              <a:rPr lang="pt-BR" sz="1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Observar o melhor momento para esta inserção, considerando o custo da manutenção da informação, bem como a necessidade ou não da gestão;</a:t>
            </a:r>
          </a:p>
          <a:p>
            <a:pPr marL="342900" indent="-342900" algn="just"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pt-BR" sz="2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Treinar os Setores de Custos e, posteriormente, os gestores das alocações nas atividades e nos produtos;</a:t>
            </a:r>
          </a:p>
          <a:p>
            <a:pPr marL="342900" indent="-342900" algn="just"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pt-BR" sz="2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Implementar Plano de Implantação estratificado por atividade;</a:t>
            </a:r>
          </a:p>
          <a:p>
            <a:pPr marL="342900" indent="-342900" algn="just"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pt-BR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Aculturar todo o Estado no tocante à Gestão de Custos </a:t>
            </a:r>
            <a:r>
              <a:rPr lang="pt-BR" sz="2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por Atividade ou/e Absorção (Secretaria de Saúde).</a:t>
            </a:r>
          </a:p>
        </p:txBody>
      </p:sp>
      <p:sp>
        <p:nvSpPr>
          <p:cNvPr id="6" name="Título 4"/>
          <p:cNvSpPr txBox="1">
            <a:spLocks/>
          </p:cNvSpPr>
          <p:nvPr/>
        </p:nvSpPr>
        <p:spPr>
          <a:xfrm>
            <a:off x="36512" y="-27384"/>
            <a:ext cx="9071992" cy="506413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pt-BR" sz="32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REQUISITOS PARA IMPLANTAÇÃO</a:t>
            </a:r>
          </a:p>
        </p:txBody>
      </p:sp>
    </p:spTree>
    <p:extLst>
      <p:ext uri="{BB962C8B-B14F-4D97-AF65-F5344CB8AC3E}">
        <p14:creationId xmlns:p14="http://schemas.microsoft.com/office/powerpoint/2010/main" val="23035856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WordArt 28"/>
          <p:cNvSpPr>
            <a:spLocks noChangeArrowheads="1" noChangeShapeType="1" noTextEdit="1"/>
          </p:cNvSpPr>
          <p:nvPr/>
        </p:nvSpPr>
        <p:spPr bwMode="auto">
          <a:xfrm>
            <a:off x="1476375" y="47625"/>
            <a:ext cx="6264275" cy="18240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>
              <a:defRPr/>
            </a:pPr>
            <a:r>
              <a:rPr lang="pt-BR" sz="3600" b="1" kern="10" dirty="0">
                <a:gradFill flip="none" rotWithShape="1">
                  <a:gsLst>
                    <a:gs pos="0">
                      <a:schemeClr val="bg1"/>
                    </a:gs>
                    <a:gs pos="30000">
                      <a:schemeClr val="bg2">
                        <a:lumMod val="75000"/>
                      </a:schemeClr>
                    </a:gs>
                    <a:gs pos="70000">
                      <a:schemeClr val="bg2">
                        <a:lumMod val="25000"/>
                      </a:schemeClr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  <a:tileRect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                </a:t>
            </a:r>
          </a:p>
        </p:txBody>
      </p:sp>
      <p:sp>
        <p:nvSpPr>
          <p:cNvPr id="10" name="Título 4"/>
          <p:cNvSpPr txBox="1">
            <a:spLocks/>
          </p:cNvSpPr>
          <p:nvPr/>
        </p:nvSpPr>
        <p:spPr>
          <a:xfrm>
            <a:off x="0" y="1988840"/>
            <a:ext cx="9144000" cy="2232248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pt-BR" sz="60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SISTEMAS DE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t-BR" sz="60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T.I.</a:t>
            </a:r>
          </a:p>
        </p:txBody>
      </p:sp>
    </p:spTree>
    <p:extLst>
      <p:ext uri="{BB962C8B-B14F-4D97-AF65-F5344CB8AC3E}">
        <p14:creationId xmlns:p14="http://schemas.microsoft.com/office/powerpoint/2010/main" val="18610853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0" name="Conector de seta reta 89"/>
          <p:cNvCxnSpPr/>
          <p:nvPr/>
        </p:nvCxnSpPr>
        <p:spPr>
          <a:xfrm flipV="1">
            <a:off x="1003758" y="5072102"/>
            <a:ext cx="255874" cy="401658"/>
          </a:xfrm>
          <a:prstGeom prst="straightConnector1">
            <a:avLst/>
          </a:prstGeom>
          <a:ln>
            <a:solidFill>
              <a:srgbClr val="132549"/>
            </a:solidFill>
            <a:tailEnd type="arrow"/>
          </a:ln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/>
            <a:contourClr>
              <a:schemeClr val="accent4">
                <a:shade val="65000"/>
                <a:satMod val="150000"/>
              </a:schemeClr>
            </a:contourClr>
          </a:sp3d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8" name="Conector de seta reta 137"/>
          <p:cNvCxnSpPr/>
          <p:nvPr/>
        </p:nvCxnSpPr>
        <p:spPr>
          <a:xfrm flipH="1" flipV="1">
            <a:off x="8050563" y="5072102"/>
            <a:ext cx="337861" cy="603260"/>
          </a:xfrm>
          <a:prstGeom prst="straightConnector1">
            <a:avLst/>
          </a:prstGeom>
          <a:ln>
            <a:solidFill>
              <a:srgbClr val="132549"/>
            </a:solidFill>
            <a:tailEnd type="arrow"/>
          </a:ln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/>
            <a:contourClr>
              <a:schemeClr val="accent4">
                <a:shade val="65000"/>
                <a:satMod val="150000"/>
              </a:schemeClr>
            </a:contourClr>
          </a:sp3d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7" name="Conector de seta reta 136"/>
          <p:cNvCxnSpPr/>
          <p:nvPr/>
        </p:nvCxnSpPr>
        <p:spPr>
          <a:xfrm flipV="1">
            <a:off x="6804248" y="5072102"/>
            <a:ext cx="0" cy="803316"/>
          </a:xfrm>
          <a:prstGeom prst="straightConnector1">
            <a:avLst/>
          </a:prstGeom>
          <a:ln>
            <a:solidFill>
              <a:srgbClr val="132549"/>
            </a:solidFill>
            <a:tailEnd type="arrow"/>
          </a:ln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/>
            <a:contourClr>
              <a:schemeClr val="accent4">
                <a:shade val="65000"/>
                <a:satMod val="150000"/>
              </a:schemeClr>
            </a:contourClr>
          </a:sp3d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6" name="Conector de seta reta 135"/>
          <p:cNvCxnSpPr/>
          <p:nvPr/>
        </p:nvCxnSpPr>
        <p:spPr>
          <a:xfrm flipH="1" flipV="1">
            <a:off x="5292079" y="5072102"/>
            <a:ext cx="1" cy="736050"/>
          </a:xfrm>
          <a:prstGeom prst="straightConnector1">
            <a:avLst/>
          </a:prstGeom>
          <a:ln>
            <a:solidFill>
              <a:srgbClr val="132549"/>
            </a:solidFill>
            <a:tailEnd type="arrow"/>
          </a:ln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/>
            <a:contourClr>
              <a:schemeClr val="accent4">
                <a:shade val="65000"/>
                <a:satMod val="150000"/>
              </a:schemeClr>
            </a:contourClr>
          </a:sp3d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5" name="Conector de seta reta 134"/>
          <p:cNvCxnSpPr/>
          <p:nvPr/>
        </p:nvCxnSpPr>
        <p:spPr>
          <a:xfrm flipV="1">
            <a:off x="3699639" y="5072102"/>
            <a:ext cx="8265" cy="756084"/>
          </a:xfrm>
          <a:prstGeom prst="straightConnector1">
            <a:avLst/>
          </a:prstGeom>
          <a:ln>
            <a:solidFill>
              <a:srgbClr val="132549"/>
            </a:solidFill>
            <a:tailEnd type="arrow"/>
          </a:ln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/>
            <a:contourClr>
              <a:schemeClr val="accent4">
                <a:shade val="65000"/>
                <a:satMod val="150000"/>
              </a:schemeClr>
            </a:contourClr>
          </a:sp3d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2" name="Conector de seta reta 91"/>
          <p:cNvCxnSpPr/>
          <p:nvPr/>
        </p:nvCxnSpPr>
        <p:spPr>
          <a:xfrm flipV="1">
            <a:off x="2123728" y="5072102"/>
            <a:ext cx="0" cy="708696"/>
          </a:xfrm>
          <a:prstGeom prst="straightConnector1">
            <a:avLst/>
          </a:prstGeom>
          <a:ln>
            <a:solidFill>
              <a:srgbClr val="132549"/>
            </a:solidFill>
            <a:tailEnd type="arrow"/>
          </a:ln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/>
            <a:contourClr>
              <a:schemeClr val="accent4">
                <a:shade val="65000"/>
                <a:satMod val="150000"/>
              </a:schemeClr>
            </a:contourClr>
          </a:sp3d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6" name="Título 1"/>
          <p:cNvSpPr txBox="1">
            <a:spLocks/>
          </p:cNvSpPr>
          <p:nvPr/>
        </p:nvSpPr>
        <p:spPr>
          <a:xfrm>
            <a:off x="24918" y="44624"/>
            <a:ext cx="9083586" cy="576064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pt-BR"/>
            </a:defPPr>
            <a:lvl1pPr algn="ctr" eaLnBrk="1" fontAlgn="auto" hangingPunct="1">
              <a:spcAft>
                <a:spcPts val="0"/>
              </a:spcAft>
              <a:defRPr sz="3200" b="1">
                <a:solidFill>
                  <a:schemeClr val="tx2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</a:defRPr>
            </a:lvl2pPr>
            <a:lvl3pPr algn="ctr" eaLnBrk="0" hangingPunct="0">
              <a:defRPr sz="4400">
                <a:solidFill>
                  <a:schemeClr val="tx2"/>
                </a:solidFill>
              </a:defRPr>
            </a:lvl3pPr>
            <a:lvl4pPr algn="ctr" eaLnBrk="0" hangingPunct="0">
              <a:defRPr sz="4400">
                <a:solidFill>
                  <a:schemeClr val="tx2"/>
                </a:solidFill>
              </a:defRPr>
            </a:lvl4pPr>
            <a:lvl5pPr algn="ctr" eaLnBrk="0" hangingPunct="0">
              <a:defRPr sz="4400">
                <a:solidFill>
                  <a:schemeClr val="tx2"/>
                </a:solidFill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9pPr>
          </a:lstStyle>
          <a:p>
            <a:r>
              <a:rPr lang="pt-BR" sz="2800" dirty="0" smtClean="0"/>
              <a:t>ESTRUTURA DE T.I.</a:t>
            </a:r>
            <a:endParaRPr lang="pt-BR" sz="2000" dirty="0" smtClean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grpSp>
        <p:nvGrpSpPr>
          <p:cNvPr id="24" name="Grupo 23"/>
          <p:cNvGrpSpPr/>
          <p:nvPr/>
        </p:nvGrpSpPr>
        <p:grpSpPr>
          <a:xfrm>
            <a:off x="3707904" y="1052736"/>
            <a:ext cx="1689687" cy="707886"/>
            <a:chOff x="4139952" y="1700808"/>
            <a:chExt cx="2016224" cy="864096"/>
          </a:xfrm>
        </p:grpSpPr>
        <p:sp>
          <p:nvSpPr>
            <p:cNvPr id="23" name="Retângulo com Único Canto Aparado 22"/>
            <p:cNvSpPr/>
            <p:nvPr/>
          </p:nvSpPr>
          <p:spPr>
            <a:xfrm>
              <a:off x="4139952" y="1732746"/>
              <a:ext cx="2016224" cy="832158"/>
            </a:xfrm>
            <a:prstGeom prst="snip1Rect">
              <a:avLst/>
            </a:prstGeom>
            <a:solidFill>
              <a:schemeClr val="tx2">
                <a:lumMod val="1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000"/>
            </a:p>
          </p:txBody>
        </p:sp>
        <p:sp>
          <p:nvSpPr>
            <p:cNvPr id="117" name="CaixaDeTexto 116"/>
            <p:cNvSpPr txBox="1"/>
            <p:nvPr/>
          </p:nvSpPr>
          <p:spPr>
            <a:xfrm>
              <a:off x="4139952" y="1700808"/>
              <a:ext cx="2016224" cy="826526"/>
            </a:xfrm>
            <a:prstGeom prst="rect">
              <a:avLst/>
            </a:prstGeom>
            <a:noFill/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pt-BR" sz="1900" b="1" dirty="0" smtClean="0">
                  <a:latin typeface="Arial" pitchFamily="34" charset="0"/>
                  <a:cs typeface="Arial" pitchFamily="34" charset="0"/>
                </a:rPr>
                <a:t>Decisões Estratégicas</a:t>
              </a:r>
              <a:endParaRPr lang="pt-BR" sz="19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7" name="Grupo 76"/>
          <p:cNvGrpSpPr/>
          <p:nvPr/>
        </p:nvGrpSpPr>
        <p:grpSpPr>
          <a:xfrm>
            <a:off x="684222" y="4280014"/>
            <a:ext cx="7776210" cy="792088"/>
            <a:chOff x="684222" y="4280014"/>
            <a:chExt cx="7776210" cy="792088"/>
          </a:xfrm>
        </p:grpSpPr>
        <p:sp>
          <p:nvSpPr>
            <p:cNvPr id="111" name="Fluxograma: Disco magnético 110"/>
            <p:cNvSpPr/>
            <p:nvPr/>
          </p:nvSpPr>
          <p:spPr>
            <a:xfrm>
              <a:off x="684222" y="4280014"/>
              <a:ext cx="7776210" cy="792088"/>
            </a:xfrm>
            <a:prstGeom prst="flowChartMagneticDisk">
              <a:avLst/>
            </a:prstGeom>
            <a:solidFill>
              <a:srgbClr val="646464"/>
            </a:solidFill>
            <a:ln>
              <a:solidFill>
                <a:schemeClr val="bg1">
                  <a:lumMod val="75000"/>
                  <a:lumOff val="25000"/>
                </a:schemeClr>
              </a:solidFill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freezing" dir="t"/>
            </a:scene3d>
            <a:sp3d extrusionH="273050" contourW="12700">
              <a:bevelT w="266700" prst="artDeco"/>
              <a:bevelB w="184150"/>
              <a:contourClr>
                <a:schemeClr val="bg2">
                  <a:lumMod val="7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9" name="CaixaDeTexto 118"/>
            <p:cNvSpPr txBox="1"/>
            <p:nvPr/>
          </p:nvSpPr>
          <p:spPr>
            <a:xfrm>
              <a:off x="1339332" y="4533916"/>
              <a:ext cx="6335231" cy="394170"/>
            </a:xfrm>
            <a:prstGeom prst="rect">
              <a:avLst/>
            </a:prstGeom>
            <a:noFill/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p:spPr>
          <p:txBody>
            <a:bodyPr wrap="square" rtlCol="0">
              <a:prstTxWarp prst="textChevronInverted">
                <a:avLst>
                  <a:gd name="adj" fmla="val 82281"/>
                </a:avLst>
              </a:prstTxWarp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pt-BR" b="1" dirty="0" smtClean="0">
                  <a:ln>
                    <a:solidFill>
                      <a:schemeClr val="tx2"/>
                    </a:solidFill>
                  </a:ln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Tratamento e Carga </a:t>
              </a:r>
              <a:endParaRPr lang="pt-BR" b="1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0" name="Grupo 119"/>
          <p:cNvGrpSpPr/>
          <p:nvPr/>
        </p:nvGrpSpPr>
        <p:grpSpPr>
          <a:xfrm>
            <a:off x="1187624" y="5805264"/>
            <a:ext cx="1872208" cy="792088"/>
            <a:chOff x="107504" y="1556792"/>
            <a:chExt cx="1872208" cy="792088"/>
          </a:xfrm>
        </p:grpSpPr>
        <p:sp>
          <p:nvSpPr>
            <p:cNvPr id="121" name="Elipse 120"/>
            <p:cNvSpPr/>
            <p:nvPr/>
          </p:nvSpPr>
          <p:spPr>
            <a:xfrm>
              <a:off x="273277" y="1556792"/>
              <a:ext cx="1490411" cy="792088"/>
            </a:xfrm>
            <a:prstGeom prst="ellipse">
              <a:avLst/>
            </a:prstGeom>
            <a:gradFill flip="none" rotWithShape="1">
              <a:gsLst>
                <a:gs pos="45000">
                  <a:srgbClr val="132549"/>
                </a:gs>
                <a:gs pos="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3600000" scaled="0"/>
              <a:tileRect/>
            </a:gradFill>
            <a:ln>
              <a:solidFill>
                <a:srgbClr val="193161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2" name="CaixaDeTexto 121"/>
            <p:cNvSpPr txBox="1"/>
            <p:nvPr/>
          </p:nvSpPr>
          <p:spPr>
            <a:xfrm>
              <a:off x="107504" y="1732746"/>
              <a:ext cx="18722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pt-BR" sz="2000" dirty="0" smtClean="0">
                  <a:ln w="18415" cmpd="sng">
                    <a:solidFill>
                      <a:schemeClr val="tx1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PESSOAL</a:t>
              </a:r>
              <a:endParaRPr lang="pt-BR" sz="20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3" name="Grupo 122"/>
          <p:cNvGrpSpPr/>
          <p:nvPr/>
        </p:nvGrpSpPr>
        <p:grpSpPr>
          <a:xfrm>
            <a:off x="2681421" y="5769426"/>
            <a:ext cx="1962587" cy="827926"/>
            <a:chOff x="-36512" y="2636912"/>
            <a:chExt cx="2034595" cy="827926"/>
          </a:xfrm>
        </p:grpSpPr>
        <p:sp>
          <p:nvSpPr>
            <p:cNvPr id="124" name="Elipse 123"/>
            <p:cNvSpPr/>
            <p:nvPr/>
          </p:nvSpPr>
          <p:spPr>
            <a:xfrm>
              <a:off x="179512" y="2636912"/>
              <a:ext cx="1619683" cy="827926"/>
            </a:xfrm>
            <a:prstGeom prst="ellipse">
              <a:avLst/>
            </a:prstGeom>
            <a:gradFill flip="none" rotWithShape="1">
              <a:gsLst>
                <a:gs pos="45000">
                  <a:srgbClr val="132549"/>
                </a:gs>
                <a:gs pos="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3600000" scaled="0"/>
              <a:tileRect/>
            </a:gradFill>
            <a:ln>
              <a:solidFill>
                <a:srgbClr val="193161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5" name="CaixaDeTexto 124"/>
            <p:cNvSpPr txBox="1"/>
            <p:nvPr/>
          </p:nvSpPr>
          <p:spPr>
            <a:xfrm>
              <a:off x="-36512" y="2745581"/>
              <a:ext cx="20345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pt-BR" sz="2000" dirty="0" smtClean="0">
                  <a:ln w="18415" cmpd="sng">
                    <a:solidFill>
                      <a:schemeClr val="tx1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DEPREC. </a:t>
              </a:r>
              <a:r>
                <a:rPr lang="pt-BR" sz="2000" dirty="0">
                  <a:ln w="18415" cmpd="sng">
                    <a:solidFill>
                      <a:schemeClr val="tx1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e</a:t>
              </a:r>
              <a:r>
                <a:rPr lang="pt-BR" sz="2000" dirty="0" smtClean="0">
                  <a:ln w="18415" cmpd="sng">
                    <a:solidFill>
                      <a:schemeClr val="tx1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pt-BR" sz="2000" dirty="0">
                  <a:ln w="18415" cmpd="sng">
                    <a:solidFill>
                      <a:schemeClr val="tx1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E</a:t>
              </a:r>
              <a:r>
                <a:rPr lang="pt-BR" sz="2000" dirty="0" smtClean="0">
                  <a:ln w="18415" cmpd="sng">
                    <a:solidFill>
                      <a:schemeClr val="tx1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XAUST</a:t>
              </a:r>
            </a:p>
          </p:txBody>
        </p:sp>
      </p:grpSp>
      <p:grpSp>
        <p:nvGrpSpPr>
          <p:cNvPr id="126" name="Grupo 125"/>
          <p:cNvGrpSpPr/>
          <p:nvPr/>
        </p:nvGrpSpPr>
        <p:grpSpPr>
          <a:xfrm>
            <a:off x="4355976" y="5733256"/>
            <a:ext cx="1872208" cy="864096"/>
            <a:chOff x="35496" y="3717032"/>
            <a:chExt cx="1872208" cy="864096"/>
          </a:xfrm>
        </p:grpSpPr>
        <p:sp>
          <p:nvSpPr>
            <p:cNvPr id="127" name="Elipse 126"/>
            <p:cNvSpPr/>
            <p:nvPr/>
          </p:nvSpPr>
          <p:spPr>
            <a:xfrm>
              <a:off x="201269" y="3717032"/>
              <a:ext cx="1490411" cy="864096"/>
            </a:xfrm>
            <a:prstGeom prst="ellipse">
              <a:avLst/>
            </a:prstGeom>
            <a:gradFill flip="none" rotWithShape="1">
              <a:gsLst>
                <a:gs pos="45000">
                  <a:srgbClr val="132549"/>
                </a:gs>
                <a:gs pos="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3600000" scaled="0"/>
              <a:tileRect/>
            </a:gradFill>
            <a:ln>
              <a:solidFill>
                <a:srgbClr val="193161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8" name="CaixaDeTexto 127"/>
            <p:cNvSpPr txBox="1"/>
            <p:nvPr/>
          </p:nvSpPr>
          <p:spPr>
            <a:xfrm>
              <a:off x="35496" y="3931855"/>
              <a:ext cx="18722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pt-BR" sz="2000" dirty="0" smtClean="0">
                  <a:ln w="18415" cmpd="sng">
                    <a:solidFill>
                      <a:schemeClr val="tx1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CONSUMO</a:t>
              </a:r>
              <a:endParaRPr lang="pt-BR" sz="20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9" name="Grupo 128"/>
          <p:cNvGrpSpPr/>
          <p:nvPr/>
        </p:nvGrpSpPr>
        <p:grpSpPr>
          <a:xfrm>
            <a:off x="5940152" y="5780797"/>
            <a:ext cx="1872208" cy="816555"/>
            <a:chOff x="35496" y="4772685"/>
            <a:chExt cx="1872208" cy="816555"/>
          </a:xfrm>
        </p:grpSpPr>
        <p:sp>
          <p:nvSpPr>
            <p:cNvPr id="130" name="Elipse 129"/>
            <p:cNvSpPr/>
            <p:nvPr/>
          </p:nvSpPr>
          <p:spPr>
            <a:xfrm>
              <a:off x="201269" y="4772685"/>
              <a:ext cx="1490411" cy="816555"/>
            </a:xfrm>
            <a:prstGeom prst="ellipse">
              <a:avLst/>
            </a:prstGeom>
            <a:gradFill flip="none" rotWithShape="1">
              <a:gsLst>
                <a:gs pos="45000">
                  <a:srgbClr val="132549"/>
                </a:gs>
                <a:gs pos="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3600000" scaled="0"/>
              <a:tileRect/>
            </a:gradFill>
            <a:ln>
              <a:solidFill>
                <a:srgbClr val="193161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1" name="CaixaDeTexto 130"/>
            <p:cNvSpPr txBox="1"/>
            <p:nvPr/>
          </p:nvSpPr>
          <p:spPr>
            <a:xfrm>
              <a:off x="35496" y="4964434"/>
              <a:ext cx="18722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pt-BR" sz="2000" dirty="0" smtClean="0">
                  <a:ln w="18415" cmpd="sng">
                    <a:solidFill>
                      <a:schemeClr val="tx1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SERVIÇOS</a:t>
              </a:r>
              <a:endParaRPr lang="pt-BR" sz="20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2" name="Grupo 131"/>
          <p:cNvGrpSpPr/>
          <p:nvPr/>
        </p:nvGrpSpPr>
        <p:grpSpPr>
          <a:xfrm>
            <a:off x="7452320" y="5427400"/>
            <a:ext cx="1872208" cy="896008"/>
            <a:chOff x="35496" y="5877272"/>
            <a:chExt cx="1872208" cy="896008"/>
          </a:xfrm>
        </p:grpSpPr>
        <p:sp>
          <p:nvSpPr>
            <p:cNvPr id="133" name="Elipse 132"/>
            <p:cNvSpPr/>
            <p:nvPr/>
          </p:nvSpPr>
          <p:spPr>
            <a:xfrm>
              <a:off x="179512" y="5877272"/>
              <a:ext cx="1490411" cy="896008"/>
            </a:xfrm>
            <a:prstGeom prst="ellipse">
              <a:avLst/>
            </a:prstGeom>
            <a:gradFill flip="none" rotWithShape="1">
              <a:gsLst>
                <a:gs pos="45000">
                  <a:srgbClr val="132549"/>
                </a:gs>
                <a:gs pos="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3600000" scaled="0"/>
              <a:tileRect/>
            </a:gradFill>
            <a:ln>
              <a:solidFill>
                <a:srgbClr val="193161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4" name="CaixaDeTexto 133"/>
            <p:cNvSpPr txBox="1"/>
            <p:nvPr/>
          </p:nvSpPr>
          <p:spPr>
            <a:xfrm>
              <a:off x="35496" y="6125234"/>
              <a:ext cx="18722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pt-BR" sz="2000" dirty="0" smtClean="0">
                  <a:ln w="18415" cmpd="sng">
                    <a:solidFill>
                      <a:schemeClr val="tx1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DIÁRIAS ...</a:t>
              </a:r>
              <a:endParaRPr lang="pt-BR" sz="20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2" name="Grupo 61"/>
          <p:cNvGrpSpPr/>
          <p:nvPr/>
        </p:nvGrpSpPr>
        <p:grpSpPr>
          <a:xfrm>
            <a:off x="541535" y="2428820"/>
            <a:ext cx="1439450" cy="475788"/>
            <a:chOff x="541535" y="2801942"/>
            <a:chExt cx="1439450" cy="475788"/>
          </a:xfrm>
        </p:grpSpPr>
        <p:sp>
          <p:nvSpPr>
            <p:cNvPr id="140" name="Fluxograma: Disco magnético 139"/>
            <p:cNvSpPr/>
            <p:nvPr/>
          </p:nvSpPr>
          <p:spPr>
            <a:xfrm rot="21565305">
              <a:off x="544904" y="2801942"/>
              <a:ext cx="1370998" cy="422196"/>
            </a:xfrm>
            <a:prstGeom prst="flowChartMagneticDisk">
              <a:avLst/>
            </a:prstGeom>
            <a:solidFill>
              <a:srgbClr val="646464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/>
            </a:p>
          </p:txBody>
        </p:sp>
        <p:sp>
          <p:nvSpPr>
            <p:cNvPr id="141" name="CaixaDeTexto 140"/>
            <p:cNvSpPr txBox="1"/>
            <p:nvPr/>
          </p:nvSpPr>
          <p:spPr>
            <a:xfrm rot="21565305">
              <a:off x="541535" y="2877620"/>
              <a:ext cx="1439450" cy="400110"/>
            </a:xfrm>
            <a:prstGeom prst="rect">
              <a:avLst/>
            </a:prstGeom>
            <a:noFill/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pt-BR" sz="2000" b="1" dirty="0" smtClean="0">
                  <a:latin typeface="Arial" pitchFamily="34" charset="0"/>
                  <a:cs typeface="Arial" pitchFamily="34" charset="0"/>
                </a:rPr>
                <a:t>SGC SDS</a:t>
              </a:r>
              <a:endParaRPr lang="pt-BR" sz="20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4" name="Grupo 63"/>
          <p:cNvGrpSpPr/>
          <p:nvPr/>
        </p:nvGrpSpPr>
        <p:grpSpPr>
          <a:xfrm>
            <a:off x="2269727" y="2270698"/>
            <a:ext cx="1439450" cy="475788"/>
            <a:chOff x="2125711" y="2643820"/>
            <a:chExt cx="1439450" cy="475788"/>
          </a:xfrm>
        </p:grpSpPr>
        <p:sp>
          <p:nvSpPr>
            <p:cNvPr id="142" name="Fluxograma: Disco magnético 141"/>
            <p:cNvSpPr/>
            <p:nvPr/>
          </p:nvSpPr>
          <p:spPr>
            <a:xfrm rot="21565305">
              <a:off x="2129080" y="2643820"/>
              <a:ext cx="1370998" cy="422196"/>
            </a:xfrm>
            <a:prstGeom prst="flowChartMagneticDisk">
              <a:avLst/>
            </a:prstGeom>
            <a:solidFill>
              <a:srgbClr val="646464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/>
            </a:p>
          </p:txBody>
        </p:sp>
        <p:sp>
          <p:nvSpPr>
            <p:cNvPr id="143" name="CaixaDeTexto 142"/>
            <p:cNvSpPr txBox="1"/>
            <p:nvPr/>
          </p:nvSpPr>
          <p:spPr>
            <a:xfrm rot="21565305">
              <a:off x="2125711" y="2719498"/>
              <a:ext cx="1439450" cy="400110"/>
            </a:xfrm>
            <a:prstGeom prst="rect">
              <a:avLst/>
            </a:prstGeom>
            <a:noFill/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pt-BR" sz="2000" b="1" dirty="0" smtClean="0">
                  <a:latin typeface="Arial" pitchFamily="34" charset="0"/>
                  <a:cs typeface="Arial" pitchFamily="34" charset="0"/>
                </a:rPr>
                <a:t>SGC SES</a:t>
              </a:r>
              <a:endParaRPr lang="pt-BR" sz="20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1" name="Grupo 70"/>
          <p:cNvGrpSpPr/>
          <p:nvPr/>
        </p:nvGrpSpPr>
        <p:grpSpPr>
          <a:xfrm>
            <a:off x="5485346" y="2270698"/>
            <a:ext cx="1439450" cy="475788"/>
            <a:chOff x="5650847" y="2643820"/>
            <a:chExt cx="1439450" cy="475788"/>
          </a:xfrm>
        </p:grpSpPr>
        <p:sp>
          <p:nvSpPr>
            <p:cNvPr id="144" name="Fluxograma: Disco magnético 143"/>
            <p:cNvSpPr/>
            <p:nvPr/>
          </p:nvSpPr>
          <p:spPr>
            <a:xfrm rot="21565305">
              <a:off x="5654216" y="2643820"/>
              <a:ext cx="1370998" cy="422196"/>
            </a:xfrm>
            <a:prstGeom prst="flowChartMagneticDisk">
              <a:avLst/>
            </a:prstGeom>
            <a:solidFill>
              <a:srgbClr val="646464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/>
            </a:p>
          </p:txBody>
        </p:sp>
        <p:sp>
          <p:nvSpPr>
            <p:cNvPr id="145" name="CaixaDeTexto 144"/>
            <p:cNvSpPr txBox="1"/>
            <p:nvPr/>
          </p:nvSpPr>
          <p:spPr>
            <a:xfrm rot="21565305">
              <a:off x="5650847" y="2719498"/>
              <a:ext cx="1439450" cy="400110"/>
            </a:xfrm>
            <a:prstGeom prst="rect">
              <a:avLst/>
            </a:prstGeom>
            <a:noFill/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pt-BR" sz="2000" b="1" dirty="0" smtClean="0">
                  <a:latin typeface="Arial" pitchFamily="34" charset="0"/>
                  <a:cs typeface="Arial" pitchFamily="34" charset="0"/>
                </a:rPr>
                <a:t>SGC SEE</a:t>
              </a:r>
              <a:endParaRPr lang="pt-BR" sz="20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0" name="Grupo 69"/>
          <p:cNvGrpSpPr/>
          <p:nvPr/>
        </p:nvGrpSpPr>
        <p:grpSpPr>
          <a:xfrm>
            <a:off x="7238392" y="2414714"/>
            <a:ext cx="1652105" cy="475788"/>
            <a:chOff x="7238392" y="2787836"/>
            <a:chExt cx="1652105" cy="475788"/>
          </a:xfrm>
        </p:grpSpPr>
        <p:sp>
          <p:nvSpPr>
            <p:cNvPr id="146" name="Fluxograma: Disco magnético 145"/>
            <p:cNvSpPr/>
            <p:nvPr/>
          </p:nvSpPr>
          <p:spPr>
            <a:xfrm rot="21565305">
              <a:off x="7238392" y="2787836"/>
              <a:ext cx="1370998" cy="422196"/>
            </a:xfrm>
            <a:prstGeom prst="flowChartMagneticDisk">
              <a:avLst/>
            </a:prstGeom>
            <a:solidFill>
              <a:srgbClr val="646464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/>
            </a:p>
          </p:txBody>
        </p:sp>
        <p:sp>
          <p:nvSpPr>
            <p:cNvPr id="147" name="CaixaDeTexto 146"/>
            <p:cNvSpPr txBox="1"/>
            <p:nvPr/>
          </p:nvSpPr>
          <p:spPr>
            <a:xfrm rot="21565305">
              <a:off x="7451047" y="2863514"/>
              <a:ext cx="1439450" cy="400110"/>
            </a:xfrm>
            <a:prstGeom prst="rect">
              <a:avLst/>
            </a:prstGeom>
            <a:noFill/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pt-BR" sz="2000" b="1" dirty="0" smtClean="0">
                  <a:latin typeface="Arial" pitchFamily="34" charset="0"/>
                  <a:cs typeface="Arial" pitchFamily="34" charset="0"/>
                </a:rPr>
                <a:t>SGC ...</a:t>
              </a:r>
              <a:endParaRPr lang="pt-BR" sz="20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2" name="Grupo 71"/>
          <p:cNvGrpSpPr/>
          <p:nvPr/>
        </p:nvGrpSpPr>
        <p:grpSpPr>
          <a:xfrm>
            <a:off x="3712345" y="1840223"/>
            <a:ext cx="1684760" cy="593081"/>
            <a:chOff x="3712345" y="2213345"/>
            <a:chExt cx="1684760" cy="593081"/>
          </a:xfrm>
        </p:grpSpPr>
        <p:sp>
          <p:nvSpPr>
            <p:cNvPr id="149" name="Fluxograma: Disco magnético 148"/>
            <p:cNvSpPr/>
            <p:nvPr/>
          </p:nvSpPr>
          <p:spPr>
            <a:xfrm rot="21565305">
              <a:off x="3712345" y="2213345"/>
              <a:ext cx="1683593" cy="593081"/>
            </a:xfrm>
            <a:prstGeom prst="flowChartMagneticDisk">
              <a:avLst/>
            </a:prstGeom>
            <a:solidFill>
              <a:schemeClr val="tx2">
                <a:lumMod val="1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/>
            </a:p>
          </p:txBody>
        </p:sp>
        <p:sp>
          <p:nvSpPr>
            <p:cNvPr id="150" name="CaixaDeTexto 149"/>
            <p:cNvSpPr txBox="1"/>
            <p:nvPr/>
          </p:nvSpPr>
          <p:spPr>
            <a:xfrm rot="21565305">
              <a:off x="3745609" y="2367068"/>
              <a:ext cx="1651496" cy="400110"/>
            </a:xfrm>
            <a:prstGeom prst="rect">
              <a:avLst/>
            </a:prstGeom>
            <a:noFill/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pt-BR" sz="2000" b="1" dirty="0" smtClean="0">
                  <a:latin typeface="Arial" pitchFamily="34" charset="0"/>
                  <a:cs typeface="Arial" pitchFamily="34" charset="0"/>
                </a:rPr>
                <a:t>Alta Gestão</a:t>
              </a:r>
              <a:endParaRPr lang="pt-BR" sz="20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3" name="Grupo 72"/>
          <p:cNvGrpSpPr/>
          <p:nvPr/>
        </p:nvGrpSpPr>
        <p:grpSpPr>
          <a:xfrm rot="21291121">
            <a:off x="539552" y="1482966"/>
            <a:ext cx="2448272" cy="830997"/>
            <a:chOff x="539552" y="1805915"/>
            <a:chExt cx="2448272" cy="830997"/>
          </a:xfrm>
        </p:grpSpPr>
        <p:sp>
          <p:nvSpPr>
            <p:cNvPr id="152" name="Retângulo com Único Canto Aparado 151"/>
            <p:cNvSpPr/>
            <p:nvPr/>
          </p:nvSpPr>
          <p:spPr>
            <a:xfrm>
              <a:off x="683568" y="1916832"/>
              <a:ext cx="2088232" cy="681722"/>
            </a:xfrm>
            <a:prstGeom prst="snip1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000"/>
            </a:p>
          </p:txBody>
        </p:sp>
        <p:sp>
          <p:nvSpPr>
            <p:cNvPr id="153" name="CaixaDeTexto 152"/>
            <p:cNvSpPr txBox="1"/>
            <p:nvPr/>
          </p:nvSpPr>
          <p:spPr>
            <a:xfrm>
              <a:off x="539552" y="1805915"/>
              <a:ext cx="2448272" cy="830997"/>
            </a:xfrm>
            <a:prstGeom prst="rect">
              <a:avLst/>
            </a:prstGeom>
            <a:noFill/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defPPr>
                <a:defRPr lang="pt-BR"/>
              </a:defPPr>
              <a:lvl1pPr>
                <a:defRPr sz="2000" b="1">
                  <a:latin typeface="Arial" pitchFamily="34" charset="0"/>
                  <a:cs typeface="Arial" pitchFamily="34" charset="0"/>
                </a:defRPr>
              </a:lvl1pPr>
            </a:lstStyle>
            <a:p>
              <a:pPr algn="ctr"/>
              <a:r>
                <a:rPr lang="pt-BR" sz="2400" dirty="0"/>
                <a:t>Decisões Operacionais</a:t>
              </a:r>
            </a:p>
          </p:txBody>
        </p:sp>
      </p:grpSp>
      <p:grpSp>
        <p:nvGrpSpPr>
          <p:cNvPr id="154" name="Grupo 153"/>
          <p:cNvGrpSpPr/>
          <p:nvPr/>
        </p:nvGrpSpPr>
        <p:grpSpPr>
          <a:xfrm rot="368672">
            <a:off x="6247541" y="1456327"/>
            <a:ext cx="2448272" cy="830997"/>
            <a:chOff x="539552" y="1805915"/>
            <a:chExt cx="2448272" cy="830997"/>
          </a:xfrm>
        </p:grpSpPr>
        <p:sp>
          <p:nvSpPr>
            <p:cNvPr id="155" name="Retângulo com Único Canto Aparado 154"/>
            <p:cNvSpPr/>
            <p:nvPr/>
          </p:nvSpPr>
          <p:spPr>
            <a:xfrm>
              <a:off x="683568" y="1916832"/>
              <a:ext cx="2088232" cy="681722"/>
            </a:xfrm>
            <a:prstGeom prst="snip1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000"/>
            </a:p>
          </p:txBody>
        </p:sp>
        <p:sp>
          <p:nvSpPr>
            <p:cNvPr id="156" name="CaixaDeTexto 155"/>
            <p:cNvSpPr txBox="1"/>
            <p:nvPr/>
          </p:nvSpPr>
          <p:spPr>
            <a:xfrm>
              <a:off x="539552" y="1805915"/>
              <a:ext cx="2448272" cy="830997"/>
            </a:xfrm>
            <a:prstGeom prst="rect">
              <a:avLst/>
            </a:prstGeom>
            <a:noFill/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defPPr>
                <a:defRPr lang="pt-BR"/>
              </a:defPPr>
              <a:lvl1pPr>
                <a:defRPr sz="2000" b="1">
                  <a:latin typeface="Arial" pitchFamily="34" charset="0"/>
                  <a:cs typeface="Arial" pitchFamily="34" charset="0"/>
                </a:defRPr>
              </a:lvl1pPr>
            </a:lstStyle>
            <a:p>
              <a:pPr algn="ctr"/>
              <a:r>
                <a:rPr lang="pt-BR" sz="2400" dirty="0"/>
                <a:t>Decisões Operacionais</a:t>
              </a:r>
            </a:p>
          </p:txBody>
        </p:sp>
      </p:grpSp>
      <p:sp>
        <p:nvSpPr>
          <p:cNvPr id="163" name="CaixaDeTexto 162"/>
          <p:cNvSpPr txBox="1"/>
          <p:nvPr/>
        </p:nvSpPr>
        <p:spPr>
          <a:xfrm rot="16200000">
            <a:off x="2831327" y="2670718"/>
            <a:ext cx="639356" cy="369332"/>
          </a:xfrm>
          <a:prstGeom prst="rect">
            <a:avLst/>
          </a:prstGeom>
          <a:noFill/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pt-BR" sz="18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B.I.</a:t>
            </a:r>
            <a:endParaRPr lang="pt-BR" sz="18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7" name="CaixaDeTexto 166"/>
          <p:cNvSpPr txBox="1"/>
          <p:nvPr/>
        </p:nvSpPr>
        <p:spPr>
          <a:xfrm rot="16200000">
            <a:off x="6071687" y="2686835"/>
            <a:ext cx="639356" cy="369332"/>
          </a:xfrm>
          <a:prstGeom prst="rect">
            <a:avLst/>
          </a:prstGeom>
          <a:noFill/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pt-BR" sz="18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B.I.</a:t>
            </a:r>
            <a:endParaRPr lang="pt-BR" sz="18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9" name="Grupo 78"/>
          <p:cNvGrpSpPr/>
          <p:nvPr/>
        </p:nvGrpSpPr>
        <p:grpSpPr>
          <a:xfrm>
            <a:off x="684222" y="3703950"/>
            <a:ext cx="7776210" cy="792088"/>
            <a:chOff x="684222" y="3703950"/>
            <a:chExt cx="7776210" cy="792088"/>
          </a:xfrm>
        </p:grpSpPr>
        <p:sp>
          <p:nvSpPr>
            <p:cNvPr id="89" name="Fluxograma: Disco magnético 88"/>
            <p:cNvSpPr/>
            <p:nvPr/>
          </p:nvSpPr>
          <p:spPr>
            <a:xfrm>
              <a:off x="684222" y="3703950"/>
              <a:ext cx="7776210" cy="792088"/>
            </a:xfrm>
            <a:prstGeom prst="flowChartMagneticDisk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bg1"/>
              </a:solidFill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freezing" dir="t"/>
            </a:scene3d>
            <a:sp3d extrusionH="273050" contourW="12700">
              <a:bevelT w="266700" prst="artDeco"/>
              <a:bevelB w="184150"/>
              <a:contourClr>
                <a:schemeClr val="bg2">
                  <a:lumMod val="7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8" name="CaixaDeTexto 87"/>
            <p:cNvSpPr txBox="1"/>
            <p:nvPr/>
          </p:nvSpPr>
          <p:spPr>
            <a:xfrm>
              <a:off x="1339332" y="3991982"/>
              <a:ext cx="6335231" cy="394170"/>
            </a:xfrm>
            <a:prstGeom prst="rect">
              <a:avLst/>
            </a:prstGeom>
            <a:noFill/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p:spPr>
          <p:txBody>
            <a:bodyPr wrap="square" rtlCol="0">
              <a:prstTxWarp prst="textChevronInverted">
                <a:avLst>
                  <a:gd name="adj" fmla="val 82281"/>
                </a:avLst>
              </a:prstTxWarp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pt-BR" b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Regras de Negócio</a:t>
              </a:r>
              <a:endParaRPr lang="pt-BR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8" name="Grupo 77"/>
          <p:cNvGrpSpPr/>
          <p:nvPr/>
        </p:nvGrpSpPr>
        <p:grpSpPr>
          <a:xfrm>
            <a:off x="684222" y="3199894"/>
            <a:ext cx="7776210" cy="720080"/>
            <a:chOff x="684222" y="3199894"/>
            <a:chExt cx="7776210" cy="720080"/>
          </a:xfrm>
        </p:grpSpPr>
        <p:sp>
          <p:nvSpPr>
            <p:cNvPr id="28" name="Fluxograma: Disco magnético 27"/>
            <p:cNvSpPr/>
            <p:nvPr/>
          </p:nvSpPr>
          <p:spPr>
            <a:xfrm>
              <a:off x="684222" y="3199894"/>
              <a:ext cx="7776210" cy="720080"/>
            </a:xfrm>
            <a:prstGeom prst="flowChartMagneticDisk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>
                  <a:lumMod val="90000"/>
                  <a:lumOff val="10000"/>
                </a:schemeClr>
              </a:solidFill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freezing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6" name="CaixaDeTexto 115"/>
            <p:cNvSpPr txBox="1"/>
            <p:nvPr/>
          </p:nvSpPr>
          <p:spPr>
            <a:xfrm>
              <a:off x="1412813" y="3453796"/>
              <a:ext cx="6335231" cy="394170"/>
            </a:xfrm>
            <a:prstGeom prst="rect">
              <a:avLst/>
            </a:prstGeom>
            <a:noFill/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p:spPr>
          <p:txBody>
            <a:bodyPr wrap="square" rtlCol="0">
              <a:prstTxWarp prst="textChevronInverted">
                <a:avLst>
                  <a:gd name="adj" fmla="val 82281"/>
                </a:avLst>
              </a:prstTxWarp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pt-BR" b="1" dirty="0" smtClean="0">
                  <a:ln>
                    <a:solidFill>
                      <a:schemeClr val="tx2">
                        <a:lumMod val="25000"/>
                      </a:schemeClr>
                    </a:solidFill>
                  </a:ln>
                  <a:solidFill>
                    <a:schemeClr val="tx2">
                      <a:lumMod val="25000"/>
                    </a:schemeClr>
                  </a:solidFill>
                  <a:latin typeface="Arial" pitchFamily="34" charset="0"/>
                  <a:cs typeface="Arial" pitchFamily="34" charset="0"/>
                </a:rPr>
                <a:t>Banco de Dados </a:t>
              </a:r>
              <a:endParaRPr lang="pt-BR" b="1" dirty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0" name="Grupo 79"/>
          <p:cNvGrpSpPr/>
          <p:nvPr/>
        </p:nvGrpSpPr>
        <p:grpSpPr>
          <a:xfrm>
            <a:off x="4067944" y="2551822"/>
            <a:ext cx="1015804" cy="648072"/>
            <a:chOff x="4067944" y="2551822"/>
            <a:chExt cx="1015804" cy="648072"/>
          </a:xfrm>
        </p:grpSpPr>
        <p:sp>
          <p:nvSpPr>
            <p:cNvPr id="68" name="Seta para cima 67"/>
            <p:cNvSpPr/>
            <p:nvPr/>
          </p:nvSpPr>
          <p:spPr>
            <a:xfrm>
              <a:off x="4067944" y="2551822"/>
              <a:ext cx="1015804" cy="648072"/>
            </a:xfrm>
            <a:prstGeom prst="upArrow">
              <a:avLst/>
            </a:prstGeom>
            <a:solidFill>
              <a:schemeClr val="tx2">
                <a:lumMod val="1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9" name="CaixaDeTexto 68"/>
            <p:cNvSpPr txBox="1"/>
            <p:nvPr/>
          </p:nvSpPr>
          <p:spPr>
            <a:xfrm>
              <a:off x="4283968" y="2746837"/>
              <a:ext cx="672589" cy="363086"/>
            </a:xfrm>
            <a:prstGeom prst="rect">
              <a:avLst/>
            </a:prstGeom>
            <a:noFill/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pt-BR" b="1" dirty="0" smtClean="0">
                  <a:latin typeface="Arial" pitchFamily="34" charset="0"/>
                  <a:cs typeface="Arial" pitchFamily="34" charset="0"/>
                </a:rPr>
                <a:t>B.I.</a:t>
              </a:r>
              <a:endParaRPr lang="pt-BR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4" name="Seta para baixo 73"/>
          <p:cNvSpPr/>
          <p:nvPr/>
        </p:nvSpPr>
        <p:spPr>
          <a:xfrm>
            <a:off x="755576" y="2911862"/>
            <a:ext cx="208332" cy="415530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5" name="Seta para cima 74"/>
          <p:cNvSpPr/>
          <p:nvPr/>
        </p:nvSpPr>
        <p:spPr>
          <a:xfrm>
            <a:off x="1556829" y="2911862"/>
            <a:ext cx="206859" cy="399012"/>
          </a:xfrm>
          <a:prstGeom prst="upArrow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8" name="CaixaDeTexto 157"/>
          <p:cNvSpPr txBox="1"/>
          <p:nvPr/>
        </p:nvSpPr>
        <p:spPr>
          <a:xfrm rot="16200000">
            <a:off x="229232" y="2955635"/>
            <a:ext cx="744910" cy="369332"/>
          </a:xfrm>
          <a:prstGeom prst="rect">
            <a:avLst/>
          </a:prstGeom>
          <a:noFill/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pt-BR" sz="18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VOL.</a:t>
            </a:r>
            <a:endParaRPr lang="pt-BR" sz="18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9" name="CaixaDeTexto 158"/>
          <p:cNvSpPr txBox="1"/>
          <p:nvPr/>
        </p:nvSpPr>
        <p:spPr>
          <a:xfrm rot="16200000">
            <a:off x="1124620" y="2839564"/>
            <a:ext cx="639356" cy="369332"/>
          </a:xfrm>
          <a:prstGeom prst="rect">
            <a:avLst/>
          </a:prstGeom>
          <a:noFill/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pt-BR" sz="18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B.I.</a:t>
            </a:r>
            <a:endParaRPr lang="pt-BR" sz="18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0" name="Seta para baixo 159"/>
          <p:cNvSpPr/>
          <p:nvPr/>
        </p:nvSpPr>
        <p:spPr>
          <a:xfrm>
            <a:off x="2462283" y="2743016"/>
            <a:ext cx="208332" cy="415530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1" name="Seta para cima 160"/>
          <p:cNvSpPr/>
          <p:nvPr/>
        </p:nvSpPr>
        <p:spPr>
          <a:xfrm>
            <a:off x="3263536" y="2743016"/>
            <a:ext cx="206859" cy="399012"/>
          </a:xfrm>
          <a:prstGeom prst="upArrow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2" name="CaixaDeTexto 161"/>
          <p:cNvSpPr txBox="1"/>
          <p:nvPr/>
        </p:nvSpPr>
        <p:spPr>
          <a:xfrm rot="16200000">
            <a:off x="1935939" y="2786789"/>
            <a:ext cx="744910" cy="369332"/>
          </a:xfrm>
          <a:prstGeom prst="rect">
            <a:avLst/>
          </a:prstGeom>
          <a:noFill/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pt-BR" sz="18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VOL.</a:t>
            </a:r>
            <a:endParaRPr lang="pt-BR" sz="18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4" name="Seta para baixo 163"/>
          <p:cNvSpPr/>
          <p:nvPr/>
        </p:nvSpPr>
        <p:spPr>
          <a:xfrm>
            <a:off x="5702643" y="2759133"/>
            <a:ext cx="208332" cy="415530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5" name="Seta para cima 164"/>
          <p:cNvSpPr/>
          <p:nvPr/>
        </p:nvSpPr>
        <p:spPr>
          <a:xfrm>
            <a:off x="6503896" y="2759133"/>
            <a:ext cx="206859" cy="399012"/>
          </a:xfrm>
          <a:prstGeom prst="upArrow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8" name="Seta para baixo 167"/>
          <p:cNvSpPr/>
          <p:nvPr/>
        </p:nvSpPr>
        <p:spPr>
          <a:xfrm>
            <a:off x="7380312" y="2911533"/>
            <a:ext cx="208332" cy="415530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9" name="Seta para cima 168"/>
          <p:cNvSpPr/>
          <p:nvPr/>
        </p:nvSpPr>
        <p:spPr>
          <a:xfrm>
            <a:off x="8181565" y="2911533"/>
            <a:ext cx="206859" cy="399012"/>
          </a:xfrm>
          <a:prstGeom prst="upArrow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0" name="CaixaDeTexto 169"/>
          <p:cNvSpPr txBox="1"/>
          <p:nvPr/>
        </p:nvSpPr>
        <p:spPr>
          <a:xfrm rot="16200000">
            <a:off x="6853968" y="2955306"/>
            <a:ext cx="744910" cy="369332"/>
          </a:xfrm>
          <a:prstGeom prst="rect">
            <a:avLst/>
          </a:prstGeom>
          <a:noFill/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pt-BR" sz="18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VOL.</a:t>
            </a:r>
            <a:endParaRPr lang="pt-BR" sz="18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1" name="CaixaDeTexto 170"/>
          <p:cNvSpPr txBox="1"/>
          <p:nvPr/>
        </p:nvSpPr>
        <p:spPr>
          <a:xfrm rot="16200000">
            <a:off x="7749356" y="2839235"/>
            <a:ext cx="639356" cy="369332"/>
          </a:xfrm>
          <a:prstGeom prst="rect">
            <a:avLst/>
          </a:prstGeom>
          <a:noFill/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pt-BR" sz="18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B.I.</a:t>
            </a:r>
            <a:endParaRPr lang="pt-BR" sz="18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6" name="CaixaDeTexto 165"/>
          <p:cNvSpPr txBox="1"/>
          <p:nvPr/>
        </p:nvSpPr>
        <p:spPr>
          <a:xfrm rot="16200000">
            <a:off x="5176299" y="2802906"/>
            <a:ext cx="744910" cy="369332"/>
          </a:xfrm>
          <a:prstGeom prst="rect">
            <a:avLst/>
          </a:prstGeom>
          <a:noFill/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pt-BR" sz="18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VOL.</a:t>
            </a:r>
            <a:endParaRPr lang="pt-BR" sz="18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1" name="Grupo 80"/>
          <p:cNvGrpSpPr/>
          <p:nvPr/>
        </p:nvGrpSpPr>
        <p:grpSpPr>
          <a:xfrm>
            <a:off x="-180528" y="5373216"/>
            <a:ext cx="1872208" cy="792088"/>
            <a:chOff x="107504" y="1556792"/>
            <a:chExt cx="1872208" cy="792088"/>
          </a:xfrm>
        </p:grpSpPr>
        <p:sp>
          <p:nvSpPr>
            <p:cNvPr id="82" name="Elipse 81"/>
            <p:cNvSpPr/>
            <p:nvPr/>
          </p:nvSpPr>
          <p:spPr>
            <a:xfrm>
              <a:off x="273277" y="1556792"/>
              <a:ext cx="1490411" cy="792088"/>
            </a:xfrm>
            <a:prstGeom prst="ellipse">
              <a:avLst/>
            </a:prstGeom>
            <a:gradFill flip="none" rotWithShape="1">
              <a:gsLst>
                <a:gs pos="45000">
                  <a:srgbClr val="132549"/>
                </a:gs>
                <a:gs pos="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3600000" scaled="0"/>
              <a:tileRect/>
            </a:gradFill>
            <a:ln>
              <a:solidFill>
                <a:srgbClr val="193161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3" name="CaixaDeTexto 82"/>
            <p:cNvSpPr txBox="1"/>
            <p:nvPr/>
          </p:nvSpPr>
          <p:spPr>
            <a:xfrm>
              <a:off x="107504" y="1628800"/>
              <a:ext cx="187220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pt-BR" sz="2000" dirty="0" smtClean="0">
                  <a:ln w="18415" cmpd="sng">
                    <a:solidFill>
                      <a:schemeClr val="tx1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PLANO DE CONTAS</a:t>
              </a:r>
              <a:endParaRPr lang="pt-BR" sz="20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5" name="Grupo 84"/>
          <p:cNvGrpSpPr/>
          <p:nvPr/>
        </p:nvGrpSpPr>
        <p:grpSpPr>
          <a:xfrm>
            <a:off x="755576" y="476672"/>
            <a:ext cx="7344815" cy="1027275"/>
            <a:chOff x="5310310" y="1456392"/>
            <a:chExt cx="3748433" cy="697376"/>
          </a:xfrm>
        </p:grpSpPr>
        <p:grpSp>
          <p:nvGrpSpPr>
            <p:cNvPr id="86" name="Grupo 85"/>
            <p:cNvGrpSpPr/>
            <p:nvPr/>
          </p:nvGrpSpPr>
          <p:grpSpPr>
            <a:xfrm>
              <a:off x="5332557" y="1456392"/>
              <a:ext cx="3726186" cy="355193"/>
              <a:chOff x="4860032" y="5626888"/>
              <a:chExt cx="3726186" cy="355193"/>
            </a:xfrm>
          </p:grpSpPr>
          <p:sp>
            <p:nvSpPr>
              <p:cNvPr id="91" name="Retângulo 90"/>
              <p:cNvSpPr/>
              <p:nvPr/>
            </p:nvSpPr>
            <p:spPr>
              <a:xfrm>
                <a:off x="4913810" y="5645279"/>
                <a:ext cx="3600398" cy="288032"/>
              </a:xfrm>
              <a:prstGeom prst="rect">
                <a:avLst/>
              </a:prstGeom>
              <a:solidFill>
                <a:srgbClr val="860000"/>
              </a:solidFill>
              <a:ln>
                <a:solidFill>
                  <a:srgbClr val="8000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2800" dirty="0"/>
              </a:p>
            </p:txBody>
          </p:sp>
          <p:sp>
            <p:nvSpPr>
              <p:cNvPr id="93" name="CaixaDeTexto 92"/>
              <p:cNvSpPr txBox="1"/>
              <p:nvPr/>
            </p:nvSpPr>
            <p:spPr>
              <a:xfrm>
                <a:off x="4860032" y="5626888"/>
                <a:ext cx="3726186" cy="355193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VISÃO PATRIMONIAL</a:t>
                </a:r>
                <a:endParaRPr lang="pt-BR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7" name="CaixaDeTexto 86"/>
            <p:cNvSpPr txBox="1"/>
            <p:nvPr/>
          </p:nvSpPr>
          <p:spPr>
            <a:xfrm>
              <a:off x="5310310" y="1798575"/>
              <a:ext cx="3726186" cy="355193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endParaRPr lang="pt-BR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63574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3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3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3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3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3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3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3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800"/>
                            </p:stCondLst>
                            <p:childTnLst>
                              <p:par>
                                <p:cTn id="3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3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100"/>
                            </p:stCondLst>
                            <p:childTnLst>
                              <p:par>
                                <p:cTn id="4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3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400"/>
                            </p:stCondLst>
                            <p:childTnLst>
                              <p:par>
                                <p:cTn id="4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3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00"/>
                            </p:stCondLst>
                            <p:childTnLst>
                              <p:par>
                                <p:cTn id="5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3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3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300"/>
                            </p:stCondLst>
                            <p:childTnLst>
                              <p:par>
                                <p:cTn id="5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3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600"/>
                            </p:stCondLst>
                            <p:childTnLst>
                              <p:par>
                                <p:cTn id="6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3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900"/>
                            </p:stCondLst>
                            <p:childTnLst>
                              <p:par>
                                <p:cTn id="6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3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200"/>
                            </p:stCondLst>
                            <p:childTnLst>
                              <p:par>
                                <p:cTn id="7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3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3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"/>
                            </p:stCondLst>
                            <p:childTnLst>
                              <p:par>
                                <p:cTn id="7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"/>
                            </p:stCondLst>
                            <p:childTnLst>
                              <p:par>
                                <p:cTn id="8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"/>
                            </p:stCondLst>
                            <p:childTnLst>
                              <p:par>
                                <p:cTn id="9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3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00"/>
                            </p:stCondLst>
                            <p:childTnLst>
                              <p:par>
                                <p:cTn id="9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00"/>
                            </p:stCondLst>
                            <p:childTnLst>
                              <p:par>
                                <p:cTn id="10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3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200"/>
                            </p:stCondLst>
                            <p:childTnLst>
                              <p:par>
                                <p:cTn id="10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"/>
                            </p:stCondLst>
                            <p:childTnLst>
                              <p:par>
                                <p:cTn id="10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800"/>
                            </p:stCondLst>
                            <p:childTnLst>
                              <p:par>
                                <p:cTn id="1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3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100"/>
                            </p:stCondLst>
                            <p:childTnLst>
                              <p:par>
                                <p:cTn id="1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3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400"/>
                            </p:stCondLst>
                            <p:childTnLst>
                              <p:par>
                                <p:cTn id="1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3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700"/>
                            </p:stCondLst>
                            <p:childTnLst>
                              <p:par>
                                <p:cTn id="1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6" dur="3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000"/>
                            </p:stCondLst>
                            <p:childTnLst>
                              <p:par>
                                <p:cTn id="1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300"/>
                            </p:stCondLst>
                            <p:childTnLst>
                              <p:par>
                                <p:cTn id="13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4" dur="3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600"/>
                            </p:stCondLst>
                            <p:childTnLst>
                              <p:par>
                                <p:cTn id="13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8" dur="3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900"/>
                            </p:stCondLst>
                            <p:childTnLst>
                              <p:par>
                                <p:cTn id="14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3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200"/>
                            </p:stCondLst>
                            <p:childTnLst>
                              <p:par>
                                <p:cTn id="14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6" dur="3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4500"/>
                            </p:stCondLst>
                            <p:childTnLst>
                              <p:par>
                                <p:cTn id="14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0" dur="3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800"/>
                            </p:stCondLst>
                            <p:childTnLst>
                              <p:par>
                                <p:cTn id="15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4" dur="3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100"/>
                            </p:stCondLst>
                            <p:childTnLst>
                              <p:par>
                                <p:cTn id="15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8" dur="3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400"/>
                            </p:stCondLst>
                            <p:childTnLst>
                              <p:par>
                                <p:cTn id="16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2" dur="3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700"/>
                            </p:stCondLst>
                            <p:childTnLst>
                              <p:par>
                                <p:cTn id="16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6" dur="3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6000"/>
                            </p:stCondLst>
                            <p:childTnLst>
                              <p:par>
                                <p:cTn id="16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0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6300"/>
                            </p:stCondLst>
                            <p:childTnLst>
                              <p:par>
                                <p:cTn id="17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4" dur="3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3" grpId="0"/>
      <p:bldP spid="167" grpId="0"/>
      <p:bldP spid="74" grpId="0" animBg="1"/>
      <p:bldP spid="75" grpId="0" animBg="1"/>
      <p:bldP spid="158" grpId="0"/>
      <p:bldP spid="159" grpId="0"/>
      <p:bldP spid="160" grpId="0" animBg="1"/>
      <p:bldP spid="161" grpId="0" animBg="1"/>
      <p:bldP spid="162" grpId="0"/>
      <p:bldP spid="164" grpId="0" animBg="1"/>
      <p:bldP spid="165" grpId="0" animBg="1"/>
      <p:bldP spid="168" grpId="0" animBg="1"/>
      <p:bldP spid="169" grpId="0" animBg="1"/>
      <p:bldP spid="170" grpId="0"/>
      <p:bldP spid="171" grpId="0"/>
      <p:bldP spid="16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6" name="Conector de seta reta 135"/>
          <p:cNvCxnSpPr/>
          <p:nvPr/>
        </p:nvCxnSpPr>
        <p:spPr>
          <a:xfrm flipH="1" flipV="1">
            <a:off x="5724128" y="4417948"/>
            <a:ext cx="1" cy="736050"/>
          </a:xfrm>
          <a:prstGeom prst="straightConnector1">
            <a:avLst/>
          </a:prstGeom>
          <a:ln>
            <a:solidFill>
              <a:srgbClr val="132549"/>
            </a:solidFill>
            <a:tailEnd type="arrow"/>
          </a:ln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/>
            <a:contourClr>
              <a:schemeClr val="accent4">
                <a:shade val="65000"/>
                <a:satMod val="150000"/>
              </a:schemeClr>
            </a:contourClr>
          </a:sp3d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5" name="Conector de seta reta 134"/>
          <p:cNvCxnSpPr/>
          <p:nvPr/>
        </p:nvCxnSpPr>
        <p:spPr>
          <a:xfrm flipV="1">
            <a:off x="3275856" y="4417948"/>
            <a:ext cx="8265" cy="1103042"/>
          </a:xfrm>
          <a:prstGeom prst="straightConnector1">
            <a:avLst/>
          </a:prstGeom>
          <a:ln>
            <a:solidFill>
              <a:srgbClr val="132549"/>
            </a:solidFill>
            <a:tailEnd type="arrow"/>
          </a:ln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/>
            <a:contourClr>
              <a:schemeClr val="accent4">
                <a:shade val="65000"/>
                <a:satMod val="150000"/>
              </a:schemeClr>
            </a:contourClr>
          </a:sp3d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6" name="Título 1"/>
          <p:cNvSpPr txBox="1">
            <a:spLocks/>
          </p:cNvSpPr>
          <p:nvPr/>
        </p:nvSpPr>
        <p:spPr>
          <a:xfrm>
            <a:off x="24918" y="-27384"/>
            <a:ext cx="9083586" cy="576064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pt-BR"/>
            </a:defPPr>
            <a:lvl1pPr algn="ctr" eaLnBrk="1" fontAlgn="auto" hangingPunct="1">
              <a:spcAft>
                <a:spcPts val="0"/>
              </a:spcAft>
              <a:defRPr sz="3200" b="1">
                <a:solidFill>
                  <a:schemeClr val="tx2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</a:defRPr>
            </a:lvl2pPr>
            <a:lvl3pPr algn="ctr" eaLnBrk="0" hangingPunct="0">
              <a:defRPr sz="4400">
                <a:solidFill>
                  <a:schemeClr val="tx2"/>
                </a:solidFill>
              </a:defRPr>
            </a:lvl3pPr>
            <a:lvl4pPr algn="ctr" eaLnBrk="0" hangingPunct="0">
              <a:defRPr sz="4400">
                <a:solidFill>
                  <a:schemeClr val="tx2"/>
                </a:solidFill>
              </a:defRPr>
            </a:lvl4pPr>
            <a:lvl5pPr algn="ctr" eaLnBrk="0" hangingPunct="0">
              <a:defRPr sz="4400">
                <a:solidFill>
                  <a:schemeClr val="tx2"/>
                </a:solidFill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9pPr>
          </a:lstStyle>
          <a:p>
            <a:r>
              <a:rPr lang="pt-BR" sz="2800" dirty="0" smtClean="0"/>
              <a:t>ESTRUTURA DE T.I.</a:t>
            </a:r>
            <a:endParaRPr lang="pt-BR" sz="2000" dirty="0" smtClean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grpSp>
        <p:nvGrpSpPr>
          <p:cNvPr id="24" name="Grupo 23"/>
          <p:cNvGrpSpPr/>
          <p:nvPr/>
        </p:nvGrpSpPr>
        <p:grpSpPr>
          <a:xfrm>
            <a:off x="3707904" y="920914"/>
            <a:ext cx="1689687" cy="707886"/>
            <a:chOff x="4139952" y="1700808"/>
            <a:chExt cx="2016224" cy="864096"/>
          </a:xfrm>
        </p:grpSpPr>
        <p:sp>
          <p:nvSpPr>
            <p:cNvPr id="23" name="Retângulo com Único Canto Aparado 22"/>
            <p:cNvSpPr/>
            <p:nvPr/>
          </p:nvSpPr>
          <p:spPr>
            <a:xfrm>
              <a:off x="4139952" y="1732746"/>
              <a:ext cx="2016224" cy="832158"/>
            </a:xfrm>
            <a:prstGeom prst="snip1Rect">
              <a:avLst/>
            </a:prstGeom>
            <a:solidFill>
              <a:schemeClr val="tx2">
                <a:lumMod val="1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000"/>
            </a:p>
          </p:txBody>
        </p:sp>
        <p:sp>
          <p:nvSpPr>
            <p:cNvPr id="117" name="CaixaDeTexto 116"/>
            <p:cNvSpPr txBox="1"/>
            <p:nvPr/>
          </p:nvSpPr>
          <p:spPr>
            <a:xfrm>
              <a:off x="4139952" y="1700808"/>
              <a:ext cx="2016224" cy="826526"/>
            </a:xfrm>
            <a:prstGeom prst="rect">
              <a:avLst/>
            </a:prstGeom>
            <a:noFill/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pt-BR" sz="1900" b="1" dirty="0" smtClean="0">
                  <a:latin typeface="Arial" pitchFamily="34" charset="0"/>
                  <a:cs typeface="Arial" pitchFamily="34" charset="0"/>
                </a:rPr>
                <a:t>Decisões Estratégicas</a:t>
              </a:r>
              <a:endParaRPr lang="pt-BR" sz="19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7" name="Grupo 76"/>
          <p:cNvGrpSpPr/>
          <p:nvPr/>
        </p:nvGrpSpPr>
        <p:grpSpPr>
          <a:xfrm>
            <a:off x="684222" y="3769876"/>
            <a:ext cx="7776210" cy="648072"/>
            <a:chOff x="684222" y="4280014"/>
            <a:chExt cx="7776210" cy="792088"/>
          </a:xfrm>
        </p:grpSpPr>
        <p:sp>
          <p:nvSpPr>
            <p:cNvPr id="111" name="Fluxograma: Disco magnético 110"/>
            <p:cNvSpPr/>
            <p:nvPr/>
          </p:nvSpPr>
          <p:spPr>
            <a:xfrm>
              <a:off x="684222" y="4280014"/>
              <a:ext cx="7776210" cy="792088"/>
            </a:xfrm>
            <a:prstGeom prst="flowChartMagneticDisk">
              <a:avLst/>
            </a:prstGeom>
            <a:solidFill>
              <a:srgbClr val="646464"/>
            </a:solidFill>
            <a:ln>
              <a:solidFill>
                <a:schemeClr val="bg1">
                  <a:lumMod val="75000"/>
                  <a:lumOff val="25000"/>
                </a:schemeClr>
              </a:solidFill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freezing" dir="t"/>
            </a:scene3d>
            <a:sp3d extrusionH="273050" contourW="12700">
              <a:bevelT w="266700" prst="artDeco"/>
              <a:bevelB w="184150"/>
              <a:contourClr>
                <a:schemeClr val="bg2">
                  <a:lumMod val="7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9" name="CaixaDeTexto 118"/>
            <p:cNvSpPr txBox="1"/>
            <p:nvPr/>
          </p:nvSpPr>
          <p:spPr>
            <a:xfrm>
              <a:off x="1339332" y="4533916"/>
              <a:ext cx="6335231" cy="394170"/>
            </a:xfrm>
            <a:prstGeom prst="rect">
              <a:avLst/>
            </a:prstGeom>
            <a:noFill/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p:spPr>
          <p:txBody>
            <a:bodyPr wrap="square" rtlCol="0">
              <a:prstTxWarp prst="textChevronInverted">
                <a:avLst>
                  <a:gd name="adj" fmla="val 82281"/>
                </a:avLst>
              </a:prstTxWarp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pt-BR" b="1" dirty="0" smtClean="0">
                  <a:ln>
                    <a:solidFill>
                      <a:schemeClr val="tx2"/>
                    </a:solidFill>
                  </a:ln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Tratamento e Carga </a:t>
              </a:r>
              <a:endParaRPr lang="pt-BR" b="1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3" name="Grupo 122"/>
          <p:cNvGrpSpPr/>
          <p:nvPr/>
        </p:nvGrpSpPr>
        <p:grpSpPr>
          <a:xfrm>
            <a:off x="2123728" y="4849996"/>
            <a:ext cx="2262235" cy="827926"/>
            <a:chOff x="-36512" y="2636912"/>
            <a:chExt cx="2034595" cy="827926"/>
          </a:xfr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124" name="Elipse 123"/>
            <p:cNvSpPr/>
            <p:nvPr/>
          </p:nvSpPr>
          <p:spPr>
            <a:xfrm>
              <a:off x="179512" y="2636912"/>
              <a:ext cx="1619683" cy="827926"/>
            </a:xfrm>
            <a:prstGeom prst="ellipse">
              <a:avLst/>
            </a:prstGeom>
            <a:grpFill/>
            <a:ln>
              <a:solidFill>
                <a:srgbClr val="193161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5" name="CaixaDeTexto 124"/>
            <p:cNvSpPr txBox="1"/>
            <p:nvPr/>
          </p:nvSpPr>
          <p:spPr>
            <a:xfrm>
              <a:off x="-36512" y="2745581"/>
              <a:ext cx="20345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pt-BR" sz="2000" dirty="0" smtClean="0">
                  <a:ln w="18415" cmpd="sng">
                    <a:solidFill>
                      <a:schemeClr val="tx1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PLANO DE CONTAS</a:t>
              </a:r>
            </a:p>
          </p:txBody>
        </p:sp>
      </p:grpSp>
      <p:grpSp>
        <p:nvGrpSpPr>
          <p:cNvPr id="126" name="Grupo 125"/>
          <p:cNvGrpSpPr/>
          <p:nvPr/>
        </p:nvGrpSpPr>
        <p:grpSpPr>
          <a:xfrm>
            <a:off x="4617078" y="4849996"/>
            <a:ext cx="2259178" cy="864096"/>
            <a:chOff x="35496" y="3717032"/>
            <a:chExt cx="1872208" cy="864096"/>
          </a:xfr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127" name="Elipse 126"/>
            <p:cNvSpPr/>
            <p:nvPr/>
          </p:nvSpPr>
          <p:spPr>
            <a:xfrm>
              <a:off x="201269" y="3717032"/>
              <a:ext cx="1490411" cy="864096"/>
            </a:xfrm>
            <a:prstGeom prst="ellipse">
              <a:avLst/>
            </a:prstGeom>
            <a:grpFill/>
            <a:ln>
              <a:solidFill>
                <a:srgbClr val="193161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8" name="CaixaDeTexto 127"/>
            <p:cNvSpPr txBox="1"/>
            <p:nvPr/>
          </p:nvSpPr>
          <p:spPr>
            <a:xfrm>
              <a:off x="35496" y="3931855"/>
              <a:ext cx="18722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pt-BR" sz="2000" dirty="0" smtClean="0">
                  <a:ln w="18415" cmpd="sng">
                    <a:solidFill>
                      <a:schemeClr val="tx1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LIQUIDAÇÃO</a:t>
              </a:r>
              <a:endParaRPr lang="pt-BR" sz="20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2" name="Grupo 61"/>
          <p:cNvGrpSpPr/>
          <p:nvPr/>
        </p:nvGrpSpPr>
        <p:grpSpPr>
          <a:xfrm>
            <a:off x="541535" y="2121624"/>
            <a:ext cx="1439450" cy="475788"/>
            <a:chOff x="541535" y="2801942"/>
            <a:chExt cx="1439450" cy="475788"/>
          </a:xfrm>
        </p:grpSpPr>
        <p:sp>
          <p:nvSpPr>
            <p:cNvPr id="140" name="Fluxograma: Disco magnético 139"/>
            <p:cNvSpPr/>
            <p:nvPr/>
          </p:nvSpPr>
          <p:spPr>
            <a:xfrm rot="21565305">
              <a:off x="544904" y="2801942"/>
              <a:ext cx="1370998" cy="422196"/>
            </a:xfrm>
            <a:prstGeom prst="flowChartMagneticDisk">
              <a:avLst/>
            </a:prstGeom>
            <a:solidFill>
              <a:srgbClr val="646464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/>
            </a:p>
          </p:txBody>
        </p:sp>
        <p:sp>
          <p:nvSpPr>
            <p:cNvPr id="141" name="CaixaDeTexto 140"/>
            <p:cNvSpPr txBox="1"/>
            <p:nvPr/>
          </p:nvSpPr>
          <p:spPr>
            <a:xfrm rot="21565305">
              <a:off x="541535" y="2877620"/>
              <a:ext cx="1439450" cy="400110"/>
            </a:xfrm>
            <a:prstGeom prst="rect">
              <a:avLst/>
            </a:prstGeom>
            <a:noFill/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pt-BR" sz="2000" b="1" dirty="0" smtClean="0">
                  <a:latin typeface="Arial" pitchFamily="34" charset="0"/>
                  <a:cs typeface="Arial" pitchFamily="34" charset="0"/>
                </a:rPr>
                <a:t>SGC SDS</a:t>
              </a:r>
              <a:endParaRPr lang="pt-BR" sz="20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4" name="Grupo 63"/>
          <p:cNvGrpSpPr/>
          <p:nvPr/>
        </p:nvGrpSpPr>
        <p:grpSpPr>
          <a:xfrm>
            <a:off x="2269727" y="1963502"/>
            <a:ext cx="1439450" cy="475788"/>
            <a:chOff x="2125711" y="2643820"/>
            <a:chExt cx="1439450" cy="475788"/>
          </a:xfrm>
        </p:grpSpPr>
        <p:sp>
          <p:nvSpPr>
            <p:cNvPr id="142" name="Fluxograma: Disco magnético 141"/>
            <p:cNvSpPr/>
            <p:nvPr/>
          </p:nvSpPr>
          <p:spPr>
            <a:xfrm rot="21565305">
              <a:off x="2129080" y="2643820"/>
              <a:ext cx="1370998" cy="422196"/>
            </a:xfrm>
            <a:prstGeom prst="flowChartMagneticDisk">
              <a:avLst/>
            </a:prstGeom>
            <a:solidFill>
              <a:srgbClr val="646464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/>
            </a:p>
          </p:txBody>
        </p:sp>
        <p:sp>
          <p:nvSpPr>
            <p:cNvPr id="143" name="CaixaDeTexto 142"/>
            <p:cNvSpPr txBox="1"/>
            <p:nvPr/>
          </p:nvSpPr>
          <p:spPr>
            <a:xfrm rot="21565305">
              <a:off x="2125711" y="2719498"/>
              <a:ext cx="1439450" cy="400110"/>
            </a:xfrm>
            <a:prstGeom prst="rect">
              <a:avLst/>
            </a:prstGeom>
            <a:noFill/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pt-BR" sz="2000" b="1" dirty="0" smtClean="0">
                  <a:latin typeface="Arial" pitchFamily="34" charset="0"/>
                  <a:cs typeface="Arial" pitchFamily="34" charset="0"/>
                </a:rPr>
                <a:t>SGC SES</a:t>
              </a:r>
              <a:endParaRPr lang="pt-BR" sz="20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1" name="Grupo 70"/>
          <p:cNvGrpSpPr/>
          <p:nvPr/>
        </p:nvGrpSpPr>
        <p:grpSpPr>
          <a:xfrm>
            <a:off x="5485346" y="1963502"/>
            <a:ext cx="1439450" cy="475788"/>
            <a:chOff x="5650847" y="2643820"/>
            <a:chExt cx="1439450" cy="475788"/>
          </a:xfrm>
        </p:grpSpPr>
        <p:sp>
          <p:nvSpPr>
            <p:cNvPr id="144" name="Fluxograma: Disco magnético 143"/>
            <p:cNvSpPr/>
            <p:nvPr/>
          </p:nvSpPr>
          <p:spPr>
            <a:xfrm rot="21565305">
              <a:off x="5654216" y="2643820"/>
              <a:ext cx="1370998" cy="422196"/>
            </a:xfrm>
            <a:prstGeom prst="flowChartMagneticDisk">
              <a:avLst/>
            </a:prstGeom>
            <a:solidFill>
              <a:srgbClr val="646464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/>
            </a:p>
          </p:txBody>
        </p:sp>
        <p:sp>
          <p:nvSpPr>
            <p:cNvPr id="145" name="CaixaDeTexto 144"/>
            <p:cNvSpPr txBox="1"/>
            <p:nvPr/>
          </p:nvSpPr>
          <p:spPr>
            <a:xfrm rot="21565305">
              <a:off x="5650847" y="2719498"/>
              <a:ext cx="1439450" cy="400110"/>
            </a:xfrm>
            <a:prstGeom prst="rect">
              <a:avLst/>
            </a:prstGeom>
            <a:noFill/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pt-BR" sz="2000" b="1" dirty="0" smtClean="0">
                  <a:latin typeface="Arial" pitchFamily="34" charset="0"/>
                  <a:cs typeface="Arial" pitchFamily="34" charset="0"/>
                </a:rPr>
                <a:t>SGC SEE</a:t>
              </a:r>
              <a:endParaRPr lang="pt-BR" sz="20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0" name="Grupo 69"/>
          <p:cNvGrpSpPr/>
          <p:nvPr/>
        </p:nvGrpSpPr>
        <p:grpSpPr>
          <a:xfrm>
            <a:off x="7238392" y="2107518"/>
            <a:ext cx="1652105" cy="475788"/>
            <a:chOff x="7238392" y="2787836"/>
            <a:chExt cx="1652105" cy="475788"/>
          </a:xfrm>
        </p:grpSpPr>
        <p:sp>
          <p:nvSpPr>
            <p:cNvPr id="146" name="Fluxograma: Disco magnético 145"/>
            <p:cNvSpPr/>
            <p:nvPr/>
          </p:nvSpPr>
          <p:spPr>
            <a:xfrm rot="21565305">
              <a:off x="7238392" y="2787836"/>
              <a:ext cx="1370998" cy="422196"/>
            </a:xfrm>
            <a:prstGeom prst="flowChartMagneticDisk">
              <a:avLst/>
            </a:prstGeom>
            <a:solidFill>
              <a:srgbClr val="646464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/>
            </a:p>
          </p:txBody>
        </p:sp>
        <p:sp>
          <p:nvSpPr>
            <p:cNvPr id="147" name="CaixaDeTexto 146"/>
            <p:cNvSpPr txBox="1"/>
            <p:nvPr/>
          </p:nvSpPr>
          <p:spPr>
            <a:xfrm rot="21565305">
              <a:off x="7451047" y="2863514"/>
              <a:ext cx="1439450" cy="400110"/>
            </a:xfrm>
            <a:prstGeom prst="rect">
              <a:avLst/>
            </a:prstGeom>
            <a:noFill/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pt-BR" sz="2000" b="1" dirty="0" smtClean="0">
                  <a:latin typeface="Arial" pitchFamily="34" charset="0"/>
                  <a:cs typeface="Arial" pitchFamily="34" charset="0"/>
                </a:rPr>
                <a:t>SGC ...</a:t>
              </a:r>
              <a:endParaRPr lang="pt-BR" sz="20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2" name="Grupo 71"/>
          <p:cNvGrpSpPr/>
          <p:nvPr/>
        </p:nvGrpSpPr>
        <p:grpSpPr>
          <a:xfrm>
            <a:off x="3712345" y="1628800"/>
            <a:ext cx="1684760" cy="593081"/>
            <a:chOff x="3712345" y="2213345"/>
            <a:chExt cx="1684760" cy="593081"/>
          </a:xfrm>
        </p:grpSpPr>
        <p:sp>
          <p:nvSpPr>
            <p:cNvPr id="149" name="Fluxograma: Disco magnético 148"/>
            <p:cNvSpPr/>
            <p:nvPr/>
          </p:nvSpPr>
          <p:spPr>
            <a:xfrm rot="21565305">
              <a:off x="3712345" y="2213345"/>
              <a:ext cx="1683593" cy="593081"/>
            </a:xfrm>
            <a:prstGeom prst="flowChartMagneticDisk">
              <a:avLst/>
            </a:prstGeom>
            <a:solidFill>
              <a:schemeClr val="tx2">
                <a:lumMod val="1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/>
            </a:p>
          </p:txBody>
        </p:sp>
        <p:sp>
          <p:nvSpPr>
            <p:cNvPr id="150" name="CaixaDeTexto 149"/>
            <p:cNvSpPr txBox="1"/>
            <p:nvPr/>
          </p:nvSpPr>
          <p:spPr>
            <a:xfrm rot="21565305">
              <a:off x="3745609" y="2367068"/>
              <a:ext cx="1651496" cy="400110"/>
            </a:xfrm>
            <a:prstGeom prst="rect">
              <a:avLst/>
            </a:prstGeom>
            <a:noFill/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pt-BR" sz="2000" b="1" dirty="0" smtClean="0">
                  <a:latin typeface="Arial" pitchFamily="34" charset="0"/>
                  <a:cs typeface="Arial" pitchFamily="34" charset="0"/>
                </a:rPr>
                <a:t>Alta Gestão</a:t>
              </a:r>
              <a:endParaRPr lang="pt-BR" sz="20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3" name="Grupo 72"/>
          <p:cNvGrpSpPr/>
          <p:nvPr/>
        </p:nvGrpSpPr>
        <p:grpSpPr>
          <a:xfrm rot="21291121">
            <a:off x="539552" y="1175770"/>
            <a:ext cx="2448272" cy="830997"/>
            <a:chOff x="539552" y="1805915"/>
            <a:chExt cx="2448272" cy="830997"/>
          </a:xfrm>
        </p:grpSpPr>
        <p:sp>
          <p:nvSpPr>
            <p:cNvPr id="152" name="Retângulo com Único Canto Aparado 151"/>
            <p:cNvSpPr/>
            <p:nvPr/>
          </p:nvSpPr>
          <p:spPr>
            <a:xfrm>
              <a:off x="683568" y="1916832"/>
              <a:ext cx="2088232" cy="681722"/>
            </a:xfrm>
            <a:prstGeom prst="snip1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000"/>
            </a:p>
          </p:txBody>
        </p:sp>
        <p:sp>
          <p:nvSpPr>
            <p:cNvPr id="153" name="CaixaDeTexto 152"/>
            <p:cNvSpPr txBox="1"/>
            <p:nvPr/>
          </p:nvSpPr>
          <p:spPr>
            <a:xfrm>
              <a:off x="539552" y="1805915"/>
              <a:ext cx="2448272" cy="830997"/>
            </a:xfrm>
            <a:prstGeom prst="rect">
              <a:avLst/>
            </a:prstGeom>
            <a:noFill/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defPPr>
                <a:defRPr lang="pt-BR"/>
              </a:defPPr>
              <a:lvl1pPr>
                <a:defRPr sz="2000" b="1">
                  <a:latin typeface="Arial" pitchFamily="34" charset="0"/>
                  <a:cs typeface="Arial" pitchFamily="34" charset="0"/>
                </a:defRPr>
              </a:lvl1pPr>
            </a:lstStyle>
            <a:p>
              <a:pPr algn="ctr"/>
              <a:r>
                <a:rPr lang="pt-BR" sz="2400" dirty="0"/>
                <a:t>Decisões Operacionais</a:t>
              </a:r>
            </a:p>
          </p:txBody>
        </p:sp>
      </p:grpSp>
      <p:grpSp>
        <p:nvGrpSpPr>
          <p:cNvPr id="154" name="Grupo 153"/>
          <p:cNvGrpSpPr/>
          <p:nvPr/>
        </p:nvGrpSpPr>
        <p:grpSpPr>
          <a:xfrm rot="368672">
            <a:off x="6247541" y="1149131"/>
            <a:ext cx="2448272" cy="830997"/>
            <a:chOff x="539552" y="1805915"/>
            <a:chExt cx="2448272" cy="830997"/>
          </a:xfrm>
        </p:grpSpPr>
        <p:sp>
          <p:nvSpPr>
            <p:cNvPr id="155" name="Retângulo com Único Canto Aparado 154"/>
            <p:cNvSpPr/>
            <p:nvPr/>
          </p:nvSpPr>
          <p:spPr>
            <a:xfrm>
              <a:off x="683568" y="1916832"/>
              <a:ext cx="2088232" cy="681722"/>
            </a:xfrm>
            <a:prstGeom prst="snip1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000"/>
            </a:p>
          </p:txBody>
        </p:sp>
        <p:sp>
          <p:nvSpPr>
            <p:cNvPr id="156" name="CaixaDeTexto 155"/>
            <p:cNvSpPr txBox="1"/>
            <p:nvPr/>
          </p:nvSpPr>
          <p:spPr>
            <a:xfrm>
              <a:off x="539552" y="1805915"/>
              <a:ext cx="2448272" cy="830997"/>
            </a:xfrm>
            <a:prstGeom prst="rect">
              <a:avLst/>
            </a:prstGeom>
            <a:noFill/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defPPr>
                <a:defRPr lang="pt-BR"/>
              </a:defPPr>
              <a:lvl1pPr>
                <a:defRPr sz="2000" b="1">
                  <a:latin typeface="Arial" pitchFamily="34" charset="0"/>
                  <a:cs typeface="Arial" pitchFamily="34" charset="0"/>
                </a:defRPr>
              </a:lvl1pPr>
            </a:lstStyle>
            <a:p>
              <a:pPr algn="ctr"/>
              <a:r>
                <a:rPr lang="pt-BR" sz="2400" dirty="0"/>
                <a:t>Decisões Operacionais</a:t>
              </a:r>
            </a:p>
          </p:txBody>
        </p:sp>
      </p:grpSp>
      <p:sp>
        <p:nvSpPr>
          <p:cNvPr id="163" name="CaixaDeTexto 162"/>
          <p:cNvSpPr txBox="1"/>
          <p:nvPr/>
        </p:nvSpPr>
        <p:spPr>
          <a:xfrm rot="16200000">
            <a:off x="2399280" y="2363522"/>
            <a:ext cx="639356" cy="369332"/>
          </a:xfrm>
          <a:prstGeom prst="rect">
            <a:avLst/>
          </a:prstGeom>
          <a:noFill/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pt-BR" sz="18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B.I.</a:t>
            </a:r>
            <a:endParaRPr lang="pt-BR" sz="18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7" name="CaixaDeTexto 166"/>
          <p:cNvSpPr txBox="1"/>
          <p:nvPr/>
        </p:nvSpPr>
        <p:spPr>
          <a:xfrm rot="16200000">
            <a:off x="5733132" y="2379639"/>
            <a:ext cx="639356" cy="369332"/>
          </a:xfrm>
          <a:prstGeom prst="rect">
            <a:avLst/>
          </a:prstGeom>
          <a:noFill/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pt-BR" sz="18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B.I.</a:t>
            </a:r>
            <a:endParaRPr lang="pt-BR" sz="18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9" name="Grupo 78"/>
          <p:cNvGrpSpPr/>
          <p:nvPr/>
        </p:nvGrpSpPr>
        <p:grpSpPr>
          <a:xfrm>
            <a:off x="684222" y="3265820"/>
            <a:ext cx="7776210" cy="682202"/>
            <a:chOff x="684222" y="3703950"/>
            <a:chExt cx="7776210" cy="792088"/>
          </a:xfrm>
        </p:grpSpPr>
        <p:sp>
          <p:nvSpPr>
            <p:cNvPr id="89" name="Fluxograma: Disco magnético 88"/>
            <p:cNvSpPr/>
            <p:nvPr/>
          </p:nvSpPr>
          <p:spPr>
            <a:xfrm>
              <a:off x="684222" y="3703950"/>
              <a:ext cx="7776210" cy="792088"/>
            </a:xfrm>
            <a:prstGeom prst="flowChartMagneticDisk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bg1"/>
              </a:solidFill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freezing" dir="t"/>
            </a:scene3d>
            <a:sp3d extrusionH="273050" contourW="12700">
              <a:bevelT w="266700" prst="artDeco"/>
              <a:bevelB w="184150"/>
              <a:contourClr>
                <a:schemeClr val="bg2">
                  <a:lumMod val="7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8" name="CaixaDeTexto 87"/>
            <p:cNvSpPr txBox="1"/>
            <p:nvPr/>
          </p:nvSpPr>
          <p:spPr>
            <a:xfrm>
              <a:off x="1339332" y="3991982"/>
              <a:ext cx="6335231" cy="394170"/>
            </a:xfrm>
            <a:prstGeom prst="rect">
              <a:avLst/>
            </a:prstGeom>
            <a:noFill/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p:spPr>
          <p:txBody>
            <a:bodyPr wrap="square" rtlCol="0">
              <a:prstTxWarp prst="textChevronInverted">
                <a:avLst>
                  <a:gd name="adj" fmla="val 82281"/>
                </a:avLst>
              </a:prstTxWarp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pt-BR" b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Regras de Negócio</a:t>
              </a:r>
              <a:endParaRPr lang="pt-BR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8" name="Grupo 77"/>
          <p:cNvGrpSpPr/>
          <p:nvPr/>
        </p:nvGrpSpPr>
        <p:grpSpPr>
          <a:xfrm>
            <a:off x="684222" y="2892698"/>
            <a:ext cx="7776210" cy="504056"/>
            <a:chOff x="684222" y="3199894"/>
            <a:chExt cx="7776210" cy="720080"/>
          </a:xfrm>
        </p:grpSpPr>
        <p:sp>
          <p:nvSpPr>
            <p:cNvPr id="28" name="Fluxograma: Disco magnético 27"/>
            <p:cNvSpPr/>
            <p:nvPr/>
          </p:nvSpPr>
          <p:spPr>
            <a:xfrm>
              <a:off x="684222" y="3199894"/>
              <a:ext cx="7776210" cy="720080"/>
            </a:xfrm>
            <a:prstGeom prst="flowChartMagneticDisk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>
                  <a:lumMod val="90000"/>
                  <a:lumOff val="10000"/>
                </a:schemeClr>
              </a:solidFill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freezing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6" name="CaixaDeTexto 115"/>
            <p:cNvSpPr txBox="1"/>
            <p:nvPr/>
          </p:nvSpPr>
          <p:spPr>
            <a:xfrm>
              <a:off x="1412813" y="3453796"/>
              <a:ext cx="6335231" cy="394170"/>
            </a:xfrm>
            <a:prstGeom prst="rect">
              <a:avLst/>
            </a:prstGeom>
            <a:noFill/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p:spPr>
          <p:txBody>
            <a:bodyPr wrap="square" rtlCol="0">
              <a:prstTxWarp prst="textChevronInverted">
                <a:avLst>
                  <a:gd name="adj" fmla="val 82281"/>
                </a:avLst>
              </a:prstTxWarp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pt-BR" b="1" dirty="0" smtClean="0">
                  <a:ln>
                    <a:solidFill>
                      <a:schemeClr val="tx2">
                        <a:lumMod val="25000"/>
                      </a:schemeClr>
                    </a:solidFill>
                  </a:ln>
                  <a:solidFill>
                    <a:schemeClr val="tx2">
                      <a:lumMod val="25000"/>
                    </a:schemeClr>
                  </a:solidFill>
                  <a:latin typeface="Arial" pitchFamily="34" charset="0"/>
                  <a:cs typeface="Arial" pitchFamily="34" charset="0"/>
                </a:rPr>
                <a:t>Banco de Dados </a:t>
              </a:r>
              <a:endParaRPr lang="pt-BR" b="1" dirty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0" name="Grupo 79"/>
          <p:cNvGrpSpPr/>
          <p:nvPr/>
        </p:nvGrpSpPr>
        <p:grpSpPr>
          <a:xfrm>
            <a:off x="4067944" y="2244626"/>
            <a:ext cx="1015804" cy="648072"/>
            <a:chOff x="4067944" y="2551822"/>
            <a:chExt cx="1015804" cy="648072"/>
          </a:xfrm>
        </p:grpSpPr>
        <p:sp>
          <p:nvSpPr>
            <p:cNvPr id="68" name="Seta para cima 67"/>
            <p:cNvSpPr/>
            <p:nvPr/>
          </p:nvSpPr>
          <p:spPr>
            <a:xfrm>
              <a:off x="4067944" y="2551822"/>
              <a:ext cx="1015804" cy="648072"/>
            </a:xfrm>
            <a:prstGeom prst="upArrow">
              <a:avLst/>
            </a:prstGeom>
            <a:solidFill>
              <a:schemeClr val="tx2">
                <a:lumMod val="1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9" name="CaixaDeTexto 68"/>
            <p:cNvSpPr txBox="1"/>
            <p:nvPr/>
          </p:nvSpPr>
          <p:spPr>
            <a:xfrm>
              <a:off x="4283968" y="2746837"/>
              <a:ext cx="672589" cy="363086"/>
            </a:xfrm>
            <a:prstGeom prst="rect">
              <a:avLst/>
            </a:prstGeom>
            <a:noFill/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pt-BR" b="1" dirty="0" smtClean="0">
                  <a:latin typeface="Arial" pitchFamily="34" charset="0"/>
                  <a:cs typeface="Arial" pitchFamily="34" charset="0"/>
                </a:rPr>
                <a:t>B.I.</a:t>
              </a:r>
              <a:endParaRPr lang="pt-BR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5" name="Seta para cima 74"/>
          <p:cNvSpPr/>
          <p:nvPr/>
        </p:nvSpPr>
        <p:spPr>
          <a:xfrm>
            <a:off x="1124782" y="2604666"/>
            <a:ext cx="206859" cy="399012"/>
          </a:xfrm>
          <a:prstGeom prst="upArrow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9" name="CaixaDeTexto 158"/>
          <p:cNvSpPr txBox="1"/>
          <p:nvPr/>
        </p:nvSpPr>
        <p:spPr>
          <a:xfrm rot="16200000">
            <a:off x="692573" y="2532368"/>
            <a:ext cx="639356" cy="369332"/>
          </a:xfrm>
          <a:prstGeom prst="rect">
            <a:avLst/>
          </a:prstGeom>
          <a:noFill/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pt-BR" sz="18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B.I.</a:t>
            </a:r>
            <a:endParaRPr lang="pt-BR" sz="18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1" name="Seta para cima 160"/>
          <p:cNvSpPr/>
          <p:nvPr/>
        </p:nvSpPr>
        <p:spPr>
          <a:xfrm>
            <a:off x="2831489" y="2435820"/>
            <a:ext cx="206859" cy="399012"/>
          </a:xfrm>
          <a:prstGeom prst="upArrow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5" name="Seta para cima 164"/>
          <p:cNvSpPr/>
          <p:nvPr/>
        </p:nvSpPr>
        <p:spPr>
          <a:xfrm>
            <a:off x="6165341" y="2451937"/>
            <a:ext cx="206859" cy="399012"/>
          </a:xfrm>
          <a:prstGeom prst="upArrow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9" name="Seta para cima 168"/>
          <p:cNvSpPr/>
          <p:nvPr/>
        </p:nvSpPr>
        <p:spPr>
          <a:xfrm>
            <a:off x="7843010" y="2604337"/>
            <a:ext cx="206859" cy="399012"/>
          </a:xfrm>
          <a:prstGeom prst="upArrow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1" name="CaixaDeTexto 170"/>
          <p:cNvSpPr txBox="1"/>
          <p:nvPr/>
        </p:nvSpPr>
        <p:spPr>
          <a:xfrm rot="16200000">
            <a:off x="7410801" y="2532039"/>
            <a:ext cx="639356" cy="369332"/>
          </a:xfrm>
          <a:prstGeom prst="rect">
            <a:avLst/>
          </a:prstGeom>
          <a:noFill/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pt-BR" sz="18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B.I.</a:t>
            </a:r>
            <a:endParaRPr lang="pt-BR" sz="18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5" name="Conector de seta reta 54"/>
          <p:cNvCxnSpPr/>
          <p:nvPr/>
        </p:nvCxnSpPr>
        <p:spPr>
          <a:xfrm flipH="1" flipV="1">
            <a:off x="7915145" y="4417948"/>
            <a:ext cx="401272" cy="1656184"/>
          </a:xfrm>
          <a:prstGeom prst="straightConnector1">
            <a:avLst/>
          </a:prstGeom>
          <a:ln>
            <a:solidFill>
              <a:srgbClr val="132549"/>
            </a:solidFill>
            <a:tailEnd type="arrow"/>
          </a:ln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/>
            <a:contourClr>
              <a:schemeClr val="accent4">
                <a:shade val="65000"/>
                <a:satMod val="150000"/>
              </a:schemeClr>
            </a:contourClr>
          </a:sp3d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6" name="Conector de seta reta 55"/>
          <p:cNvCxnSpPr/>
          <p:nvPr/>
        </p:nvCxnSpPr>
        <p:spPr>
          <a:xfrm flipH="1" flipV="1">
            <a:off x="6779122" y="4417948"/>
            <a:ext cx="25126" cy="1811428"/>
          </a:xfrm>
          <a:prstGeom prst="straightConnector1">
            <a:avLst/>
          </a:prstGeom>
          <a:ln>
            <a:solidFill>
              <a:srgbClr val="132549"/>
            </a:solidFill>
            <a:tailEnd type="arrow"/>
          </a:ln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/>
            <a:contourClr>
              <a:schemeClr val="accent4">
                <a:shade val="65000"/>
                <a:satMod val="150000"/>
              </a:schemeClr>
            </a:contourClr>
          </a:sp3d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7" name="Conector de seta reta 56"/>
          <p:cNvCxnSpPr/>
          <p:nvPr/>
        </p:nvCxnSpPr>
        <p:spPr>
          <a:xfrm flipV="1">
            <a:off x="4572002" y="4417948"/>
            <a:ext cx="8426" cy="1888178"/>
          </a:xfrm>
          <a:prstGeom prst="straightConnector1">
            <a:avLst/>
          </a:prstGeom>
          <a:ln>
            <a:solidFill>
              <a:srgbClr val="132549"/>
            </a:solidFill>
            <a:tailEnd type="arrow"/>
          </a:ln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/>
            <a:contourClr>
              <a:schemeClr val="accent4">
                <a:shade val="65000"/>
                <a:satMod val="150000"/>
              </a:schemeClr>
            </a:contourClr>
          </a:sp3d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8" name="Conector de seta reta 57"/>
          <p:cNvCxnSpPr/>
          <p:nvPr/>
        </p:nvCxnSpPr>
        <p:spPr>
          <a:xfrm flipH="1" flipV="1">
            <a:off x="2267744" y="4417948"/>
            <a:ext cx="72008" cy="1764196"/>
          </a:xfrm>
          <a:prstGeom prst="straightConnector1">
            <a:avLst/>
          </a:prstGeom>
          <a:ln>
            <a:solidFill>
              <a:srgbClr val="132549"/>
            </a:solidFill>
            <a:tailEnd type="arrow"/>
          </a:ln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/>
            <a:contourClr>
              <a:schemeClr val="accent4">
                <a:shade val="65000"/>
                <a:satMod val="150000"/>
              </a:schemeClr>
            </a:contourClr>
          </a:sp3d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9" name="Conector de seta reta 58"/>
          <p:cNvCxnSpPr/>
          <p:nvPr/>
        </p:nvCxnSpPr>
        <p:spPr>
          <a:xfrm flipV="1">
            <a:off x="814498" y="4417948"/>
            <a:ext cx="310284" cy="1580830"/>
          </a:xfrm>
          <a:prstGeom prst="straightConnector1">
            <a:avLst/>
          </a:prstGeom>
          <a:ln>
            <a:solidFill>
              <a:srgbClr val="132549"/>
            </a:solidFill>
            <a:tailEnd type="arrow"/>
          </a:ln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/>
            <a:contourClr>
              <a:schemeClr val="accent4">
                <a:shade val="65000"/>
                <a:satMod val="150000"/>
              </a:schemeClr>
            </a:contourClr>
          </a:sp3d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60" name="Grupo 59"/>
          <p:cNvGrpSpPr/>
          <p:nvPr/>
        </p:nvGrpSpPr>
        <p:grpSpPr>
          <a:xfrm>
            <a:off x="-108520" y="5714092"/>
            <a:ext cx="1872208" cy="792088"/>
            <a:chOff x="107504" y="1556792"/>
            <a:chExt cx="1872208" cy="792088"/>
          </a:xfrm>
        </p:grpSpPr>
        <p:sp>
          <p:nvSpPr>
            <p:cNvPr id="61" name="Elipse 60"/>
            <p:cNvSpPr/>
            <p:nvPr/>
          </p:nvSpPr>
          <p:spPr>
            <a:xfrm>
              <a:off x="273277" y="1556792"/>
              <a:ext cx="1490411" cy="792088"/>
            </a:xfrm>
            <a:prstGeom prst="ellipse">
              <a:avLst/>
            </a:prstGeom>
            <a:gradFill flip="none" rotWithShape="1">
              <a:gsLst>
                <a:gs pos="45000">
                  <a:srgbClr val="132549"/>
                </a:gs>
                <a:gs pos="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3600000" scaled="0"/>
              <a:tileRect/>
            </a:gradFill>
            <a:ln>
              <a:solidFill>
                <a:srgbClr val="193161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3" name="CaixaDeTexto 62"/>
            <p:cNvSpPr txBox="1"/>
            <p:nvPr/>
          </p:nvSpPr>
          <p:spPr>
            <a:xfrm>
              <a:off x="107504" y="1732746"/>
              <a:ext cx="18722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pt-BR" sz="2000" dirty="0" smtClean="0">
                  <a:ln w="18415" cmpd="sng">
                    <a:solidFill>
                      <a:schemeClr val="tx1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PESSOAL</a:t>
              </a:r>
              <a:endParaRPr lang="pt-BR" sz="20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5" name="Grupo 64"/>
          <p:cNvGrpSpPr/>
          <p:nvPr/>
        </p:nvGrpSpPr>
        <p:grpSpPr>
          <a:xfrm>
            <a:off x="1385277" y="5786100"/>
            <a:ext cx="1962587" cy="827926"/>
            <a:chOff x="-36512" y="2636912"/>
            <a:chExt cx="2034595" cy="827926"/>
          </a:xfrm>
        </p:grpSpPr>
        <p:sp>
          <p:nvSpPr>
            <p:cNvPr id="66" name="Elipse 65"/>
            <p:cNvSpPr/>
            <p:nvPr/>
          </p:nvSpPr>
          <p:spPr>
            <a:xfrm>
              <a:off x="179512" y="2636912"/>
              <a:ext cx="1619683" cy="827926"/>
            </a:xfrm>
            <a:prstGeom prst="ellipse">
              <a:avLst/>
            </a:prstGeom>
            <a:gradFill flip="none" rotWithShape="1">
              <a:gsLst>
                <a:gs pos="45000">
                  <a:srgbClr val="132549"/>
                </a:gs>
                <a:gs pos="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3600000" scaled="0"/>
              <a:tileRect/>
            </a:gradFill>
            <a:ln>
              <a:solidFill>
                <a:srgbClr val="193161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7" name="CaixaDeTexto 66"/>
            <p:cNvSpPr txBox="1"/>
            <p:nvPr/>
          </p:nvSpPr>
          <p:spPr>
            <a:xfrm>
              <a:off x="-36512" y="2745581"/>
              <a:ext cx="20345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pt-BR" sz="2000" dirty="0" smtClean="0">
                  <a:ln w="18415" cmpd="sng">
                    <a:solidFill>
                      <a:schemeClr val="tx1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DEPREC. </a:t>
              </a:r>
              <a:r>
                <a:rPr lang="pt-BR" sz="2000" dirty="0">
                  <a:ln w="18415" cmpd="sng">
                    <a:solidFill>
                      <a:schemeClr val="tx1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e</a:t>
              </a:r>
              <a:r>
                <a:rPr lang="pt-BR" sz="2000" dirty="0" smtClean="0">
                  <a:ln w="18415" cmpd="sng">
                    <a:solidFill>
                      <a:schemeClr val="tx1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pt-BR" sz="2000" dirty="0">
                  <a:ln w="18415" cmpd="sng">
                    <a:solidFill>
                      <a:schemeClr val="tx1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E</a:t>
              </a:r>
              <a:r>
                <a:rPr lang="pt-BR" sz="2000" dirty="0" smtClean="0">
                  <a:ln w="18415" cmpd="sng">
                    <a:solidFill>
                      <a:schemeClr val="tx1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XAUST</a:t>
              </a:r>
            </a:p>
          </p:txBody>
        </p:sp>
      </p:grpSp>
      <p:grpSp>
        <p:nvGrpSpPr>
          <p:cNvPr id="74" name="Grupo 73"/>
          <p:cNvGrpSpPr/>
          <p:nvPr/>
        </p:nvGrpSpPr>
        <p:grpSpPr>
          <a:xfrm>
            <a:off x="3635896" y="5570076"/>
            <a:ext cx="1872208" cy="864096"/>
            <a:chOff x="35496" y="3717032"/>
            <a:chExt cx="1872208" cy="864096"/>
          </a:xfrm>
        </p:grpSpPr>
        <p:sp>
          <p:nvSpPr>
            <p:cNvPr id="76" name="Elipse 75"/>
            <p:cNvSpPr/>
            <p:nvPr/>
          </p:nvSpPr>
          <p:spPr>
            <a:xfrm>
              <a:off x="201269" y="3717032"/>
              <a:ext cx="1490411" cy="864096"/>
            </a:xfrm>
            <a:prstGeom prst="ellipse">
              <a:avLst/>
            </a:prstGeom>
            <a:gradFill flip="none" rotWithShape="1">
              <a:gsLst>
                <a:gs pos="45000">
                  <a:srgbClr val="132549"/>
                </a:gs>
                <a:gs pos="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3600000" scaled="0"/>
              <a:tileRect/>
            </a:gradFill>
            <a:ln>
              <a:solidFill>
                <a:srgbClr val="193161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1" name="CaixaDeTexto 80"/>
            <p:cNvSpPr txBox="1"/>
            <p:nvPr/>
          </p:nvSpPr>
          <p:spPr>
            <a:xfrm>
              <a:off x="35496" y="3931855"/>
              <a:ext cx="18722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pt-BR" sz="2000" dirty="0" smtClean="0">
                  <a:ln w="18415" cmpd="sng">
                    <a:solidFill>
                      <a:schemeClr val="tx1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CONSUMO</a:t>
              </a:r>
              <a:endParaRPr lang="pt-BR" sz="20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2" name="Grupo 81"/>
          <p:cNvGrpSpPr/>
          <p:nvPr/>
        </p:nvGrpSpPr>
        <p:grpSpPr>
          <a:xfrm>
            <a:off x="5868144" y="5714092"/>
            <a:ext cx="1872208" cy="816555"/>
            <a:chOff x="35496" y="4772685"/>
            <a:chExt cx="1872208" cy="816555"/>
          </a:xfrm>
        </p:grpSpPr>
        <p:sp>
          <p:nvSpPr>
            <p:cNvPr id="83" name="Elipse 82"/>
            <p:cNvSpPr/>
            <p:nvPr/>
          </p:nvSpPr>
          <p:spPr>
            <a:xfrm>
              <a:off x="201269" y="4772685"/>
              <a:ext cx="1490411" cy="816555"/>
            </a:xfrm>
            <a:prstGeom prst="ellipse">
              <a:avLst/>
            </a:prstGeom>
            <a:gradFill flip="none" rotWithShape="1">
              <a:gsLst>
                <a:gs pos="45000">
                  <a:srgbClr val="132549"/>
                </a:gs>
                <a:gs pos="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3600000" scaled="0"/>
              <a:tileRect/>
            </a:gradFill>
            <a:ln>
              <a:solidFill>
                <a:srgbClr val="193161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4" name="CaixaDeTexto 83"/>
            <p:cNvSpPr txBox="1"/>
            <p:nvPr/>
          </p:nvSpPr>
          <p:spPr>
            <a:xfrm>
              <a:off x="35496" y="4964434"/>
              <a:ext cx="18722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pt-BR" sz="2000" dirty="0" smtClean="0">
                  <a:ln w="18415" cmpd="sng">
                    <a:solidFill>
                      <a:schemeClr val="tx1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SERVIÇOS</a:t>
              </a:r>
              <a:endParaRPr lang="pt-BR" sz="20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5" name="Grupo 84"/>
          <p:cNvGrpSpPr/>
          <p:nvPr/>
        </p:nvGrpSpPr>
        <p:grpSpPr>
          <a:xfrm>
            <a:off x="7452320" y="5557328"/>
            <a:ext cx="1872208" cy="896008"/>
            <a:chOff x="35496" y="5877272"/>
            <a:chExt cx="1872208" cy="896008"/>
          </a:xfrm>
        </p:grpSpPr>
        <p:sp>
          <p:nvSpPr>
            <p:cNvPr id="86" name="Elipse 85"/>
            <p:cNvSpPr/>
            <p:nvPr/>
          </p:nvSpPr>
          <p:spPr>
            <a:xfrm>
              <a:off x="179512" y="5877272"/>
              <a:ext cx="1490411" cy="896008"/>
            </a:xfrm>
            <a:prstGeom prst="ellipse">
              <a:avLst/>
            </a:prstGeom>
            <a:gradFill flip="none" rotWithShape="1">
              <a:gsLst>
                <a:gs pos="45000">
                  <a:srgbClr val="132549"/>
                </a:gs>
                <a:gs pos="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3600000" scaled="0"/>
              <a:tileRect/>
            </a:gradFill>
            <a:ln>
              <a:solidFill>
                <a:srgbClr val="193161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7" name="CaixaDeTexto 86"/>
            <p:cNvSpPr txBox="1"/>
            <p:nvPr/>
          </p:nvSpPr>
          <p:spPr>
            <a:xfrm>
              <a:off x="35496" y="6125234"/>
              <a:ext cx="18722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pt-BR" sz="2000" dirty="0" smtClean="0">
                  <a:ln w="18415" cmpd="sng">
                    <a:solidFill>
                      <a:schemeClr val="tx1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DIÁRIAS ...</a:t>
              </a:r>
              <a:endParaRPr lang="pt-BR" sz="20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0" name="CaixaDeTexto 89"/>
          <p:cNvSpPr txBox="1"/>
          <p:nvPr/>
        </p:nvSpPr>
        <p:spPr>
          <a:xfrm>
            <a:off x="3491879" y="6434172"/>
            <a:ext cx="2673461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pt-BR" sz="2800" dirty="0" smtClean="0">
                <a:ln w="18415" cmpd="sng">
                  <a:solidFill>
                    <a:schemeClr val="tx1">
                      <a:lumMod val="50000"/>
                    </a:schemeClr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2ª VERSÃO</a:t>
            </a:r>
            <a:endParaRPr lang="pt-BR" sz="2800" dirty="0">
              <a:ln w="18415" cmpd="sng">
                <a:solidFill>
                  <a:schemeClr val="tx1">
                    <a:lumMod val="50000"/>
                  </a:schemeClr>
                </a:solidFill>
                <a:prstDash val="solid"/>
              </a:ln>
              <a:solidFill>
                <a:schemeClr val="tx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CaixaDeTexto 90"/>
          <p:cNvSpPr txBox="1"/>
          <p:nvPr/>
        </p:nvSpPr>
        <p:spPr>
          <a:xfrm>
            <a:off x="3419872" y="4417948"/>
            <a:ext cx="2259178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pt-BR" sz="28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r>
              <a:rPr lang="pt-BR" sz="28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ª VERSÃO</a:t>
            </a:r>
            <a:endParaRPr lang="pt-BR" sz="28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2" name="Grupo 91"/>
          <p:cNvGrpSpPr/>
          <p:nvPr/>
        </p:nvGrpSpPr>
        <p:grpSpPr>
          <a:xfrm>
            <a:off x="971600" y="404664"/>
            <a:ext cx="7344815" cy="1027275"/>
            <a:chOff x="5310310" y="1456392"/>
            <a:chExt cx="3748433" cy="697376"/>
          </a:xfrm>
        </p:grpSpPr>
        <p:grpSp>
          <p:nvGrpSpPr>
            <p:cNvPr id="93" name="Grupo 92"/>
            <p:cNvGrpSpPr/>
            <p:nvPr/>
          </p:nvGrpSpPr>
          <p:grpSpPr>
            <a:xfrm>
              <a:off x="5332557" y="1456392"/>
              <a:ext cx="3726186" cy="355193"/>
              <a:chOff x="4860032" y="5626888"/>
              <a:chExt cx="3726186" cy="355193"/>
            </a:xfrm>
          </p:grpSpPr>
          <p:sp>
            <p:nvSpPr>
              <p:cNvPr id="95" name="Retângulo 94"/>
              <p:cNvSpPr/>
              <p:nvPr/>
            </p:nvSpPr>
            <p:spPr>
              <a:xfrm>
                <a:off x="4913810" y="5645279"/>
                <a:ext cx="3600398" cy="288032"/>
              </a:xfrm>
              <a:prstGeom prst="rect">
                <a:avLst/>
              </a:prstGeom>
              <a:solidFill>
                <a:srgbClr val="860000"/>
              </a:solidFill>
              <a:ln>
                <a:solidFill>
                  <a:srgbClr val="8000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2800" dirty="0"/>
              </a:p>
            </p:txBody>
          </p:sp>
          <p:sp>
            <p:nvSpPr>
              <p:cNvPr id="96" name="CaixaDeTexto 95"/>
              <p:cNvSpPr txBox="1"/>
              <p:nvPr/>
            </p:nvSpPr>
            <p:spPr>
              <a:xfrm>
                <a:off x="4860032" y="5626888"/>
                <a:ext cx="3726186" cy="355193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VISÃO ORÇAMENTÁRIA</a:t>
                </a:r>
                <a:endParaRPr lang="pt-BR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4" name="CaixaDeTexto 93"/>
            <p:cNvSpPr txBox="1"/>
            <p:nvPr/>
          </p:nvSpPr>
          <p:spPr>
            <a:xfrm>
              <a:off x="5310310" y="1798575"/>
              <a:ext cx="3726186" cy="355193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endParaRPr lang="pt-BR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20172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3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3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3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3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3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3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3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800"/>
                            </p:stCondLst>
                            <p:childTnLst>
                              <p:par>
                                <p:cTn id="3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3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100"/>
                            </p:stCondLst>
                            <p:childTnLst>
                              <p:par>
                                <p:cTn id="4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3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400"/>
                            </p:stCondLst>
                            <p:childTnLst>
                              <p:par>
                                <p:cTn id="4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00"/>
                            </p:stCondLst>
                            <p:childTnLst>
                              <p:par>
                                <p:cTn id="5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"/>
                            </p:stCondLst>
                            <p:childTnLst>
                              <p:par>
                                <p:cTn id="5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3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"/>
                            </p:stCondLst>
                            <p:childTnLst>
                              <p:par>
                                <p:cTn id="6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"/>
                            </p:stCondLst>
                            <p:childTnLst>
                              <p:par>
                                <p:cTn id="6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3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00"/>
                            </p:stCondLst>
                            <p:childTnLst>
                              <p:par>
                                <p:cTn id="7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3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800"/>
                            </p:stCondLst>
                            <p:childTnLst>
                              <p:par>
                                <p:cTn id="7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100"/>
                            </p:stCondLst>
                            <p:childTnLst>
                              <p:par>
                                <p:cTn id="8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3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400"/>
                            </p:stCondLst>
                            <p:childTnLst>
                              <p:par>
                                <p:cTn id="8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3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700"/>
                            </p:stCondLst>
                            <p:childTnLst>
                              <p:par>
                                <p:cTn id="9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3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300"/>
                            </p:stCondLst>
                            <p:childTnLst>
                              <p:par>
                                <p:cTn id="9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3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600"/>
                            </p:stCondLst>
                            <p:childTnLst>
                              <p:par>
                                <p:cTn id="10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3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900"/>
                            </p:stCondLst>
                            <p:childTnLst>
                              <p:par>
                                <p:cTn id="10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3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200"/>
                            </p:stCondLst>
                            <p:childTnLst>
                              <p:par>
                                <p:cTn id="1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3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00"/>
                            </p:stCondLst>
                            <p:childTnLst>
                              <p:par>
                                <p:cTn id="1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3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600"/>
                            </p:stCondLst>
                            <p:childTnLst>
                              <p:par>
                                <p:cTn id="1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6" dur="3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900"/>
                            </p:stCondLst>
                            <p:childTnLst>
                              <p:par>
                                <p:cTn id="1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200"/>
                            </p:stCondLst>
                            <p:childTnLst>
                              <p:par>
                                <p:cTn id="13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4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500"/>
                            </p:stCondLst>
                            <p:childTnLst>
                              <p:par>
                                <p:cTn id="13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8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800"/>
                            </p:stCondLst>
                            <p:childTnLst>
                              <p:par>
                                <p:cTn id="14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3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100"/>
                            </p:stCondLst>
                            <p:childTnLst>
                              <p:par>
                                <p:cTn id="14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6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400"/>
                            </p:stCondLst>
                            <p:childTnLst>
                              <p:par>
                                <p:cTn id="14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0" dur="3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700"/>
                            </p:stCondLst>
                            <p:childTnLst>
                              <p:par>
                                <p:cTn id="15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4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3000"/>
                            </p:stCondLst>
                            <p:childTnLst>
                              <p:par>
                                <p:cTn id="15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8" dur="3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3" grpId="0"/>
      <p:bldP spid="167" grpId="0"/>
      <p:bldP spid="75" grpId="0" animBg="1"/>
      <p:bldP spid="159" grpId="0"/>
      <p:bldP spid="161" grpId="0" animBg="1"/>
      <p:bldP spid="165" grpId="0" animBg="1"/>
      <p:bldP spid="169" grpId="0" animBg="1"/>
      <p:bldP spid="171" grpId="0"/>
      <p:bldP spid="90" grpId="0"/>
      <p:bldP spid="9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WordArt 28"/>
          <p:cNvSpPr>
            <a:spLocks noChangeArrowheads="1" noChangeShapeType="1" noTextEdit="1"/>
          </p:cNvSpPr>
          <p:nvPr/>
        </p:nvSpPr>
        <p:spPr bwMode="auto">
          <a:xfrm>
            <a:off x="1476375" y="47625"/>
            <a:ext cx="6264275" cy="18240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>
              <a:defRPr/>
            </a:pPr>
            <a:r>
              <a:rPr lang="pt-BR" sz="3600" b="1" kern="10" dirty="0">
                <a:gradFill flip="none" rotWithShape="1">
                  <a:gsLst>
                    <a:gs pos="0">
                      <a:schemeClr val="bg1"/>
                    </a:gs>
                    <a:gs pos="30000">
                      <a:schemeClr val="bg2">
                        <a:lumMod val="75000"/>
                      </a:schemeClr>
                    </a:gs>
                    <a:gs pos="70000">
                      <a:schemeClr val="bg2">
                        <a:lumMod val="25000"/>
                      </a:schemeClr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  <a:tileRect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                </a:t>
            </a:r>
          </a:p>
        </p:txBody>
      </p:sp>
      <p:sp>
        <p:nvSpPr>
          <p:cNvPr id="10" name="Título 4"/>
          <p:cNvSpPr txBox="1">
            <a:spLocks/>
          </p:cNvSpPr>
          <p:nvPr/>
        </p:nvSpPr>
        <p:spPr>
          <a:xfrm>
            <a:off x="0" y="1988840"/>
            <a:ext cx="9144000" cy="2232248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pt-BR" sz="60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COORDENAÇÃO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t-BR" sz="60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INTRA-GOVERNO</a:t>
            </a:r>
          </a:p>
        </p:txBody>
      </p:sp>
    </p:spTree>
    <p:extLst>
      <p:ext uri="{BB962C8B-B14F-4D97-AF65-F5344CB8AC3E}">
        <p14:creationId xmlns:p14="http://schemas.microsoft.com/office/powerpoint/2010/main" val="30397669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4"/>
          <p:cNvSpPr txBox="1">
            <a:spLocks/>
          </p:cNvSpPr>
          <p:nvPr/>
        </p:nvSpPr>
        <p:spPr>
          <a:xfrm>
            <a:off x="1081484" y="-29741"/>
            <a:ext cx="6946900" cy="506413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pt-BR"/>
            </a:defPPr>
            <a:lvl1pPr algn="ctr" eaLnBrk="1" fontAlgn="auto" hangingPunct="1">
              <a:spcAft>
                <a:spcPts val="0"/>
              </a:spcAft>
              <a:defRPr sz="3200" b="1">
                <a:solidFill>
                  <a:schemeClr val="tx2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</a:defRPr>
            </a:lvl2pPr>
            <a:lvl3pPr algn="ctr" eaLnBrk="0" hangingPunct="0">
              <a:defRPr sz="4400">
                <a:solidFill>
                  <a:schemeClr val="tx2"/>
                </a:solidFill>
              </a:defRPr>
            </a:lvl3pPr>
            <a:lvl4pPr algn="ctr" eaLnBrk="0" hangingPunct="0">
              <a:defRPr sz="4400">
                <a:solidFill>
                  <a:schemeClr val="tx2"/>
                </a:solidFill>
              </a:defRPr>
            </a:lvl4pPr>
            <a:lvl5pPr algn="ctr" eaLnBrk="0" hangingPunct="0">
              <a:defRPr sz="4400">
                <a:solidFill>
                  <a:schemeClr val="tx2"/>
                </a:solidFill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9pPr>
          </a:lstStyle>
          <a:p>
            <a:r>
              <a:rPr lang="pt-BR" dirty="0" smtClean="0"/>
              <a:t>ATORES</a:t>
            </a:r>
            <a:endParaRPr lang="pt-BR" dirty="0"/>
          </a:p>
        </p:txBody>
      </p:sp>
      <p:graphicFrame>
        <p:nvGraphicFramePr>
          <p:cNvPr id="18" name="Diagrama 17"/>
          <p:cNvGraphicFramePr/>
          <p:nvPr>
            <p:extLst/>
          </p:nvPr>
        </p:nvGraphicFramePr>
        <p:xfrm>
          <a:off x="467544" y="692696"/>
          <a:ext cx="8496944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2" name="CaixaDeTexto 21"/>
          <p:cNvSpPr txBox="1"/>
          <p:nvPr/>
        </p:nvSpPr>
        <p:spPr>
          <a:xfrm rot="18776837">
            <a:off x="6620564" y="5291254"/>
            <a:ext cx="20517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pt-BR" sz="2000" b="1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UNIDADES FINALÍSTICAS</a:t>
            </a:r>
            <a:endParaRPr lang="pt-BR" sz="2000" b="1" dirty="0">
              <a:ln>
                <a:solidFill>
                  <a:schemeClr val="tx1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CaixaDeTexto 70"/>
          <p:cNvSpPr txBox="1"/>
          <p:nvPr/>
        </p:nvSpPr>
        <p:spPr>
          <a:xfrm rot="2675634">
            <a:off x="6317439" y="762866"/>
            <a:ext cx="220000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pt-BR" sz="2000" b="1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ÓRGÃOS ESTRATÉGICOS</a:t>
            </a:r>
            <a:endParaRPr lang="pt-BR" sz="2000" b="1" dirty="0">
              <a:ln>
                <a:solidFill>
                  <a:schemeClr val="tx1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CaixaDeTexto 71"/>
          <p:cNvSpPr txBox="1"/>
          <p:nvPr/>
        </p:nvSpPr>
        <p:spPr>
          <a:xfrm rot="17947924">
            <a:off x="-207175" y="1288762"/>
            <a:ext cx="2900349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pt-BR" sz="2000" b="1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OUTROS </a:t>
            </a:r>
            <a:endParaRPr lang="pt-BR" sz="2000" b="1" dirty="0">
              <a:ln>
                <a:solidFill>
                  <a:schemeClr val="tx1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 rot="2221450">
            <a:off x="1029248" y="5662573"/>
            <a:ext cx="2051720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pt-BR" sz="2000" b="1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INDIRETAS</a:t>
            </a:r>
            <a:endParaRPr lang="pt-BR" sz="2000" b="1" dirty="0">
              <a:ln>
                <a:solidFill>
                  <a:schemeClr val="tx1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 rot="18133637">
            <a:off x="103968" y="1391444"/>
            <a:ext cx="2900349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pt-BR" sz="2000" b="1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PODERES </a:t>
            </a:r>
            <a:endParaRPr lang="pt-BR" sz="2000" b="1" dirty="0">
              <a:ln>
                <a:solidFill>
                  <a:schemeClr val="tx1"/>
                </a:solidFill>
              </a:ln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1186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D94B014C-4A10-40F1-A1CC-017DB73FCF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"/>
                                        <p:tgtEl>
                                          <p:spTgt spid="18">
                                            <p:graphicEl>
                                              <a:dgm id="{D94B014C-4A10-40F1-A1CC-017DB73FCF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A5FC9715-0637-4759-9DD0-AD69442EA7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300"/>
                                        <p:tgtEl>
                                          <p:spTgt spid="18">
                                            <p:graphicEl>
                                              <a:dgm id="{A5FC9715-0637-4759-9DD0-AD69442EA7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126CBD60-F568-45EB-ACDF-29A8A2692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300"/>
                                        <p:tgtEl>
                                          <p:spTgt spid="18">
                                            <p:graphicEl>
                                              <a:dgm id="{126CBD60-F568-45EB-ACDF-29A8A26929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A99194D8-CC55-4CFA-B6C0-87CF4DCD79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300"/>
                                        <p:tgtEl>
                                          <p:spTgt spid="18">
                                            <p:graphicEl>
                                              <a:dgm id="{A99194D8-CC55-4CFA-B6C0-87CF4DCD79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662C0B24-9ED8-499B-A013-D363A5281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300"/>
                                        <p:tgtEl>
                                          <p:spTgt spid="18">
                                            <p:graphicEl>
                                              <a:dgm id="{662C0B24-9ED8-499B-A013-D363A52812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09A8D326-97C7-48CB-9797-C909EE0647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300"/>
                                        <p:tgtEl>
                                          <p:spTgt spid="18">
                                            <p:graphicEl>
                                              <a:dgm id="{09A8D326-97C7-48CB-9797-C909EE0647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9F181BA8-E3C7-49C4-BB0F-CBD2A4D76F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300"/>
                                        <p:tgtEl>
                                          <p:spTgt spid="18">
                                            <p:graphicEl>
                                              <a:dgm id="{9F181BA8-E3C7-49C4-BB0F-CBD2A4D76F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800"/>
                            </p:stCondLst>
                            <p:childTnLst>
                              <p:par>
                                <p:cTn id="3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3A8C923B-BA96-4FF4-BB38-998BBB032D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300"/>
                                        <p:tgtEl>
                                          <p:spTgt spid="18">
                                            <p:graphicEl>
                                              <a:dgm id="{3A8C923B-BA96-4FF4-BB38-998BBB032D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10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2DB5C662-C8ED-4A63-A437-E2479B8FE8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300"/>
                                        <p:tgtEl>
                                          <p:spTgt spid="18">
                                            <p:graphicEl>
                                              <a:dgm id="{2DB5C662-C8ED-4A63-A437-E2479B8FE8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400"/>
                            </p:stCondLst>
                            <p:childTnLst>
                              <p:par>
                                <p:cTn id="4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2221747D-2D80-4ECF-8E1D-0CCEC45C34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300"/>
                                        <p:tgtEl>
                                          <p:spTgt spid="18">
                                            <p:graphicEl>
                                              <a:dgm id="{2221747D-2D80-4ECF-8E1D-0CCEC45C34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"/>
                            </p:stCondLst>
                            <p:childTnLst>
                              <p:par>
                                <p:cTn id="5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17BA2296-A06C-48BC-84CC-5F9595511A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300"/>
                                        <p:tgtEl>
                                          <p:spTgt spid="18">
                                            <p:graphicEl>
                                              <a:dgm id="{17BA2296-A06C-48BC-84CC-5F9595511A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"/>
                            </p:stCondLst>
                            <p:childTnLst>
                              <p:par>
                                <p:cTn id="5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3B4C1A07-A773-488E-AA43-36454BDFFC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300"/>
                                        <p:tgtEl>
                                          <p:spTgt spid="18">
                                            <p:graphicEl>
                                              <a:dgm id="{3B4C1A07-A773-488E-AA43-36454BDFFC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"/>
                            </p:stCondLst>
                            <p:childTnLst>
                              <p:par>
                                <p:cTn id="5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E0895F72-92DA-49A5-936F-C5347A53C5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300"/>
                                        <p:tgtEl>
                                          <p:spTgt spid="18">
                                            <p:graphicEl>
                                              <a:dgm id="{E0895F72-92DA-49A5-936F-C5347A53C5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00"/>
                            </p:stCondLst>
                            <p:childTnLst>
                              <p:par>
                                <p:cTn id="6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7528F0BF-2414-4DBF-ACEF-9EEE24D9F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300"/>
                                        <p:tgtEl>
                                          <p:spTgt spid="18">
                                            <p:graphicEl>
                                              <a:dgm id="{7528F0BF-2414-4DBF-ACEF-9EEE24D9F6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741C4000-6FFE-42B6-AE93-F1482DCCF8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300"/>
                                        <p:tgtEl>
                                          <p:spTgt spid="18">
                                            <p:graphicEl>
                                              <a:dgm id="{741C4000-6FFE-42B6-AE93-F1482DCCF8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800"/>
                            </p:stCondLst>
                            <p:childTnLst>
                              <p:par>
                                <p:cTn id="7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722C5333-B667-49EB-8803-0B00DC1FDA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300"/>
                                        <p:tgtEl>
                                          <p:spTgt spid="18">
                                            <p:graphicEl>
                                              <a:dgm id="{722C5333-B667-49EB-8803-0B00DC1FDA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100"/>
                            </p:stCondLst>
                            <p:childTnLst>
                              <p:par>
                                <p:cTn id="7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82F6F139-E349-458C-A552-F1D46B7552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300"/>
                                        <p:tgtEl>
                                          <p:spTgt spid="18">
                                            <p:graphicEl>
                                              <a:dgm id="{82F6F139-E349-458C-A552-F1D46B7552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400"/>
                            </p:stCondLst>
                            <p:childTnLst>
                              <p:par>
                                <p:cTn id="7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BD8FF481-F609-4FFD-8FED-6577B405F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300"/>
                                        <p:tgtEl>
                                          <p:spTgt spid="18">
                                            <p:graphicEl>
                                              <a:dgm id="{BD8FF481-F609-4FFD-8FED-6577B405F0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"/>
                            </p:stCondLst>
                            <p:childTnLst>
                              <p:par>
                                <p:cTn id="8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CFABB710-D134-45DE-A133-FAAD5D7309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300"/>
                                        <p:tgtEl>
                                          <p:spTgt spid="18">
                                            <p:graphicEl>
                                              <a:dgm id="{CFABB710-D134-45DE-A133-FAAD5D7309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00"/>
                            </p:stCondLst>
                            <p:childTnLst>
                              <p:par>
                                <p:cTn id="9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9E9405EC-FC43-42E2-8E90-3F349CBCDE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300"/>
                                        <p:tgtEl>
                                          <p:spTgt spid="18">
                                            <p:graphicEl>
                                              <a:dgm id="{9E9405EC-FC43-42E2-8E90-3F349CBCDE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900"/>
                            </p:stCondLst>
                            <p:childTnLst>
                              <p:par>
                                <p:cTn id="9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DC24E575-DF2F-4E2D-804E-D9E80E7BC9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300"/>
                                        <p:tgtEl>
                                          <p:spTgt spid="18">
                                            <p:graphicEl>
                                              <a:dgm id="{DC24E575-DF2F-4E2D-804E-D9E80E7BC9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200"/>
                            </p:stCondLst>
                            <p:childTnLst>
                              <p:par>
                                <p:cTn id="10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55B38EFE-B9CF-433F-A663-FFA26A9870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300"/>
                                        <p:tgtEl>
                                          <p:spTgt spid="18">
                                            <p:graphicEl>
                                              <a:dgm id="{55B38EFE-B9CF-433F-A663-FFA26A9870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00"/>
                            </p:stCondLst>
                            <p:childTnLst>
                              <p:par>
                                <p:cTn id="10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16D018AA-222A-44E2-9A7E-9B9BD9638C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300"/>
                                        <p:tgtEl>
                                          <p:spTgt spid="18">
                                            <p:graphicEl>
                                              <a:dgm id="{16D018AA-222A-44E2-9A7E-9B9BD9638C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00"/>
                            </p:stCondLst>
                            <p:childTnLst>
                              <p:par>
                                <p:cTn id="1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8B8106E9-9A59-4432-807F-3CA64F97A7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300"/>
                                        <p:tgtEl>
                                          <p:spTgt spid="18">
                                            <p:graphicEl>
                                              <a:dgm id="{8B8106E9-9A59-4432-807F-3CA64F97A7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900"/>
                            </p:stCondLst>
                            <p:childTnLst>
                              <p:par>
                                <p:cTn id="1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EF1B1FDD-FD4D-43FE-9921-CD5DD108C3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300"/>
                                        <p:tgtEl>
                                          <p:spTgt spid="18">
                                            <p:graphicEl>
                                              <a:dgm id="{EF1B1FDD-FD4D-43FE-9921-CD5DD108C3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00"/>
                            </p:stCondLst>
                            <p:childTnLst>
                              <p:par>
                                <p:cTn id="1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B48ED5FF-15A1-4D2E-B19B-A08B938DD1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3" dur="300"/>
                                        <p:tgtEl>
                                          <p:spTgt spid="18">
                                            <p:graphicEl>
                                              <a:dgm id="{B48ED5FF-15A1-4D2E-B19B-A08B938DD1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A822AD2C-9CEF-4271-897D-8C6FE46919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300"/>
                                        <p:tgtEl>
                                          <p:spTgt spid="18">
                                            <p:graphicEl>
                                              <a:dgm id="{A822AD2C-9CEF-4271-897D-8C6FE46919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800"/>
                            </p:stCondLst>
                            <p:childTnLst>
                              <p:par>
                                <p:cTn id="1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3D4F971E-902E-4062-A789-E1590B0218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300"/>
                                        <p:tgtEl>
                                          <p:spTgt spid="18">
                                            <p:graphicEl>
                                              <a:dgm id="{3D4F971E-902E-4062-A789-E1590B0218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100"/>
                            </p:stCondLst>
                            <p:childTnLst>
                              <p:par>
                                <p:cTn id="1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769F82F0-E5AB-45B9-AF6D-341D6A3E2B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5" dur="300"/>
                                        <p:tgtEl>
                                          <p:spTgt spid="18">
                                            <p:graphicEl>
                                              <a:dgm id="{769F82F0-E5AB-45B9-AF6D-341D6A3E2B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400"/>
                            </p:stCondLst>
                            <p:childTnLst>
                              <p:par>
                                <p:cTn id="1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9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700"/>
                            </p:stCondLst>
                            <p:childTnLst>
                              <p:par>
                                <p:cTn id="1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 uiExpand="1">
        <p:bldSub>
          <a:bldDgm bld="one"/>
        </p:bldSub>
      </p:bldGraphic>
      <p:bldP spid="22" grpId="0" uiExpand="1"/>
      <p:bldP spid="71" grpId="0" uiExpand="1"/>
      <p:bldP spid="72" grpId="0"/>
      <p:bldP spid="7" grpId="0" uiExpand="1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4"/>
          <p:cNvSpPr txBox="1">
            <a:spLocks/>
          </p:cNvSpPr>
          <p:nvPr/>
        </p:nvSpPr>
        <p:spPr>
          <a:xfrm>
            <a:off x="1081484" y="42267"/>
            <a:ext cx="6946900" cy="506413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pt-BR"/>
            </a:defPPr>
            <a:lvl1pPr algn="ctr" eaLnBrk="1" fontAlgn="auto" hangingPunct="1">
              <a:spcAft>
                <a:spcPts val="0"/>
              </a:spcAft>
              <a:defRPr sz="3200" b="1">
                <a:solidFill>
                  <a:schemeClr val="tx2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</a:defRPr>
            </a:lvl2pPr>
            <a:lvl3pPr algn="ctr" eaLnBrk="0" hangingPunct="0">
              <a:defRPr sz="4400">
                <a:solidFill>
                  <a:schemeClr val="tx2"/>
                </a:solidFill>
              </a:defRPr>
            </a:lvl3pPr>
            <a:lvl4pPr algn="ctr" eaLnBrk="0" hangingPunct="0">
              <a:defRPr sz="4400">
                <a:solidFill>
                  <a:schemeClr val="tx2"/>
                </a:solidFill>
              </a:defRPr>
            </a:lvl4pPr>
            <a:lvl5pPr algn="ctr" eaLnBrk="0" hangingPunct="0">
              <a:defRPr sz="4400">
                <a:solidFill>
                  <a:schemeClr val="tx2"/>
                </a:solidFill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9pPr>
          </a:lstStyle>
          <a:p>
            <a:r>
              <a:rPr lang="pt-BR" dirty="0" smtClean="0"/>
              <a:t>ESTRUTURA DELIBERATIVA</a:t>
            </a:r>
            <a:endParaRPr lang="pt-BR" dirty="0"/>
          </a:p>
        </p:txBody>
      </p:sp>
      <p:grpSp>
        <p:nvGrpSpPr>
          <p:cNvPr id="6" name="Grupo 5"/>
          <p:cNvGrpSpPr/>
          <p:nvPr/>
        </p:nvGrpSpPr>
        <p:grpSpPr>
          <a:xfrm>
            <a:off x="-1" y="1742619"/>
            <a:ext cx="9144000" cy="719063"/>
            <a:chOff x="-1" y="1772816"/>
            <a:chExt cx="9144000" cy="719063"/>
          </a:xfr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grpSpPr>
        <p:sp>
          <p:nvSpPr>
            <p:cNvPr id="7" name="Fluxograma: Terminação 6"/>
            <p:cNvSpPr/>
            <p:nvPr/>
          </p:nvSpPr>
          <p:spPr>
            <a:xfrm>
              <a:off x="323528" y="1772816"/>
              <a:ext cx="8497960" cy="719063"/>
            </a:xfrm>
            <a:prstGeom prst="flowChartTerminator">
              <a:avLst/>
            </a:prstGeom>
            <a:solidFill>
              <a:schemeClr val="bg1">
                <a:lumMod val="20000"/>
                <a:lumOff val="80000"/>
              </a:schemeClr>
            </a:solidFill>
            <a:ln>
              <a:solidFill>
                <a:schemeClr val="bg1">
                  <a:lumMod val="60000"/>
                  <a:lumOff val="40000"/>
                </a:schemeClr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Text Box 12"/>
            <p:cNvSpPr txBox="1">
              <a:spLocks noChangeArrowheads="1"/>
            </p:cNvSpPr>
            <p:nvPr/>
          </p:nvSpPr>
          <p:spPr bwMode="auto">
            <a:xfrm>
              <a:off x="-1" y="1891680"/>
              <a:ext cx="9144000" cy="457200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  <a:sp3d extrusionH="57150">
                <a:bevelT w="82550" h="38100" prst="coolSlant"/>
              </a:sp3d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bg2">
                      <a:lumMod val="50000"/>
                    </a:schemeClr>
                  </a:solidFill>
                </a:rPr>
                <a:t>DECRETO </a:t>
              </a:r>
              <a:r>
                <a:rPr lang="en-US" b="1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bg2">
                      <a:lumMod val="50000"/>
                    </a:schemeClr>
                  </a:solidFill>
                </a:rPr>
                <a:t>36.952, </a:t>
              </a:r>
              <a:r>
                <a:rPr lang="en-US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bg2">
                      <a:lumMod val="50000"/>
                    </a:schemeClr>
                  </a:solidFill>
                </a:rPr>
                <a:t>DE </a:t>
              </a:r>
              <a:r>
                <a:rPr lang="en-US" b="1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bg2">
                      <a:lumMod val="50000"/>
                    </a:schemeClr>
                  </a:solidFill>
                </a:rPr>
                <a:t>11 </a:t>
              </a:r>
              <a:r>
                <a:rPr lang="en-US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bg2">
                      <a:lumMod val="50000"/>
                    </a:schemeClr>
                  </a:solidFill>
                </a:rPr>
                <a:t>DE </a:t>
              </a:r>
              <a:r>
                <a:rPr lang="en-US" b="1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bg2">
                      <a:lumMod val="50000"/>
                    </a:schemeClr>
                  </a:solidFill>
                </a:rPr>
                <a:t>AGOSTO </a:t>
              </a:r>
              <a:r>
                <a:rPr lang="en-US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bg2">
                      <a:lumMod val="50000"/>
                    </a:schemeClr>
                  </a:solidFill>
                </a:rPr>
                <a:t>DE </a:t>
              </a:r>
              <a:r>
                <a:rPr lang="en-US" b="1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bg2">
                      <a:lumMod val="50000"/>
                    </a:schemeClr>
                  </a:solidFill>
                </a:rPr>
                <a:t>2011</a:t>
              </a:r>
              <a:endParaRPr lang="pt-BR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3023617" y="2784738"/>
            <a:ext cx="2952750" cy="864096"/>
            <a:chOff x="3131840" y="4869160"/>
            <a:chExt cx="2952750" cy="864096"/>
          </a:xfrm>
        </p:grpSpPr>
        <p:sp>
          <p:nvSpPr>
            <p:cNvPr id="13" name="Fluxograma: Terminação 12"/>
            <p:cNvSpPr/>
            <p:nvPr/>
          </p:nvSpPr>
          <p:spPr>
            <a:xfrm>
              <a:off x="3168055" y="4869160"/>
              <a:ext cx="2880320" cy="864096"/>
            </a:xfrm>
            <a:prstGeom prst="flowChartTerminator">
              <a:avLst/>
            </a:prstGeom>
            <a:solidFill>
              <a:schemeClr val="bg1">
                <a:lumMod val="20000"/>
                <a:lumOff val="8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Text Box 54"/>
            <p:cNvSpPr txBox="1">
              <a:spLocks noChangeArrowheads="1"/>
            </p:cNvSpPr>
            <p:nvPr/>
          </p:nvSpPr>
          <p:spPr bwMode="auto">
            <a:xfrm>
              <a:off x="3131840" y="4869160"/>
              <a:ext cx="2952750" cy="83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 dirty="0" err="1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bg2">
                      <a:lumMod val="50000"/>
                    </a:schemeClr>
                  </a:solidFill>
                  <a:latin typeface="Arial" charset="0"/>
                </a:rPr>
                <a:t>Coordenação</a:t>
              </a:r>
              <a:r>
                <a:rPr lang="en-US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bg2">
                      <a:lumMod val="50000"/>
                    </a:schemeClr>
                  </a:solidFill>
                  <a:latin typeface="Arial" charset="0"/>
                </a:rPr>
                <a:t> da SEFAZ/PE</a:t>
              </a:r>
              <a:endParaRPr lang="pt-BR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Arial" charset="0"/>
              </a:endParaRPr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179512" y="2644716"/>
            <a:ext cx="2620388" cy="538063"/>
            <a:chOff x="179512" y="2674913"/>
            <a:chExt cx="2620388" cy="538063"/>
          </a:xfrm>
        </p:grpSpPr>
        <p:sp>
          <p:nvSpPr>
            <p:cNvPr id="16" name="Retângulo de cantos arredondados 15"/>
            <p:cNvSpPr/>
            <p:nvPr/>
          </p:nvSpPr>
          <p:spPr>
            <a:xfrm>
              <a:off x="322263" y="2674913"/>
              <a:ext cx="2376487" cy="538063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63500"/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179512" y="2683768"/>
              <a:ext cx="2620388" cy="457200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  <a:sp3d extrusionH="57150">
                <a:bevelT w="82550" h="38100" prst="coolSlant"/>
              </a:sp3d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bg2">
                      <a:lumMod val="50000"/>
                    </a:schemeClr>
                  </a:solidFill>
                  <a:latin typeface="Arial" charset="0"/>
                </a:rPr>
                <a:t>SEFAZ/PE</a:t>
              </a:r>
              <a:endParaRPr lang="pt-BR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Arial" charset="0"/>
              </a:endParaRPr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323528" y="3508812"/>
            <a:ext cx="2376487" cy="538063"/>
            <a:chOff x="323528" y="3539009"/>
            <a:chExt cx="2376487" cy="538063"/>
          </a:xfrm>
        </p:grpSpPr>
        <p:sp>
          <p:nvSpPr>
            <p:cNvPr id="19" name="Retângulo de cantos arredondados 18"/>
            <p:cNvSpPr/>
            <p:nvPr/>
          </p:nvSpPr>
          <p:spPr>
            <a:xfrm>
              <a:off x="323528" y="3539009"/>
              <a:ext cx="2376487" cy="538063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63500"/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395536" y="3551609"/>
              <a:ext cx="2195512" cy="457200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  <a:sp3d extrusionH="57150">
                <a:bevelT w="82550" h="38100" prst="coolSlant"/>
              </a:sp3d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bg2">
                      <a:lumMod val="50000"/>
                    </a:schemeClr>
                  </a:solidFill>
                  <a:latin typeface="Arial" charset="0"/>
                </a:rPr>
                <a:t>SCGE</a:t>
              </a:r>
              <a:endParaRPr lang="pt-BR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Arial" charset="0"/>
              </a:endParaRPr>
            </a:p>
          </p:txBody>
        </p:sp>
      </p:grpSp>
      <p:grpSp>
        <p:nvGrpSpPr>
          <p:cNvPr id="21" name="Grupo 20"/>
          <p:cNvGrpSpPr/>
          <p:nvPr/>
        </p:nvGrpSpPr>
        <p:grpSpPr>
          <a:xfrm>
            <a:off x="323528" y="4406915"/>
            <a:ext cx="2376487" cy="538063"/>
            <a:chOff x="323528" y="4437112"/>
            <a:chExt cx="2376487" cy="538063"/>
          </a:xfrm>
        </p:grpSpPr>
        <p:sp>
          <p:nvSpPr>
            <p:cNvPr id="22" name="Retângulo de cantos arredondados 21"/>
            <p:cNvSpPr/>
            <p:nvPr/>
          </p:nvSpPr>
          <p:spPr>
            <a:xfrm>
              <a:off x="323528" y="4437112"/>
              <a:ext cx="2376487" cy="538063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63500"/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auto">
            <a:xfrm>
              <a:off x="395536" y="4479350"/>
              <a:ext cx="2195512" cy="461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bg2">
                      <a:lumMod val="50000"/>
                    </a:schemeClr>
                  </a:solidFill>
                  <a:latin typeface="Arial" charset="0"/>
                </a:rPr>
                <a:t>SAD</a:t>
              </a:r>
              <a:endParaRPr lang="pt-BR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Arial" charset="0"/>
              </a:endParaRPr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323305" y="5309012"/>
            <a:ext cx="2376487" cy="538063"/>
            <a:chOff x="323305" y="5339209"/>
            <a:chExt cx="2376487" cy="538063"/>
          </a:xfrm>
        </p:grpSpPr>
        <p:sp>
          <p:nvSpPr>
            <p:cNvPr id="25" name="Retângulo de cantos arredondados 24"/>
            <p:cNvSpPr/>
            <p:nvPr/>
          </p:nvSpPr>
          <p:spPr>
            <a:xfrm>
              <a:off x="323305" y="5339209"/>
              <a:ext cx="2376487" cy="538063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63500"/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Text Box 24"/>
            <p:cNvSpPr txBox="1">
              <a:spLocks noChangeArrowheads="1"/>
            </p:cNvSpPr>
            <p:nvPr/>
          </p:nvSpPr>
          <p:spPr bwMode="auto">
            <a:xfrm>
              <a:off x="432272" y="5350222"/>
              <a:ext cx="219551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bg2">
                      <a:lumMod val="50000"/>
                    </a:schemeClr>
                  </a:solidFill>
                  <a:latin typeface="Arial" charset="0"/>
                </a:rPr>
                <a:t>SEPLAG</a:t>
              </a:r>
              <a:endParaRPr lang="pt-BR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Arial" charset="0"/>
              </a:endParaRPr>
            </a:p>
          </p:txBody>
        </p:sp>
      </p:grpSp>
      <p:grpSp>
        <p:nvGrpSpPr>
          <p:cNvPr id="27" name="Grupo 26"/>
          <p:cNvGrpSpPr/>
          <p:nvPr/>
        </p:nvGrpSpPr>
        <p:grpSpPr>
          <a:xfrm>
            <a:off x="323528" y="6245116"/>
            <a:ext cx="2376487" cy="538063"/>
            <a:chOff x="323528" y="6275313"/>
            <a:chExt cx="2376487" cy="538063"/>
          </a:xfrm>
        </p:grpSpPr>
        <p:sp>
          <p:nvSpPr>
            <p:cNvPr id="28" name="Retângulo de cantos arredondados 27"/>
            <p:cNvSpPr/>
            <p:nvPr/>
          </p:nvSpPr>
          <p:spPr>
            <a:xfrm>
              <a:off x="323528" y="6275313"/>
              <a:ext cx="2376487" cy="538063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63500"/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Text Box 27"/>
            <p:cNvSpPr txBox="1">
              <a:spLocks noChangeArrowheads="1"/>
            </p:cNvSpPr>
            <p:nvPr/>
          </p:nvSpPr>
          <p:spPr bwMode="auto">
            <a:xfrm>
              <a:off x="395536" y="6309320"/>
              <a:ext cx="219551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bg2">
                      <a:lumMod val="50000"/>
                    </a:schemeClr>
                  </a:solidFill>
                  <a:latin typeface="Arial" charset="0"/>
                </a:rPr>
                <a:t>PERPART</a:t>
              </a:r>
              <a:endParaRPr lang="pt-BR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Arial" charset="0"/>
              </a:endParaRPr>
            </a:p>
          </p:txBody>
        </p:sp>
      </p:grpSp>
      <p:grpSp>
        <p:nvGrpSpPr>
          <p:cNvPr id="30" name="Grupo 29"/>
          <p:cNvGrpSpPr/>
          <p:nvPr/>
        </p:nvGrpSpPr>
        <p:grpSpPr>
          <a:xfrm>
            <a:off x="6444208" y="2678723"/>
            <a:ext cx="2376487" cy="538063"/>
            <a:chOff x="6444208" y="2708920"/>
            <a:chExt cx="2376487" cy="538063"/>
          </a:xfrm>
        </p:grpSpPr>
        <p:sp>
          <p:nvSpPr>
            <p:cNvPr id="31" name="Retângulo de cantos arredondados 30"/>
            <p:cNvSpPr/>
            <p:nvPr/>
          </p:nvSpPr>
          <p:spPr>
            <a:xfrm>
              <a:off x="6444208" y="2708920"/>
              <a:ext cx="2376487" cy="538063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63500"/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Text Box 33"/>
            <p:cNvSpPr txBox="1">
              <a:spLocks noChangeArrowheads="1"/>
            </p:cNvSpPr>
            <p:nvPr/>
          </p:nvSpPr>
          <p:spPr bwMode="auto">
            <a:xfrm>
              <a:off x="6516216" y="2708920"/>
              <a:ext cx="21955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bg2">
                      <a:lumMod val="50000"/>
                    </a:schemeClr>
                  </a:solidFill>
                  <a:latin typeface="Arial" charset="0"/>
                </a:rPr>
                <a:t>ALEPE</a:t>
              </a:r>
              <a:endParaRPr lang="pt-BR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Arial" charset="0"/>
              </a:endParaRPr>
            </a:p>
          </p:txBody>
        </p:sp>
      </p:grpSp>
      <p:grpSp>
        <p:nvGrpSpPr>
          <p:cNvPr id="33" name="Grupo 32"/>
          <p:cNvGrpSpPr/>
          <p:nvPr/>
        </p:nvGrpSpPr>
        <p:grpSpPr>
          <a:xfrm>
            <a:off x="6444208" y="3542819"/>
            <a:ext cx="2376487" cy="538063"/>
            <a:chOff x="6444208" y="3573016"/>
            <a:chExt cx="2376487" cy="538063"/>
          </a:xfrm>
        </p:grpSpPr>
        <p:sp>
          <p:nvSpPr>
            <p:cNvPr id="34" name="Retângulo de cantos arredondados 33"/>
            <p:cNvSpPr/>
            <p:nvPr/>
          </p:nvSpPr>
          <p:spPr>
            <a:xfrm>
              <a:off x="6444208" y="3573016"/>
              <a:ext cx="2376487" cy="538063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63500"/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Text Box 36"/>
            <p:cNvSpPr txBox="1">
              <a:spLocks noChangeArrowheads="1"/>
            </p:cNvSpPr>
            <p:nvPr/>
          </p:nvSpPr>
          <p:spPr bwMode="auto">
            <a:xfrm>
              <a:off x="6552951" y="3619872"/>
              <a:ext cx="21955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bg2">
                      <a:lumMod val="50000"/>
                    </a:schemeClr>
                  </a:solidFill>
                  <a:latin typeface="Arial" charset="0"/>
                </a:rPr>
                <a:t>TJPE</a:t>
              </a:r>
              <a:endParaRPr lang="pt-BR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Arial" charset="0"/>
              </a:endParaRPr>
            </a:p>
          </p:txBody>
        </p:sp>
      </p:grpSp>
      <p:grpSp>
        <p:nvGrpSpPr>
          <p:cNvPr id="36" name="Grupo 35"/>
          <p:cNvGrpSpPr/>
          <p:nvPr/>
        </p:nvGrpSpPr>
        <p:grpSpPr>
          <a:xfrm>
            <a:off x="6444208" y="4406915"/>
            <a:ext cx="2376487" cy="538063"/>
            <a:chOff x="6444208" y="4437112"/>
            <a:chExt cx="2376487" cy="538063"/>
          </a:xfrm>
        </p:grpSpPr>
        <p:sp>
          <p:nvSpPr>
            <p:cNvPr id="37" name="Retângulo de cantos arredondados 36"/>
            <p:cNvSpPr/>
            <p:nvPr/>
          </p:nvSpPr>
          <p:spPr>
            <a:xfrm>
              <a:off x="6444208" y="4437112"/>
              <a:ext cx="2376487" cy="538063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63500"/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8" name="Text Box 39"/>
            <p:cNvSpPr txBox="1">
              <a:spLocks noChangeArrowheads="1"/>
            </p:cNvSpPr>
            <p:nvPr/>
          </p:nvSpPr>
          <p:spPr bwMode="auto">
            <a:xfrm>
              <a:off x="6516216" y="4437112"/>
              <a:ext cx="21955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bg2">
                      <a:lumMod val="50000"/>
                    </a:schemeClr>
                  </a:solidFill>
                  <a:latin typeface="Arial" charset="0"/>
                </a:rPr>
                <a:t>MPPE</a:t>
              </a:r>
              <a:endParaRPr lang="pt-BR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Arial" charset="0"/>
              </a:endParaRPr>
            </a:p>
          </p:txBody>
        </p:sp>
      </p:grpSp>
      <p:grpSp>
        <p:nvGrpSpPr>
          <p:cNvPr id="39" name="Grupo 38"/>
          <p:cNvGrpSpPr/>
          <p:nvPr/>
        </p:nvGrpSpPr>
        <p:grpSpPr>
          <a:xfrm>
            <a:off x="6444208" y="5343019"/>
            <a:ext cx="2376487" cy="538063"/>
            <a:chOff x="6444208" y="5373216"/>
            <a:chExt cx="2376487" cy="538063"/>
          </a:xfrm>
        </p:grpSpPr>
        <p:sp>
          <p:nvSpPr>
            <p:cNvPr id="40" name="Retângulo de cantos arredondados 39"/>
            <p:cNvSpPr/>
            <p:nvPr/>
          </p:nvSpPr>
          <p:spPr>
            <a:xfrm>
              <a:off x="6444208" y="5373216"/>
              <a:ext cx="2376487" cy="538063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63500"/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1" name="Text Box 42"/>
            <p:cNvSpPr txBox="1">
              <a:spLocks noChangeArrowheads="1"/>
            </p:cNvSpPr>
            <p:nvPr/>
          </p:nvSpPr>
          <p:spPr bwMode="auto">
            <a:xfrm>
              <a:off x="6552951" y="5394325"/>
              <a:ext cx="21955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bg2">
                      <a:lumMod val="50000"/>
                    </a:schemeClr>
                  </a:solidFill>
                  <a:latin typeface="Arial" charset="0"/>
                </a:rPr>
                <a:t>TCE</a:t>
              </a:r>
              <a:endParaRPr lang="pt-BR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Arial" charset="0"/>
              </a:endParaRPr>
            </a:p>
          </p:txBody>
        </p:sp>
      </p:grpSp>
      <p:grpSp>
        <p:nvGrpSpPr>
          <p:cNvPr id="42" name="Grupo 41"/>
          <p:cNvGrpSpPr/>
          <p:nvPr/>
        </p:nvGrpSpPr>
        <p:grpSpPr>
          <a:xfrm>
            <a:off x="6444208" y="6245116"/>
            <a:ext cx="2880320" cy="568260"/>
            <a:chOff x="6444208" y="6275313"/>
            <a:chExt cx="2880320" cy="568260"/>
          </a:xfrm>
        </p:grpSpPr>
        <p:sp>
          <p:nvSpPr>
            <p:cNvPr id="43" name="CaixaDeTexto 42"/>
            <p:cNvSpPr txBox="1"/>
            <p:nvPr/>
          </p:nvSpPr>
          <p:spPr>
            <a:xfrm>
              <a:off x="8821488" y="6597352"/>
              <a:ext cx="5030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r>
                <a:rPr lang="pt-BR" sz="1000" b="1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bg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pt-BR" sz="1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Retângulo de cantos arredondados 43"/>
            <p:cNvSpPr/>
            <p:nvPr/>
          </p:nvSpPr>
          <p:spPr>
            <a:xfrm>
              <a:off x="6444208" y="6275313"/>
              <a:ext cx="2376487" cy="538063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63500"/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5" name="Text Box 45"/>
            <p:cNvSpPr txBox="1">
              <a:spLocks noChangeArrowheads="1"/>
            </p:cNvSpPr>
            <p:nvPr/>
          </p:nvSpPr>
          <p:spPr bwMode="auto">
            <a:xfrm>
              <a:off x="6516216" y="6309320"/>
              <a:ext cx="22621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bg2">
                      <a:lumMod val="50000"/>
                    </a:schemeClr>
                  </a:solidFill>
                  <a:latin typeface="Arial" charset="0"/>
                </a:rPr>
                <a:t>CONVIDADOS</a:t>
              </a:r>
              <a:endParaRPr lang="pt-BR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Arial" charset="0"/>
              </a:endParaRPr>
            </a:p>
          </p:txBody>
        </p:sp>
      </p:grpSp>
      <p:grpSp>
        <p:nvGrpSpPr>
          <p:cNvPr id="46" name="Grupo 45"/>
          <p:cNvGrpSpPr/>
          <p:nvPr/>
        </p:nvGrpSpPr>
        <p:grpSpPr>
          <a:xfrm>
            <a:off x="3131840" y="5503935"/>
            <a:ext cx="2952750" cy="1237433"/>
            <a:chOff x="3275434" y="3933056"/>
            <a:chExt cx="2952750" cy="1237433"/>
          </a:xfrm>
        </p:grpSpPr>
        <p:sp>
          <p:nvSpPr>
            <p:cNvPr id="47" name="Fluxograma: Terminação 46"/>
            <p:cNvSpPr/>
            <p:nvPr/>
          </p:nvSpPr>
          <p:spPr>
            <a:xfrm>
              <a:off x="3275856" y="3970339"/>
              <a:ext cx="2880320" cy="1200150"/>
            </a:xfrm>
            <a:prstGeom prst="flowChartTerminator">
              <a:avLst/>
            </a:prstGeom>
            <a:solidFill>
              <a:schemeClr val="bg1">
                <a:lumMod val="20000"/>
                <a:lumOff val="80000"/>
              </a:schemeClr>
            </a:solidFill>
            <a:ln>
              <a:solidFill>
                <a:schemeClr val="bg1">
                  <a:lumMod val="60000"/>
                  <a:lumOff val="40000"/>
                </a:schemeClr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8" name="Text Box 51"/>
            <p:cNvSpPr txBox="1">
              <a:spLocks noChangeArrowheads="1"/>
            </p:cNvSpPr>
            <p:nvPr/>
          </p:nvSpPr>
          <p:spPr bwMode="auto">
            <a:xfrm>
              <a:off x="3275434" y="3933056"/>
              <a:ext cx="2952750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 dirty="0" err="1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bg2">
                      <a:lumMod val="50000"/>
                    </a:schemeClr>
                  </a:solidFill>
                  <a:latin typeface="Arial" charset="0"/>
                </a:rPr>
                <a:t>Integrantes</a:t>
              </a:r>
              <a:r>
                <a:rPr lang="en-US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bg2">
                      <a:lumMod val="50000"/>
                    </a:schemeClr>
                  </a:solidFill>
                  <a:latin typeface="Arial" charset="0"/>
                </a:rPr>
                <a:t> </a:t>
              </a:r>
              <a:r>
                <a:rPr lang="en-US" b="1" dirty="0" err="1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bg2">
                      <a:lumMod val="50000"/>
                    </a:schemeClr>
                  </a:solidFill>
                  <a:latin typeface="Arial" charset="0"/>
                </a:rPr>
                <a:t>nomeados</a:t>
              </a:r>
              <a:r>
                <a:rPr lang="en-US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bg2">
                      <a:lumMod val="50000"/>
                    </a:schemeClr>
                  </a:solidFill>
                  <a:latin typeface="Arial" charset="0"/>
                </a:rPr>
                <a:t> </a:t>
              </a:r>
              <a:r>
                <a:rPr lang="en-US" b="1" dirty="0" err="1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bg2">
                      <a:lumMod val="50000"/>
                    </a:schemeClr>
                  </a:solidFill>
                  <a:latin typeface="Arial" charset="0"/>
                </a:rPr>
                <a:t>por</a:t>
              </a:r>
              <a:r>
                <a:rPr lang="en-US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bg2">
                      <a:lumMod val="50000"/>
                    </a:schemeClr>
                  </a:solidFill>
                  <a:latin typeface="Arial" charset="0"/>
                </a:rPr>
                <a:t> </a:t>
              </a:r>
              <a:r>
                <a:rPr lang="en-US" b="1" dirty="0" err="1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bg2">
                      <a:lumMod val="50000"/>
                    </a:schemeClr>
                  </a:solidFill>
                  <a:latin typeface="Arial" charset="0"/>
                </a:rPr>
                <a:t>ato</a:t>
              </a:r>
              <a:r>
                <a:rPr lang="en-US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bg2">
                      <a:lumMod val="50000"/>
                    </a:schemeClr>
                  </a:solidFill>
                  <a:latin typeface="Arial" charset="0"/>
                </a:rPr>
                <a:t> do Governador</a:t>
              </a:r>
              <a:endParaRPr lang="pt-BR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Arial" charset="0"/>
              </a:endParaRPr>
            </a:p>
          </p:txBody>
        </p:sp>
      </p:grpSp>
      <p:grpSp>
        <p:nvGrpSpPr>
          <p:cNvPr id="52" name="Grupo 51"/>
          <p:cNvGrpSpPr/>
          <p:nvPr/>
        </p:nvGrpSpPr>
        <p:grpSpPr>
          <a:xfrm>
            <a:off x="2627784" y="764704"/>
            <a:ext cx="3744416" cy="719063"/>
            <a:chOff x="2627784" y="764704"/>
            <a:chExt cx="3744416" cy="719063"/>
          </a:xfrm>
        </p:grpSpPr>
        <p:sp>
          <p:nvSpPr>
            <p:cNvPr id="50" name="Fluxograma: Terminação 49"/>
            <p:cNvSpPr/>
            <p:nvPr/>
          </p:nvSpPr>
          <p:spPr>
            <a:xfrm>
              <a:off x="2760267" y="764704"/>
              <a:ext cx="3479866" cy="719063"/>
            </a:xfrm>
            <a:prstGeom prst="flowChartTerminator">
              <a:avLst/>
            </a:prstGeom>
            <a:solidFill>
              <a:schemeClr val="bg1">
                <a:lumMod val="90000"/>
                <a:lumOff val="10000"/>
              </a:schemeClr>
            </a:solidFill>
            <a:ln>
              <a:solidFill>
                <a:srgbClr val="92D050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1" name="Text Box 12"/>
            <p:cNvSpPr txBox="1">
              <a:spLocks noChangeArrowheads="1"/>
            </p:cNvSpPr>
            <p:nvPr/>
          </p:nvSpPr>
          <p:spPr bwMode="auto">
            <a:xfrm>
              <a:off x="2627784" y="836712"/>
              <a:ext cx="3744416" cy="584775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  <a:sp3d extrusionH="57150">
                <a:bevelT w="82550" h="38100" prst="coolSlant"/>
              </a:sp3d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sz="3200" b="1" dirty="0" smtClean="0">
                  <a:ln w="10541" cmpd="sng">
                    <a:solidFill>
                      <a:srgbClr val="FFFF00"/>
                    </a:solidFill>
                    <a:prstDash val="solid"/>
                  </a:ln>
                  <a:solidFill>
                    <a:srgbClr val="FFFF00"/>
                  </a:solidFill>
                </a:rPr>
                <a:t>GTCUSTOS</a:t>
              </a:r>
              <a:endParaRPr lang="pt-BR" sz="3200" b="1" dirty="0">
                <a:ln w="10541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32404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8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1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4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700"/>
                            </p:stCondLst>
                            <p:childTnLst>
                              <p:par>
                                <p:cTn id="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WordArt 28"/>
          <p:cNvSpPr>
            <a:spLocks noChangeArrowheads="1" noChangeShapeType="1" noTextEdit="1"/>
          </p:cNvSpPr>
          <p:nvPr/>
        </p:nvSpPr>
        <p:spPr bwMode="auto">
          <a:xfrm>
            <a:off x="1476375" y="47625"/>
            <a:ext cx="6264275" cy="18240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>
              <a:defRPr/>
            </a:pPr>
            <a:r>
              <a:rPr lang="pt-BR" sz="3600" b="1" kern="10" dirty="0">
                <a:gradFill flip="none" rotWithShape="1">
                  <a:gsLst>
                    <a:gs pos="0">
                      <a:schemeClr val="bg1"/>
                    </a:gs>
                    <a:gs pos="30000">
                      <a:schemeClr val="bg2">
                        <a:lumMod val="75000"/>
                      </a:schemeClr>
                    </a:gs>
                    <a:gs pos="70000">
                      <a:schemeClr val="bg2">
                        <a:lumMod val="25000"/>
                      </a:schemeClr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  <a:tileRect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                </a:t>
            </a:r>
          </a:p>
        </p:txBody>
      </p:sp>
      <p:sp>
        <p:nvSpPr>
          <p:cNvPr id="10" name="Título 4"/>
          <p:cNvSpPr txBox="1">
            <a:spLocks/>
          </p:cNvSpPr>
          <p:nvPr/>
        </p:nvSpPr>
        <p:spPr>
          <a:xfrm>
            <a:off x="0" y="1412776"/>
            <a:ext cx="9144000" cy="2232248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pt-BR" sz="60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PROBLEMAS ENFRENTADOS</a:t>
            </a:r>
          </a:p>
        </p:txBody>
      </p:sp>
    </p:spTree>
    <p:extLst>
      <p:ext uri="{BB962C8B-B14F-4D97-AF65-F5344CB8AC3E}">
        <p14:creationId xmlns:p14="http://schemas.microsoft.com/office/powerpoint/2010/main" val="12870434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4"/>
          <p:cNvSpPr txBox="1">
            <a:spLocks/>
          </p:cNvSpPr>
          <p:nvPr/>
        </p:nvSpPr>
        <p:spPr>
          <a:xfrm>
            <a:off x="1081484" y="42267"/>
            <a:ext cx="6946900" cy="578421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pt-BR"/>
            </a:defPPr>
            <a:lvl1pPr algn="ctr" eaLnBrk="1" fontAlgn="auto" hangingPunct="1">
              <a:spcAft>
                <a:spcPts val="0"/>
              </a:spcAft>
              <a:defRPr sz="3200" b="1">
                <a:solidFill>
                  <a:schemeClr val="tx2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</a:defRPr>
            </a:lvl2pPr>
            <a:lvl3pPr algn="ctr" eaLnBrk="0" hangingPunct="0">
              <a:defRPr sz="4400">
                <a:solidFill>
                  <a:schemeClr val="tx2"/>
                </a:solidFill>
              </a:defRPr>
            </a:lvl3pPr>
            <a:lvl4pPr algn="ctr" eaLnBrk="0" hangingPunct="0">
              <a:defRPr sz="4400">
                <a:solidFill>
                  <a:schemeClr val="tx2"/>
                </a:solidFill>
              </a:defRPr>
            </a:lvl4pPr>
            <a:lvl5pPr algn="ctr" eaLnBrk="0" hangingPunct="0">
              <a:defRPr sz="4400">
                <a:solidFill>
                  <a:schemeClr val="tx2"/>
                </a:solidFill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9pPr>
          </a:lstStyle>
          <a:p>
            <a:r>
              <a:rPr lang="pt-BR" sz="2800" dirty="0" smtClean="0"/>
              <a:t>PROBLEMAS ENFRENTADOS</a:t>
            </a:r>
            <a:endParaRPr lang="pt-BR" sz="2800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3" name="Retângulo 2"/>
          <p:cNvSpPr>
            <a:spLocks noChangeArrowheads="1"/>
          </p:cNvSpPr>
          <p:nvPr/>
        </p:nvSpPr>
        <p:spPr bwMode="auto">
          <a:xfrm>
            <a:off x="0" y="1052150"/>
            <a:ext cx="9144000" cy="5447645"/>
          </a:xfrm>
          <a:prstGeom prst="rect">
            <a:avLst/>
          </a:prstGeom>
          <a:noFill/>
          <a:extLst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457200" indent="-457200" algn="just">
              <a:spcBef>
                <a:spcPts val="1800"/>
              </a:spcBef>
              <a:buAutoNum type="arabicParenR"/>
            </a:pPr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Ano difícil para contratação destinada a  novos projetos: Eleições e copa do mundo; </a:t>
            </a:r>
          </a:p>
          <a:p>
            <a:pPr marL="457200" indent="-457200" algn="just">
              <a:spcBef>
                <a:spcPts val="1800"/>
              </a:spcBef>
              <a:buAutoNum type="arabicParenR"/>
            </a:pPr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Obter priorização no cadastramento de centros de responsabilização por custos nos sistemas estruturantes;</a:t>
            </a:r>
          </a:p>
          <a:p>
            <a:pPr marL="457200" indent="-457200" algn="just">
              <a:spcBef>
                <a:spcPts val="1800"/>
              </a:spcBef>
              <a:buFontTx/>
              <a:buAutoNum type="arabicParenR"/>
            </a:pPr>
            <a:r>
              <a:rPr lang="pt-BR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Cultura orçamentária instalada;</a:t>
            </a:r>
          </a:p>
          <a:p>
            <a:pPr marL="457200" indent="-457200" algn="just">
              <a:spcBef>
                <a:spcPts val="1800"/>
              </a:spcBef>
              <a:buAutoNum type="arabicParenR"/>
            </a:pPr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Dificuldades na Implantação </a:t>
            </a:r>
            <a:r>
              <a:rPr lang="pt-BR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 Estrutura </a:t>
            </a:r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Organizacional;</a:t>
            </a:r>
          </a:p>
          <a:p>
            <a:pPr marL="457200" indent="-457200" algn="just">
              <a:spcBef>
                <a:spcPts val="1800"/>
              </a:spcBef>
              <a:buAutoNum type="arabicParenR"/>
            </a:pPr>
            <a:endParaRPr lang="pt-BR" sz="3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0135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4"/>
          <p:cNvSpPr txBox="1">
            <a:spLocks/>
          </p:cNvSpPr>
          <p:nvPr/>
        </p:nvSpPr>
        <p:spPr>
          <a:xfrm>
            <a:off x="36512" y="-29741"/>
            <a:ext cx="9071992" cy="506413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pt-BR" sz="32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OBJETIVOS</a:t>
            </a:r>
          </a:p>
        </p:txBody>
      </p:sp>
      <p:sp>
        <p:nvSpPr>
          <p:cNvPr id="20" name="AutoShape 5" descr="data:image/jpeg;base64,/9j/4AAQSkZJRgABAQAAAQABAAD/2wCEAAkGBxQTEhUUEhQVFRUXGBkYGBcWFhgcHRsgHh8eHBweGhsZHCghIBslHCAcITIhJikrMC8uGSAzODMsNygtLi0BCgoKDg0OGxAQGi0kICUrLDIsOC4sLCwsNCwvNDQ0LCwsLCwsLCwsLCwsLCwsLCwsNCwsLCwsLCwsLCwsLDQsLP/AABEIAN0A5AMBIgACEQEDEQH/xAAcAAACAwEBAQEAAAAAAAAAAAAABQQGBwMCAQj/xABREAACAQMBBAQGDAsGBQQDAAABAgMABBEhBQYSMRMiQVEHFGFxkbIjMjM0NXJzdIGTsbMVF1NUYoOSocHR0xYkQlLD0iVDgqO0Y4SiwgiU4f/EABsBAQADAQEBAQAAAAAAAAAAAAABAgMEBQcG/8QALREAAgIBAwIFAgYDAAAAAAAAAAECEQMEEiExQQUTIlGRFDIjYXHB0fCBobH/2gAMAwEAAhEDEQA/ANxooooAooooAooooAooooAooooAooooAql+EjftNnRiNFMl3MCII1GdeQZhz4cnQY6xBA7SLDvHt6Cyge4uH4UX0sexVHax7vpOACaxvdqWW62rcXV3HwyNEkkKMcmKNiVQeRuAa8vbHkSRQFYhudto7TLey9IrtxIZ2I4gSCCjZjI7McuVW/c3wzvGzQ7XBDLgCVIxkHt6RV9OVH0VHb3Sb5eb1zSzZcIJuQyggznmM56kff5aA2HY/hE2bc6RXcQP+WQmM9v5QDPI8qs0MyuAyMGU6gqQQe0YI8lfni63ctpMloVBPauV9UilcW7kDg+K3LqM8o5Ayg9uQDnljt7qA/T1Ffn212vtq3wIb4SougE6gnljUspY40/xU8j8K+0Yh7Ps5JcDGYZCMnPPADnHkx20Bs1FZHN4c4h0arY3JlJHSI3COFe0oRksfIVXzirFu14VLK8nW2VZ4ZmJCpNGBnA4uaswGmeeKAvVFFFAFFFFAFFFFAFFFFAFFFFAFFFFAFFFFAFFFFAFFFFAFLN4tuw2UD3Fw/Ci+lj2Ko7WPd/AE1F3x3qg2dbme4LEZCoijLOx1wM6cgSST2eYVhuz76fbO0Ue/wCIQKjzwQacHCHCgcusCebHnw45aACxbOE21pxf3yFYEP8AdLY+1A/KMP8AETpqefxQBTewH/ELv5G2+2anYpJs/wCELv5G1+2agK83uk3y83rmo+z/APmfKP8AwqQ3uk3y83rmoGzHLJL39LMPQxUfZQC+13gkKgtCpyM9R9eWnVYY/wDlSqztR0SLIoJCgEEA8q82swjjVZA6FVUNxI4AOg5kYqYjAgEagjINePqMuR8SVc8H0fwfQaLGt+GW5uK3K018HfY0ixzcJbhDIQAWOCQVxgE4zgnlVkBzyqqsoPMZr5sy3C3MPRjhHX4uHQEcJ5gc+tw10abU3UGuTx/HPA9nmarHJKPHFVXRcV89h1en+82/mm9UV02X8ObN87+q1c733zb+ab1RXTZfw5s3zv6rV6B+QP0HRRRQBRRRQBRRRQBRRRQBRRRQBRRRQBRRRQBRRRQBRRRQGc+F6xSeTZscq8SNctxL34jJxp2aUrgjA2kwAAC2UYAHYOlkGB5OXopz4T5V8a2WuesZ5GA8gjIJ+gkemlEfwm/zOP72SgHtJNn/AAhd/I2v2zU7pJs/4Qu/kbX7ZqArze6TfLzeuaX7C9pJ8vP65qRs9yelJJJ6efU/KvUTdpfYM8+KSUn6xh/CgGF0TwPjOeFsY55weXlqmWtyqRqHJQqqg8YK9n6QFXivhrHNhWVUz0vDfE8mgm5QSd9bsq2yoI7iRwWYhVQgo5AyS2fanXkOdOLPY6xydIHkOhAVipAz5lz++p6xgEkAAnmQBk+evdTjxRgkq6Ger8QzanJKbk0pdrdEKcezxeRJcemMV82X8ObN87+q1epvd4viS/bHXnZfw5s3zv6rVqcJ+g6KKKAKKKKAKKKKAKKKKAKKKKAKKKKAKKKKAKKKKAKKKKAy/wAKbD8J7HGdQ1ySO3HCmuO7Q+g1Hj+E3+Zx/eyV08IXw5sz5K49R6UbW2v0G1VRY2lkmtVRFUqBlZJGPEzHQY7deXKgLhSPZZzf3hHJUtkJ/SAdyP2XU/TSS92nfpcMhmgGI0fg6Esq8ZcY4uIMxHB7bTOeQrjszeUW1xM16UjFyysjx8ZUGNEjIYYJGmDnloeWlARtmcpPl7j7164bue91+PL969Gx72Ng5V1IaaYr1hqDIxGBz1Ffd3lIgAPMPMP+69AMqKKKAKKKKAhze7xfEl+2OvWxYi23dnAY/wCadf0Udj+4VyuXxcQjvWUeof4VM3YQnb1gQCQEnJwOQ6Nxk9wyQPpFAbxRRRQBRRRQBRRRQBRRRQBRRRQBRRSTe7eeDZ8BmnPkRB7aRuxVHf5eygHdFYRCNpbQu5XubqazeIRPHDA3VRXMhUMAQCw4dSck515YDJNo7c4pFgu4ZFil4MzxIGfqq5J4E5Zbh7DpQGy0VlA3+2xEvs2zI5tF1hmxryPV65PYcDl5eyRD4aLdOrd2t1bOB1gUDAHONDkE578CgNPrlc3CRozyMqIoyzMQqgDmSToB5az6/wDDNs4KPFzLcysQqxJE6kk+V1A8mmTqNKqSJd7WnlG0pGjhiZf7nGcL11DpxspyxAI565HZQHTeLb/4R2rbT7NjM0dskkbSvxRxcTqw9twlsAHuydPPXq72IUvrO4llaWZ5GjJwFRVEMp4Y0GSBnvJPpNWuxso4UEcSLGg5KoAHn07fLULasIae0J/wySMPqnH8aArG0/f9z8SD1WpVtEnxq24Y5JDwzjhijZ25JrwqCcfzpttP3/c/Eg9Vqmbq/Clr8lc/ZHUpWys5bYtiC/W2BAuY0jYjQXEXRtjzSqCK8W2xYMAwl1U65imkwc69jYxrnSt2liVgQwDA8wQCD9Bqhb07qWs20rBeiWNWS6eToh0bScCxKgZoyracWmveO01dwOaGqT6opPiEw9rdP5BJHG3pwFJ9IqIiXDTtG1xgLGrAxxoM5ZhqH4tdOw91afc+DuE46Ge5hA/wh1kH/eVmx5M1R9o7Fe0v3jebps28bhigQgF5BghdDqCc+XyVVxaNoZ4TdIX3N5LDIitmZX4sBIwHHCAeZfhI+gV0/DkY90WWLszJE4APcWAK/TnHlr3dwyPc2wijaV/ZeopUH2oyeuwGnnqbddJFnpoJ4gM5LRMV0xk8aBlxr31WjTcrqxNJtGKS4t+jkRsCXOGGnVHPWrDuptGK32vE88qRKbeVQ0jBRksuBltM6UsSS3lLAGGQ8mHUY92tRrjdm1fnCo+KWX1SKEm3f212dxcHj1rxfLR47+ecU1sNoRTrxwSxyqDjijdXGe7KkjOo08tfmjZ+7VsZJ42jyqNHw5Zs6oCdQR2k162baXNldudmzmI9GjMrnIbLHQgqQR1e0Z1OutAfp6isMs/CNtqHKywQXPaHHV846rD1fTTa38NhX31s6eMdpRuLTs9sq6505/yoDXaKzCbw5bPCBlS4Z8qDH0YDDIOdS3D1cY582GMjJHWw8N2zX0k6eE6+6RZ+7LHXlQGlUVytblJEWSNg6OAyspyCDqCCOzFFAdaK8yOFBZiAACSScAAcyT3Vj++XhVmlfxbY8TSMxK+MlMqcYDdFnTQkZdtB3ag0BY/CT4TYdnKYouGa7OgjzpHkZDSY17QQuhI7RzrIrzYl9JNZ3u0Ji001zDGEYaopJYZAwqcvaKP8XYcirjuhuOluenuD092xLNIxLcJbU4ydWznrnXU1J3vUtcbOj0AN10mcfk1LY+nUUAzsYQLu6fOrLAuPihz/APY+iom76XbG6dIopY/GZgPZSknVwAOEpwEYCjPEO81I2TOWubwHHUeJRju6JW18uWP7qf7jRgQSEc2ubonykTOv2KPRVoq2Y58jhG0J5tpPGjPcWtxAqLxOxVJFAxknMDucDtONBryziM+89ngdJMqBjoJlaPOPJKo05a1aN9vg69+az/dtTkqCMEZBGoNX8swWrdW0ZZFHbHaFtJbCA8cVyXeHgPEQYuZTQnVvSaY7A1nvmxr4wq/QsMWPtPprvt3ZUEO0bQwwxRF4rsuY0VSxBhwW4QM8zz7zUfd33W++df6MVZtU6OrHPfHcO6R7U9/WXxLn1Y6eUk2p7+svi3Pqx1BcQbT9/wBz8SD1Wr7sieRNo2zQxdMwjuOpxqhIxHnBbTPkJA8or5tP3/c/Eg9VqXzXk0V5bPbuqOFn1dOMEYTIIyOfeCKldSs1cWjU13kkXHTWF5H3sqxTKPqJGc+YKTr3a1X9o722bbRsnM4jVI7pW6ZXh4S3Q8ORKqnBIYA8uq2uhqLZ78Xye6xW8w19zLxMe723Evkx++o97vd0l5aXEtnMFgS4DcJikwZQgUp1gT1VYHQHrYGa03I4VhknzH36GmWt3HIA0To6kAgowYEHkQQeRrNd+/hT/wBnF97NUp7zd+dvZEtkYk56SEwnJ1JYlV595pLtnZ9tFdhrN0aF7dcBJWkC4djpljwoQwwowNDpSTtE4I7Z9/gkbsfCdp8W49QVrFY7sqOVr+1EDpHJifDOhdccAz1Qy/bWgdJtOPUraXAGmEMkLny9bjXP6Oe3nSHQapXP/BD3l2HBcX9kssUUgCXLsHUHIAjAOO3rMPTReeDmybJiEtsx7YJWA8wR+JAPMtLdobemj2jbPLY3HF4tOpWExynBkh6w4WBwMDOg9sMZp9BvvZkgPI0DYzw3EckWBjOSZFAxoRnOMircGXrSVGaHZYtry8hDvIFeLDyY4jmJW1KgDTOOQ5V92Zse4uLyUW3Q9WGLi6Z3Xm0mOHgRu486k7Tukl2hevG6ujNAVZCCCOgTkRpT3wb+/br5CD15aySuVHbKbji3d6Qnu9lX0WTJZSsAM5geOUHTJwvErnu9rqeWdKVfhqEe2Yx6lfZEdNQcMMuAMg6EdlbnVd3E97P86vP/ACJKu4GEdVKraMl2z0bJG68DETQkMOE83XkR3/vr1vXEptZiVBPDnJA55Gvnq/eFDY1uLcTiCITeMW/soRQ+sqg5YDJzk1Q96Pek3xP4is5KmdWLJ5kbNl8G3wVZfN4/soo8G3wVZfN4/soqDQX+GS66PY90esOJUTq/pOo115EZB8hqp7GIE9qigBVsCRjT2zQ50Hxf3078PtzwbJdcZ6SWJOfLB48//HH01AjiJv1bsFpwnztICPVNAOqre83vzZ3y0v3ZqyUk2x78sfjT/dGgDd/We+fvuFTHxIYhn6c1M3asb1kdobuKOPxi5xE9r0nKZ85cTKSCcnkMZxUPdn29788f7qGqpsiedDI0V1cR+z3HVVwU91fPsbhl1OucZ595q0XTMssHONIuG/Mu0F2fdLNHayoYX4pInkiKjGvsTq/F5MOOR5VYpdvyR56ayugB/iiCTA8uSxMZO3tQDQ1nm1NrX08Elu9xGySKyszQDjwe4o6ry/RpvBv7eJgSW0EuD7aOVoyRj/I6sAc/pGr7kcrwTrojrc7WjudqRlFlUpaShlmhkjZSZYsaSKOY7RnnRu77rffOv9GKoVnvA93tNS8Bg4LSQDMivxZliOQQBjFTN0mJW5yc/wB8uRr5JCB6BpWcup14o7YJDykm1Pf1l8W59WOndJNqe/rL4tz6sdQaCDafv+5+JB6rVD/B8s95bpDwcfBOR0hYKcdHkEqCRp24NTNp+/7n4kHqtUzdX4Utfkrn7I6ldSmRtRbR6k3c2goybVX1xiK4QnHf7KEH0ZpTdXDRP0csNxG+CQDBIc8OOLhKKQwGRkgkajXWtrqtX9uzbWtWzhVtbkjynjhU9uh6ynPkrRwRyQ1Uu6MzO1rfUGaIa4IZ1BBHYQxyDXKzt4knbolRcx5PAANeLtxW3XdhFKCJYo5ARg8aK2h5jUcvJWX717Jit9oYghSGNrWM4jjVFLCSTi0UAFscOfoqsoUbYtQpuqEV+zi4tjHI8Tey9eMgMOqO0gjXzVYk3n2gpHDPE4AxiWDJPlZo3TXzAealdvsc3N3bIJTFrJ1gob/ATjDaY0x9NWW83DuVyYrmJ9NEkiZc/wDWrnGv6JqEpdicksV1MUNvbdi5huHtYpDHFJEwim4eMSNGxZRIvVI4PaljnPOrHB4SYDlZre7jPd0PSKc55NEWB8ucc+2qrebKvo5VgNvHJI0bygRT6FUKqw9kRetll08vOo8wuI/dbK7TXhyIuMemMtkeUVNyRV48Mun/AE5tewzXt5Lb+5O8RHUKa9EvFlWAIPFk5xrz1zTHdPYnjN9MRcXMBjhhINvIE4stL7cFSGAxpkdppHshg0ly4DDMqqQ6lSOGNAcqwBBznnXnoQ13JqynoYxlHdDjjckZQg40HoqqfNmsoXDamarJsa+VQsO0M4B1uLaN2PdlkKekgk0j3Nm2ikD8EVpOnjFz/wA2SF+LppOLmjrw8WSNc4IHZk12C7uoyTFeXKk9kj9Mvb2TBsczyI7O4VI2Nt28tV4EeGVON3KyRlWZncu/XRsLqTjqHHdV9yOZ4JpVwxj4RNrXJtAs9jJEOmgJkSWKVMiRTgAESHPIHgGuBjWqtt8Ztp/kn9U003t3vmuLdYpbZY8zwHjSbiAxIpHVKA+Sle3ve0/yT+qarJ2zfBFxjTVGv+Db4Ksvm8f2UUeDb4Ksvm8f2UVU2K34ekDbPhVuTXcIx36Pmo0Ev9+lTsW3hx9Ly/yqR4bVBTZwIBBv4gQeR0POo9hLm9uh/lS3Xz+6t/8AbH0UA3pFtdx49Yr2/wB4bkeQjxnPnIH009pFdyD8JW69ot5yfMWiA+w0B13bQZumBBD3Uh07OEJGR6UNItj7tXrozxxwmN5pyMzMr46V9SpjI1PLDcqdbo+5zfO7r71qtW5hzZQMOUi9KPIJCZAD5QGxVoqzDPkcIpozrauz7q2V5J7ZxEgy0sbxOoGMk44g+By9rUM3DDHHBcx55dJbTrny54MYrSfCJ8GXnyD/AGVYhV9iMFqpVbRjG6N5HLtDMbq48VkzwkHHssXPuqx7n4MDtjBe4uWPn6Zx9gFMNuQ42rGwXnaScTAcz0sWMnvwDjzUu3M96/rrn7+Ss2qdHXjnvipDykm1Pf1l8W59WOndV7aAY7TtMZwsNwx10HtFz6SBUFxNtP3/AHPxIPVajZlvA9/b+MSiJRHPwt0xiJYmJAqOrKeI8R0B1wdKNp+/7n4kHqtSraRj6eLpeDhMcw6+MHWLTracs1KKyVqjV4t3lIUwXt4oXPtZxKDn/N0yyZx/HzYQ7TtbyPadqsd4kjNBcBRNANFHQ8XH0TpxFmAOQFA4MYNUuDZsHt4gEyMcUDmPI7iYiMjP2V3S2dZVlS4uVkQFUYzM/CDgEAS8Qwccjns7hV96Ob6eS7/6NJhk2ohbjjsZx/hKyzQk8uamOQZ5j23dyqp733Ur3SdNAYSsRA9kRw/WGSvCcgD9IA+So8W8m0Uzi6jkz+Vt1083RFNPPmll1tS5uLsvc9EMQqqLEX4cB2JJDk4Y5AOOxR3UlJNDFhlGdtIYbGvkhvLd5CQvE4yEZtTGwGiAnHl5DtrRId57NmCC6t+MnHAZUD57uAniz5MVmVptcWtzbyskkgDuCsYBbWNhnBI0HOrZ/bfZs/ELiN10Kt4xasRw9oJCsvCcnTPfSD4K6iDcrpjKeQNtS2KkMPFLnUEEe6W/dVlrMZoNkybQhWFraOMW85c20og63HDwhmhZSdOLAJ7+6rHDuwpw9ntC7QYIUC46ePGRjqzcYwCMaEHmM1dM55RXH8FP25IGv70j8sg9EEIP7xXTc/YlvdXlytxEsgWCHh4ua5aXPCw1BOOYNLnhdLq8WSQyuJ9ZCqqW9jj5qgCju0HZTTcqW4W9uPF4opPYIeMSStGfbS44SI2BOe/FZr7jtnxh49kWOfwb2hPsb3MPPSOdiMdgxJxYA7MYqu7E3OmmhLx3eCs1xHwzRK+RHK0a9ZGQ5wuSdck9lXD+0c6YE+z7kE5wYDHMvmJDKQfOvppVuZvHBHbN0vSR5ubknjhlwvFO+AzhSgOoB62hq9ROZZMqXX9yn71bt3luitMbd4hPB142dW90UDMbA9vc1Rdve9p/kn9U1cvCBvBaz2fDBcQyt4xbdVJFY+6r2A5qm7e97T/JP6prOSSfB14JylG5Gv8Ag2+CrL5vH9lFHg2+CrL5vH9lFVNhB4XkV22ZGWAJvVYDIyQqsSQO4HhB+MO+ouzoh4zdN2lolPmEYI9Y198LXv3Y/wAtL9kdctjTFp7zOOrMij6mM6+mgG9Vycf8Xh+aSfeLVjpI3wkPmh+9FAcdzjw2ORoeO5P0iaX+QpjuXsW58QtXS/mXit42VGigdF4kBAxwByq50HENABml+6IxsyDHbBk+UkEk+ckkk95qmbvWIW3hKPMhKK3UnmXBIySArgA510FWi6MsuNzVIunhLjv4dl3Je6hlQhVf+7mN8M6JhSJGXGpByudTryqyvtHaKAcVlBLoM9Bd6k/orNEg597cu81nV81xJH0Ru7gp1Dhij6owdSS6FiQyg89cUyt95tox5xcRza8p4FHoMJT94P0VbejB6eVVwN12g820peOGaDhtYRwSlM+6S5ZejdlweWc68Pmrlub72/XXP38lR93NozXF3cSXAi6QQ26DogwHDxzn/GxOc/YK67h/B9r8kP41Rvk6ccdsUmPqSXHwjD82n+8hp3SS4+EYfm0/3kNQXEG01Pj9yezhgGf+lv5j00z3OgV79VdVZTa3GQwBB69vzBqHtb31P+r9Ra7bsXyw3yO6yEeLzj2ON5CMyW+pVATjy4qY9TPN9jL7ebqWUgw9rD/0oFIz3FcEcqqW19zLYX9pCnTRpLFclgk8uhjEQQrliBjiJxyOdQasw31sckNcLHjQ9KrxjPdmRQM+TnoaWwbYt7nasLQzxSqlpcapIGCsZIB2HQla2dHnwc17kefwdnXo72YEnTpI4nAHdhVQ58uaqW0dlyWt6YZZVl9gR1ZYymjO64YcTa9XmO+tnFZxv/bgXySa5a3CnuwkjEY8vXPoFVlFJG2nyzlOmys3EEjywCGMyvxseBWUHHRvkjjIGndmpFwk8eOktLtdOIkQO4A15tFxAcuWaZ7re/rbzyfdvWpVWMbRpmzvHKqMHn2taklZWQHOqyqVI+MrgEfTXyOOzcngMOdMmJwp8mTGw089azOOLasOCMpaTcQ1zh5IuE93NG9FTNpbt2k4AmtoZMcuKNcjPPBxkZ/hU7Cv1a7oxrYEIQ3CjOBMfbEk+0TmTqak2W0bmG7l8WlWImGLi4og+cNJjGWGO2pD2UcN1eRRIEjWfCqowB7HGdPpqRu3u8Lu8nBmliKQRY6Po9ctL7YSI2QMdmKok7OiUo7LfQZRb77QQANHazYxlsyRMw82GUHy5x5K87s75yWyPHPZuymSWUNBLG+ssjycJVyh6vFjIznyVOn8H1wo9ivEfTlNB25/zROuBj9E/wAkuzdg300ZkjW2cK8sZHSuhLRu0Z4QY2ABK5GT2/TV/UjD8CSOu/e9dpc2uFgmSZXiZGe3I4T0iFgZMFcYGDg4OBqaWbQUGKQEZBRtPoNcN6NmXiW7ma0eNA0fFJ0kLKPZE1GH4iCeXV7eQqRfe5yfFb7DVJN9zfFGMVUWaX4Irsy7Hs2IAwjJp/6btGD9IXP00VG8CXwLafrvvpKKg0F/hMdTtLZKHUhrlsY7oxg+kfuqFsH3xffLp9zFXfwjqTtjZWAThLknydUc64bB93vvl0+5ioB3SUj/AIiD2eKH70f/AN9FOqS2x/4hP82g9eagI+7EoXZULMcKttkk9gCkk+ipGw/B4hs7f+83COYoy3C0bLkqMhQ8ZPDnlSzZ/wAB/wDsn+7atJ2H72g+Sj9UVeCTOXUzlFKmZ1vXurNaQmaK4WRVaJeGaPrEvIsft4yAB1s+07O2un9jtoLzFq4/QlkUj9qPBq3b9QcdpwZxxT2i554zcwjOKsFX2KzD6iaiuTKtz7eaO8vFnj6Nwtt1eNW09mwQVOMHnip24fwfa/JD+NSnuFG09oHOeCK04gOYwsrY8+CD9NRdw/g+1+SH8ayfDO6EnKKbH1JLj4Rh+bT/AHkNO6SXHwjD82n+8hqC4n2t76n/AFfqLUK1221pewSLG0uY50KKyqSD0R5vpoQDU3a3vqf9X6i0kvffVt8Sf7EoiJJNUzRIfCFEx4ZLW5TTJJWJlz3DgkJ/dSHb+3dnS7QgaePpYFgmRi9pMQrl0KkKYtThWGQO3nS2ir72YLTQTtWWKN9gs+ktsjDsE7xBcaaDjVVI7hikG3FRb7hhuHni8WjdC83S8PE7ghXJJIIVTqT568GlVvEq3knCoXMMZOABk8bjJx24A9FQ5WWhh2u7H2xEkN5biF0R+KTrOhcY6N89UOuv0+mr9JFtBQeGS0lOnCGiliHPXJEknZy07PLkZXfhuOHheSM8bdaJ2RvaNyZSDUyK4uUGEvbsDn1pBIfTKrH6M4qYyorlwubtUPG2tfR7WAe0jlkazI4IJ1wVWXR8zBManHDqdQe+rO287rnpLC+QDtEccuvcBBI7Hz4xpWdRXN2lwLlbovKIjCDNEjYQsGI9j4MniGcmmi737SXQNZv5WglB82FmxipU0ZS08n2Qo8dE1zeSKrqGuOUiFGGI4x1lbUHSm+421IIL246eaKLjhgC9JIqcR45dF4iMnUcu+kVpevNNdSSKqM0+SqsWA9jjGhIBPoqTsPbSW15MXtnuA0MPtBGeHDSZ90Yc89ndVU/Ubzi3i20bDBdI5wjoxHPhYH7DSLcT3s/zq8/8iSqrJtPYbKOOxC9pA2ewIPcTHHg48hI89Jtyl2WIgr3k9vJxzAYuJ4AV6RuDtCAlOE4B/fmtN3Jx+V6X1+C9+FH4Mn88P30dUC+9zk+K32GnW9VhB4nKse1ppQOuIZLmCXiw3GEyV6Q9bGOsTgYpLfe5yfFb7DVJ9Tp0yqLX5mheBL4FtP1330lFHgS+BbT9d99JRVDpEm+Tn+0FsMnAsmIGTgEvJkgcsnA9A7q9bvSlmuifzqQfsrGo/cBUXeOMtvIDn2lkD/8AIrp9LZrtuh7i/wA4ufvnoB3SS1H/ABC4+bwevNTuq2vu+0vk4vumoDlYxkbFAP5ix9MRI/caq9pvBNCi8O1Jg3AihMxykZAwBGUJ7uWtL939u7MghBu4DLOeAFXhDlVEaKuDJpwELxDXOH00q0wb6W6gC1tlU4wqtJbxczyARnI78YpZDin1RDvN59pyqqqZLgCSFsGwdMMkqSKS2VA1XXJxjPLQi17H3m2r0hE9nC0ZI4XEgiYDXPEgeXrEY0B0Pb3Kf7UXTAFbaFe/iuGb1YQPtqKNq351M0C68hbsR6TJmrbmZvDB9jvtazvI22hfBrePpow7RYeXAhiIAD5TBOv+E8xSzdfat1FawqpgZBEvAGRwdRkcTBz345V8itdoXrTR+Njok9jcOqrxF1ViOGJASnCcavn6Mgr3CW0j2804jMXAq4lwCCgYYDDIwNO2qmiVKkWf+090AM20DHtIuHA9Bi09JqDLt6c3iz+KMY0heIKJY+IlnVi2SR1cKMDQ0njkbOY7ieYYBwlt0gwdBlo4/p5ivVhDfT3BiiZEAQSEzwPG3CWK6Lzblz0oSNTfrPLJMgIV+AgMACOqAQcEjmDS+999W3xJ/sSpkGzvF2aHi4igjBbGMkqCcDuyTjyVP2FsWG6vo451LKsE7jDuhDB4ADxRsp5E6Z7alKyspKKtnCirqfB5a9bhe5UkEA+MO3DnuEhYZHlB+mq9NuWy3yWyXs4RoJJsskDMCjxpjPRjIPGTy7BVtjMVqYMV0tj9+P8AIR+vJV3ufB9MSOjvQoxrx2wY586yLp5MVUbzZEtrfvHNJHIfF42VkUrleOQDiUk4bIPI45VDi0XhmhN0meLz3SH47fdvUyo8tpLLLAkCK8nExCs/ANI2z1sH7KYXOxb6MAvZu3f0EkcmNdNCynl24qKZdzinTZHoqM00okMbWl2rhA5HRBjwk8IOI2Y44tOVEt0VGXgukX/M1rOB6eClE7l7kbZHt7n5f/Tjr7CP73If/Ri9aSuewpQxuGGcGY81Kn2idjAEV1jmUXMillBMcWASATgy5wO2oJGFfCM86+4ooBPtuxhWGSToo+JFLAhVBGNdDjSmN4fY3+I32Gou8XvWf5NvsqVd+5P8RvsNAaH4EvgW0/XffSUUeBL4FtP1330lFAVbaF5x7zXK4x0VoiZzzz0UmfJ7fH0VM3Q9wf5xc/fPUGONW3j2k/MrHCowe+OLi/ev7qn7mnNojdrtK7edpHJ/fQDqqxJMFk2o5PVWKPJ54xCxPLtAI08oqz1S9pyhbfbBP+Zhp+lbxKP3mgJ12hi2OQ6jiSyCkacxEFOvkNM7bYkAiVHhhbCKrexrroAeY7aj7fh49nypnHFDw57sgCneMUAll3Ssmx/dohj/ACrw+ngxn6a5PubZ/wCGNkHdHLKufPwvrT+igEO6tikLXaRg8IuABxMWPuEJ1ZiSdSeZ7agQ7QWK+vcwTSEmDrRQmTA6JdCRy78U12BIGkvSPzojX9GGBT+8V82Ac3F82NfGFX6Fhix9pP00B0s9qzSqrRWN00b4KP7AoIPI4aUEDzgVEtuk/CcnSxNEfFI8KzIxI6WTX2NmHPI59lXHc/3jbfJJ9lIdrfCzfMo/vpKu4pKzlx55SybWVna3vqf9X6i0w3H+EU+bXH3lvSm+m4ru6GPaui/9tD/GpW7kMz30Yt5UhfoJyWeLpARxwZHDxrg5xrns8tVj1Ns32M1djgZOgFUG43wsfwlDN41CY/FZ0LBsgMZYSAcagkKxGeYGamb2zX6Wkik2rGX2DjQzRMDKRFGUXr9bLDmwGnOve6Nj01qGSWaG3bijghhcIFjQmJW41UO7SBRJxkk9YYxWrbukcEIRUXKT/LgmpvzYt7nK02OfQwzS4+N0aHGezPPB7qzve3ea2l2gZEk6otkjPEjqQ6yy8SsrKGDDI0I7RV9gtha3eVubt1jtpppUluJZVZRwhB7KxCnPEcjXq9xrlstbsxWdr45JDKloJrhsRzSO0hwoLShgArB9RnixjIxmqtt8HRjhCC8xWZwu98VtNBNGYpSpfqmUKAChXrHBIOvLFMD4YrhsNHb2+GYKEMjswzpqQB5+XKtHt9h3CsWe9MueyS1tuff1I1OfOe2qxvVsaSGJ5pV2ZO8hWIO+z0R1eT2KNw5dweFyjEMp6qHHcaSjkXR0dOLNpJP8SG5/q1/e/wAiHd3ftpNqia7CxR9D4sTGWKBmYOpfiOg1K57OLXAya2Ssq2Vuks3SwQxWKC3WAL01ksjyccKPxPMsitxFi2Rw6aY8nfwe7dtbSSWzeRLfCrI0UjsFhlBMc6I8zHKMQkiDJOJG1OKtjckvUYayOGcm8Kca7Xfxwu36+4t2l79vvnH+lFTjcjZMFxLdCeGKUBbfAkRWxrNy4hSK5uEku7142V0NxoyMGB9ij5EaGrV4Nvdrv4lv9s1I/cMlrD8DX8X+zs58Uj+guPRhtKQ7rbl2k8TySCUt4xcoMXE6gBJnVQAr40UAfRWiVXdxPez/ADq7/wDIkrSkcayT2vllT313Biis7maO4uhwQyNwNIrq2BnB4lJx2aHPlpHd+5P8RvsNaV4Qvgy8+Qk9U1mt37k/xG+w1nNUzs005Si7ZofgS+BbT9d99JRR4EvgW0/XffSUVQ6Sl7DuFk27tUocgFV5EaoQjDXuYEU33K95Q/8AX67VV919pQwbT2wZpY483T8PSOq5xJNnHERns9IpruZvBarZQh7mBGwxKvNGGGXY4ILZHOgLdVG25rabXI5GTAPfiOEH0EEecVZf7SWf53bfXxf7qom3d4YBY38azRM8ly/Cobi4lZkyy8PZw5OeWlAXLeiVo7FtNfYUIP6UkaN9OCafGqBvXvvYz27RxXAZ2eEgdHKuiyox1ZABhQTqeyrId7rH87g/bFAOqKS/2usfzuD9sV9XeyyJwLqEk8gHFAed2UIa8JBAa7kI8o4IxkfSCPoNfd2/dr351/pQ153Vv1mW4KYKrdSqCM6+1YnXysR9FQbDaywy34KzM3jBYCOCWTPsMWBxIhUHI5EigL3uf7xtvkk+ykO1vhZvmUf30lLdg7/xW9tb27wXck0cEfSqkIXgJHIiVk7QdQCPLS+53wie/a4eG5ij8WSLLwltRI7E+xF9MEeXyVpJqjiw45LJbXHJAn9+XnyqfdR1ztdrzW96jQLGzdBKMS8WMF4ifa656o/fUH8PW73dyVk9u6uuUdcgRopPWUY1BGtRJ9swC7QmVMCKRSc8jxIcHuOhrM7Gk1TLTf7evbxjEY044YZbqJbYSFjKg6OHPFphXfpAMHJjFXWw28I0jiSxvgFVUUeKlRoAo5nCjznArFNqQw3l3AOvLDlI5GhkVeAySBVJZkYdvLGtad+IXZ35a8+sh/o1ZSZlLBBqhltRpWt7mWa2aEzzWlqI5GUs0JkRWyI3IHEZZRjPLFPdsWMqXi3UMJnDwiCRVkRWXgZnRlDkBgS7A9YY6vPWsOv/AAfwDaF5GrOLe2ls4yobrt4wUTIcqRkMSxHDry0q/wBx4IIbeJ2W/v0ijV34UYHAGWOFRdTz5DU9lRbuy/lx27exbH2xcBuE7Ou8adYNakff0k3rhk2giWZtLlA80TSNIgCCNXy56RHIyVGig5yw5a4rdnuAjm1U3e1Y2uo2kAZh7HwgNiTGgJzoOfkGuK6u58rOkabTu+J7uWzXpInUFolJd1IuGzHxDhzoc500OJ3szWngnaL/AGDy21ta7SDq8Etra+OqR1gQioJoyvMjIDJ3LprpVGvNrqdoNcRp4xBb3Ms07JHxDoJ1hXJLDXhZXPDjmDjtIl7qbj7QlsreWLbMkEciZSISyqFHcMSAaHuFJt47Ha9v0yTX6ShoESVlkZ+KPgupFQs0eSeGKb6ZF11yItmnlq2/ccI8bXF4YUKRm4JCmNo8Zjjz1GAIycnUDnUjZD7NE834RMYPRw9HxlxpmXixw/RXJZg8tw4BGZipz3xqsRPmPBn6ajWz5uJsdiQg/wDcP2EUvmw4XHbZcvH9iy4AvQnCOy9nj/1BnzUr3Sutn+L67SaAie4KgXxUlelcplJGI1XDZIyc5OcmlrKDzAPnrz0K/wCVfQKtvMvp+Ktj/e2IeIXLLtaScGByELWhVwVOB1IgcHyGq7d+5P8AEb7DS/eS1Q20xKKSEYjqjQ45jTQ+WmF37k/xG+w1VuzTHj2IvfgJP/B4fI8uP2zRXzwEfA8Px5fXNFQaFU3dvrTM6zvb9Mbu5yJDHxnMjY9trrVn/CMH5WL9tP51ZZtx9nOxZrK3ZmJJJjUkk6knTnmvH9gtm/mNt9Uv8qArv4Rg/Kxftp/OlG9e0YfF+rJCx6WDTiU/81Mnn2DXPZirZceC3ZLsWNmgJx7V5VGgxoqOFHLsHlrl+KbZH5mPrZ/6lAVS7267XEkVu9mFjSNi0znrFy+i8BxgBR6a+/hG5/LbN/bk/nVq/FNsj8zH1s/9Sj8U2yPzMfWz/wBSgKr+Ebn8ts39uT+dH4Ruvy2zf25P51avxTbI/Mx9bP8A1KPxTbI/Mx9bP/UoDM4r+ezdolms/Z3muTIOJxxErlMcYxoQR8U122ZtqWIynprVjLJ0jEqRg8KpgAS8sKK0Y+CXZH5mPrZ/6lRPxNbJ/Iv9dJ/uoDPTdcU8s0ksOZFjXhTQDgzjm555rv45H+UT9tf51e/xNbJ/Iv8AXSf7qPxNbJ/Iv9dJ/uoDNbO5TxidukTURAdcdiny8tf3Gp/jcf5RP2l/nV7/ABNbJ/Iv9dJ/uo/E1sn8i/10n+6gM1iltelm8ZF1IrdCU8VniQdTiPWDSL1gxyO7JqY3hH2eDgy7b/8A2V/qVfvxNbJ/Iv8AXSf7qPxNbJ/Iv9dJ/uoCi2EcN7FcTbMg2m8zPGWeS4g4TJGQ6GVXlywXmNCPRVw3l8L8Vmxins7qObg4lV+hIOc8JJSU6ZGNM8jUr8TWyfyL/XSf7qi33gP2Y+OHxiLGc9HKDnlz6RW5eTHM86ASRb2S2VxLPLK8kUciQ3AaVpC2XljLiM4ELB42ZEQAFCMjJDGzWPhbsZg5hju5OAcT8FuW4RnGTg95r5tPwUQ3EaRT320JI0xwo00WNBwgkdDqQNMnJpX+IXZ35a8+sh/o0BXtobS2dc+xbJsIXBaMSStbxluKU4SKET9VHOHPEw4F4DgMTSu7ntykduy+LLI6OZYIVMnRdHdwOJ1gj6MushIBVQWSQHQg4uj+BCBUaOC8uUjkKdKjiJwwUkjHVXDDOjYOMnvr3J4CrBsF57wkKq544RooCj/k9wAoDPth7JUwIzNMsjDLkSyA5J1JGcZPmqUuwlBLCW4BbGT0pyccs+arvH4CrBTlbi9B7xLEPshrr+JKy/Or/wCuj/pUBSotmcPKafXvfi9YHFfJNnOeVxMvkHRn7Uq7fiSsvzq/+uj/AKVH4krL86v/AK6P+lQFCuNjM6lHuJirDBHsWo+rovLKbgfFw2OE6GKPu7wBV3TwJwqTw316vmdf4LXlvAhAdTfXhPeWX+VAdv8A8d7lm2W6sdI7mRV05ArG/wBPWZj9Nfas/g73OGy7U24lMxaRpWcrw6kKuAuTgYUdp1z5qKA//9k="/>
          <p:cNvSpPr>
            <a:spLocks noChangeAspect="1" noChangeArrowheads="1"/>
          </p:cNvSpPr>
          <p:nvPr/>
        </p:nvSpPr>
        <p:spPr bwMode="auto">
          <a:xfrm>
            <a:off x="1143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" name="Retângulo 20"/>
          <p:cNvSpPr>
            <a:spLocks noChangeArrowheads="1"/>
          </p:cNvSpPr>
          <p:nvPr/>
        </p:nvSpPr>
        <p:spPr bwMode="auto">
          <a:xfrm>
            <a:off x="36512" y="764704"/>
            <a:ext cx="9144000" cy="1296144"/>
          </a:xfrm>
          <a:prstGeom prst="rect">
            <a:avLst/>
          </a:prstGeom>
          <a:effectLst/>
          <a:extLst/>
        </p:spPr>
        <p:txBody>
          <a:bodyPr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marL="342900" lvl="1" indent="-342900" algn="just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Atendimento ao § </a:t>
            </a:r>
            <a:r>
              <a:rPr lang="pt-BR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3º do Art. 50 da L.C. 101/2000</a:t>
            </a:r>
          </a:p>
          <a:p>
            <a:pPr marL="0" lvl="1" algn="just" fontAlgn="auto">
              <a:spcAft>
                <a:spcPts val="0"/>
              </a:spcAft>
            </a:pPr>
            <a:r>
              <a:rPr lang="pt-BR" sz="2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§ </a:t>
            </a:r>
            <a:r>
              <a:rPr lang="pt-BR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3º A Administração Pública manterá sistema de custos que permita a avaliação e o acompanhamento da gestão orçamentária, financeira e patrimonial.</a:t>
            </a:r>
          </a:p>
          <a:p>
            <a:pPr marL="0" lvl="1" algn="just" fontAlgn="auto">
              <a:spcAft>
                <a:spcPts val="0"/>
              </a:spcAft>
            </a:pPr>
            <a:r>
              <a:rPr lang="pt-BR" sz="2000" dirty="0" smtClean="0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" pitchFamily="34" charset="0"/>
                <a:ea typeface="+mj-ea"/>
                <a:cs typeface="Arial" pitchFamily="34" charset="0"/>
              </a:rPr>
              <a:t>    </a:t>
            </a:r>
          </a:p>
          <a:p>
            <a:pPr algn="just" fontAlgn="auto">
              <a:spcAft>
                <a:spcPts val="0"/>
              </a:spcAft>
            </a:pPr>
            <a:endParaRPr lang="pt-BR" sz="20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 fontAlgn="auto">
              <a:spcAft>
                <a:spcPts val="0"/>
              </a:spcAft>
            </a:pPr>
            <a:endParaRPr lang="pt-BR" sz="20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>
            <a:spLocks noChangeArrowheads="1"/>
          </p:cNvSpPr>
          <p:nvPr/>
        </p:nvSpPr>
        <p:spPr bwMode="auto">
          <a:xfrm>
            <a:off x="11211" y="2204864"/>
            <a:ext cx="9144000" cy="5616624"/>
          </a:xfrm>
          <a:prstGeom prst="rect">
            <a:avLst/>
          </a:prstGeom>
          <a:extLst/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lvl="1" indent="-342900" algn="just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Subsidiar as tomadas de decisões da alta gestão e da gestão operacional, visando a constante melhoria da qualidade dos gastos públicos;</a:t>
            </a:r>
          </a:p>
          <a:p>
            <a:pPr marL="0" lvl="1" indent="-342900" algn="just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BR" sz="2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lvl="1" indent="-342900" algn="just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Subsidiar a gestão e elaboração das projeções orçamentárias;</a:t>
            </a:r>
          </a:p>
          <a:p>
            <a:pPr marL="0" lvl="1" indent="-342900" algn="just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BR" sz="2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lvl="1" indent="-342900" algn="just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Possibilitar maior transparência para o controle social;</a:t>
            </a:r>
          </a:p>
          <a:p>
            <a:pPr marL="0" lvl="1" algn="just" fontAlgn="auto">
              <a:spcAft>
                <a:spcPts val="0"/>
              </a:spcAft>
            </a:pPr>
            <a:endParaRPr lang="pt-BR" sz="2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lvl="1" indent="-342900" algn="just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Fomentar a disseminação da cultura de gestão de custos como oportunidade de expansão do potencial de atendimento à demanda social.</a:t>
            </a:r>
          </a:p>
          <a:p>
            <a:pPr marL="0" lvl="1" algn="just" fontAlgn="auto">
              <a:spcAft>
                <a:spcPts val="0"/>
              </a:spcAft>
            </a:pPr>
            <a:endParaRPr lang="pt-BR" sz="2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lvl="1" algn="just" fontAlgn="auto">
              <a:spcAft>
                <a:spcPts val="0"/>
              </a:spcAft>
            </a:pPr>
            <a:r>
              <a:rPr lang="pt-BR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GESTÃO DE CUSTOS X   DESPERDÍCIOS X OFERTA DE SERVIÇOS</a:t>
            </a:r>
          </a:p>
        </p:txBody>
      </p:sp>
      <p:cxnSp>
        <p:nvCxnSpPr>
          <p:cNvPr id="6" name="Conector de seta reta 5"/>
          <p:cNvCxnSpPr/>
          <p:nvPr/>
        </p:nvCxnSpPr>
        <p:spPr>
          <a:xfrm flipV="1">
            <a:off x="1763688" y="5885656"/>
            <a:ext cx="0" cy="288032"/>
          </a:xfrm>
          <a:prstGeom prst="straightConnector1">
            <a:avLst/>
          </a:prstGeom>
          <a:ln>
            <a:solidFill>
              <a:srgbClr val="FFE38B"/>
            </a:solidFill>
            <a:tailEnd type="arrow"/>
          </a:ln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114300" prst="hardEdge"/>
            <a:contourClr>
              <a:schemeClr val="dk1">
                <a:shade val="65000"/>
                <a:satMod val="150000"/>
              </a:schemeClr>
            </a:contourClr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>
            <a:off x="4572000" y="5885656"/>
            <a:ext cx="0" cy="296416"/>
          </a:xfrm>
          <a:prstGeom prst="straightConnector1">
            <a:avLst/>
          </a:prstGeom>
          <a:ln>
            <a:solidFill>
              <a:srgbClr val="FFE38B"/>
            </a:solidFill>
            <a:tailEnd type="arrow"/>
          </a:ln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114300" prst="hardEdge"/>
            <a:contourClr>
              <a:schemeClr val="dk1">
                <a:shade val="65000"/>
                <a:satMod val="150000"/>
              </a:schemeClr>
            </a:contourClr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 flipV="1">
            <a:off x="7380312" y="5877272"/>
            <a:ext cx="0" cy="296416"/>
          </a:xfrm>
          <a:prstGeom prst="straightConnector1">
            <a:avLst/>
          </a:prstGeom>
          <a:ln>
            <a:solidFill>
              <a:srgbClr val="FFE38B"/>
            </a:solidFill>
            <a:tailEnd type="arrow"/>
          </a:ln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114300" prst="hardEdge"/>
            <a:contourClr>
              <a:schemeClr val="dk1">
                <a:shade val="65000"/>
                <a:satMod val="150000"/>
              </a:schemeClr>
            </a:contourClr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82215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"/>
                            </p:stCondLst>
                            <p:childTnLst>
                              <p:par>
                                <p:cTn id="31" presetID="6" presetClass="entr" presetSubtype="16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00"/>
                            </p:stCondLst>
                            <p:childTnLst>
                              <p:par>
                                <p:cTn id="35" presetID="6" presetClass="entr" presetSubtype="16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00"/>
                            </p:stCondLst>
                            <p:childTnLst>
                              <p:par>
                                <p:cTn id="39" presetID="6" presetClass="entr" presetSubtype="16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>
            <a:spLocks noChangeArrowheads="1"/>
          </p:cNvSpPr>
          <p:nvPr/>
        </p:nvSpPr>
        <p:spPr bwMode="auto">
          <a:xfrm>
            <a:off x="0" y="1052150"/>
            <a:ext cx="9144000" cy="1077218"/>
          </a:xfrm>
          <a:prstGeom prst="rect">
            <a:avLst/>
          </a:prstGeom>
          <a:noFill/>
          <a:extLst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spcBef>
                <a:spcPts val="1800"/>
              </a:spcBef>
            </a:pP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Toda </a:t>
            </a: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rande </a:t>
            </a: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aminhada começa com um pequeno passo </a:t>
            </a:r>
            <a:r>
              <a:rPr lang="pt-BR" sz="2000" b="1" i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Lao</a:t>
            </a:r>
            <a:r>
              <a:rPr lang="pt-BR" sz="2000" b="1" i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i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Tsé</a:t>
            </a:r>
            <a:endParaRPr lang="pt-BR" sz="2000" b="1" i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-36512" y="3284984"/>
            <a:ext cx="9144000" cy="2970044"/>
          </a:xfrm>
          <a:prstGeom prst="rect">
            <a:avLst/>
          </a:prstGeom>
          <a:noFill/>
          <a:extLst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spcBef>
                <a:spcPts val="1800"/>
              </a:spcBef>
            </a:pPr>
            <a:r>
              <a:rPr lang="pt-BR" sz="2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Stênio</a:t>
            </a:r>
            <a:r>
              <a:rPr lang="pt-BR" sz="2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Luiz de Barros Melo Rios</a:t>
            </a:r>
          </a:p>
          <a:p>
            <a:pPr algn="ctr">
              <a:spcBef>
                <a:spcPts val="1800"/>
              </a:spcBef>
            </a:pPr>
            <a:r>
              <a:rPr lang="pt-BR" sz="1800" b="1" i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Auditor Fiscal do Tesouro Estadual</a:t>
            </a:r>
          </a:p>
          <a:p>
            <a:pPr algn="ctr">
              <a:spcBef>
                <a:spcPts val="1800"/>
              </a:spcBef>
            </a:pPr>
            <a:r>
              <a:rPr lang="pt-BR" sz="1800" b="1" i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Coordenador do GTCUSTOS/PE</a:t>
            </a:r>
          </a:p>
          <a:p>
            <a:pPr algn="ctr">
              <a:spcBef>
                <a:spcPts val="1800"/>
              </a:spcBef>
            </a:pPr>
            <a:r>
              <a:rPr lang="pt-BR" sz="1800" b="1" i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3"/>
              </a:rPr>
              <a:t>Stenio.rios@sefaz.pe.gov.br</a:t>
            </a:r>
            <a:endParaRPr lang="pt-BR" sz="1800" b="1" i="1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1800"/>
              </a:spcBef>
            </a:pPr>
            <a:r>
              <a:rPr lang="pt-BR" sz="1800" b="1" i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(81) 31836825</a:t>
            </a:r>
          </a:p>
          <a:p>
            <a:pPr algn="ctr">
              <a:spcBef>
                <a:spcPts val="1800"/>
              </a:spcBef>
            </a:pPr>
            <a:endParaRPr lang="pt-BR" sz="2000" b="1" i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764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WordArt 28"/>
          <p:cNvSpPr>
            <a:spLocks noChangeArrowheads="1" noChangeShapeType="1" noTextEdit="1"/>
          </p:cNvSpPr>
          <p:nvPr/>
        </p:nvSpPr>
        <p:spPr bwMode="auto">
          <a:xfrm>
            <a:off x="1476375" y="47625"/>
            <a:ext cx="6264275" cy="18240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>
              <a:defRPr/>
            </a:pPr>
            <a:r>
              <a:rPr lang="pt-BR" sz="3600" b="1" kern="10" dirty="0">
                <a:gradFill flip="none" rotWithShape="1">
                  <a:gsLst>
                    <a:gs pos="0">
                      <a:schemeClr val="bg1"/>
                    </a:gs>
                    <a:gs pos="30000">
                      <a:schemeClr val="bg2">
                        <a:lumMod val="75000"/>
                      </a:schemeClr>
                    </a:gs>
                    <a:gs pos="70000">
                      <a:schemeClr val="bg2">
                        <a:lumMod val="25000"/>
                      </a:schemeClr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  <a:tileRect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                </a:t>
            </a:r>
          </a:p>
        </p:txBody>
      </p:sp>
      <p:sp>
        <p:nvSpPr>
          <p:cNvPr id="10" name="Título 4"/>
          <p:cNvSpPr txBox="1">
            <a:spLocks/>
          </p:cNvSpPr>
          <p:nvPr/>
        </p:nvSpPr>
        <p:spPr>
          <a:xfrm>
            <a:off x="0" y="2420888"/>
            <a:ext cx="9144000" cy="2232248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pt-BR" sz="60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METODOLOGIA ADOTADA</a:t>
            </a:r>
          </a:p>
        </p:txBody>
      </p:sp>
    </p:spTree>
    <p:extLst>
      <p:ext uri="{BB962C8B-B14F-4D97-AF65-F5344CB8AC3E}">
        <p14:creationId xmlns:p14="http://schemas.microsoft.com/office/powerpoint/2010/main" val="29872546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upo 33"/>
          <p:cNvGrpSpPr/>
          <p:nvPr/>
        </p:nvGrpSpPr>
        <p:grpSpPr>
          <a:xfrm>
            <a:off x="1890638" y="1181584"/>
            <a:ext cx="1114252" cy="400110"/>
            <a:chOff x="1890638" y="1516722"/>
            <a:chExt cx="1114252" cy="400110"/>
          </a:xfrm>
        </p:grpSpPr>
        <p:sp>
          <p:nvSpPr>
            <p:cNvPr id="27" name="Retângulo 26"/>
            <p:cNvSpPr/>
            <p:nvPr/>
          </p:nvSpPr>
          <p:spPr>
            <a:xfrm>
              <a:off x="1890638" y="1556792"/>
              <a:ext cx="1042244" cy="288032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800" b="1" dirty="0"/>
            </a:p>
          </p:txBody>
        </p:sp>
        <p:sp>
          <p:nvSpPr>
            <p:cNvPr id="31" name="CaixaDeTexto 30"/>
            <p:cNvSpPr txBox="1"/>
            <p:nvPr/>
          </p:nvSpPr>
          <p:spPr>
            <a:xfrm>
              <a:off x="1908150" y="1516722"/>
              <a:ext cx="10967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LUCRO</a:t>
              </a:r>
              <a:endParaRPr lang="pt-BR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ítulo 4"/>
          <p:cNvSpPr txBox="1">
            <a:spLocks/>
          </p:cNvSpPr>
          <p:nvPr/>
        </p:nvSpPr>
        <p:spPr>
          <a:xfrm>
            <a:off x="1081484" y="42267"/>
            <a:ext cx="6946900" cy="506413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pt-BR"/>
            </a:defPPr>
            <a:lvl1pPr algn="ctr" eaLnBrk="1" fontAlgn="auto" hangingPunct="1">
              <a:spcAft>
                <a:spcPts val="0"/>
              </a:spcAft>
              <a:defRPr sz="3200" b="1">
                <a:solidFill>
                  <a:schemeClr val="tx2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</a:defRPr>
            </a:lvl2pPr>
            <a:lvl3pPr algn="ctr" eaLnBrk="0" hangingPunct="0">
              <a:defRPr sz="4400">
                <a:solidFill>
                  <a:schemeClr val="tx2"/>
                </a:solidFill>
              </a:defRPr>
            </a:lvl3pPr>
            <a:lvl4pPr algn="ctr" eaLnBrk="0" hangingPunct="0">
              <a:defRPr sz="4400">
                <a:solidFill>
                  <a:schemeClr val="tx2"/>
                </a:solidFill>
              </a:defRPr>
            </a:lvl4pPr>
            <a:lvl5pPr algn="ctr" eaLnBrk="0" hangingPunct="0">
              <a:defRPr sz="4400">
                <a:solidFill>
                  <a:schemeClr val="tx2"/>
                </a:solidFill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9pPr>
          </a:lstStyle>
          <a:p>
            <a:r>
              <a:rPr lang="pt-BR" dirty="0" smtClean="0"/>
              <a:t>VISÕES DOS SETORES</a:t>
            </a:r>
            <a:endParaRPr lang="pt-BR" dirty="0"/>
          </a:p>
        </p:txBody>
      </p:sp>
      <p:sp>
        <p:nvSpPr>
          <p:cNvPr id="25" name="Título 4"/>
          <p:cNvSpPr txBox="1">
            <a:spLocks/>
          </p:cNvSpPr>
          <p:nvPr/>
        </p:nvSpPr>
        <p:spPr>
          <a:xfrm>
            <a:off x="73199" y="573582"/>
            <a:ext cx="3130649" cy="506413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pt-BR"/>
            </a:defPPr>
            <a:lvl1pPr marL="342900" indent="-342900">
              <a:buFont typeface="Arial" panose="020B0604020202020204" pitchFamily="34" charset="0"/>
              <a:buChar char="•"/>
              <a:defRPr b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 marL="0" indent="0">
              <a:buNone/>
            </a:pPr>
            <a:r>
              <a:rPr lang="pt-BR" dirty="0" smtClean="0"/>
              <a:t>SETOR PRIVADO</a:t>
            </a:r>
            <a:endParaRPr lang="pt-BR" dirty="0"/>
          </a:p>
        </p:txBody>
      </p:sp>
      <p:sp>
        <p:nvSpPr>
          <p:cNvPr id="29" name="Igual 28"/>
          <p:cNvSpPr/>
          <p:nvPr/>
        </p:nvSpPr>
        <p:spPr>
          <a:xfrm>
            <a:off x="3132013" y="1221654"/>
            <a:ext cx="503883" cy="288032"/>
          </a:xfrm>
          <a:prstGeom prst="mathEqual">
            <a:avLst/>
          </a:prstGeom>
          <a:solidFill>
            <a:srgbClr val="19316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grpSp>
        <p:nvGrpSpPr>
          <p:cNvPr id="33" name="Grupo 32"/>
          <p:cNvGrpSpPr/>
          <p:nvPr/>
        </p:nvGrpSpPr>
        <p:grpSpPr>
          <a:xfrm>
            <a:off x="323528" y="1165615"/>
            <a:ext cx="1563366" cy="400110"/>
            <a:chOff x="323528" y="1500753"/>
            <a:chExt cx="1563366" cy="400110"/>
          </a:xfrm>
        </p:grpSpPr>
        <p:sp>
          <p:nvSpPr>
            <p:cNvPr id="26" name="Retângulo 25"/>
            <p:cNvSpPr/>
            <p:nvPr/>
          </p:nvSpPr>
          <p:spPr>
            <a:xfrm>
              <a:off x="323528" y="1556792"/>
              <a:ext cx="1563366" cy="2880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30" name="CaixaDeTexto 29"/>
            <p:cNvSpPr txBox="1"/>
            <p:nvPr/>
          </p:nvSpPr>
          <p:spPr>
            <a:xfrm>
              <a:off x="666948" y="1500753"/>
              <a:ext cx="10967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CUSTO </a:t>
              </a:r>
              <a:endParaRPr lang="pt-BR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8" name="Grupo 87"/>
          <p:cNvGrpSpPr/>
          <p:nvPr/>
        </p:nvGrpSpPr>
        <p:grpSpPr>
          <a:xfrm>
            <a:off x="3814044" y="1149646"/>
            <a:ext cx="2774180" cy="400110"/>
            <a:chOff x="3814044" y="1725710"/>
            <a:chExt cx="2774180" cy="400110"/>
          </a:xfrm>
        </p:grpSpPr>
        <p:sp>
          <p:nvSpPr>
            <p:cNvPr id="28" name="Retângulo 27"/>
            <p:cNvSpPr/>
            <p:nvPr/>
          </p:nvSpPr>
          <p:spPr>
            <a:xfrm>
              <a:off x="3814044" y="1797718"/>
              <a:ext cx="2647230" cy="288032"/>
            </a:xfrm>
            <a:prstGeom prst="rect">
              <a:avLst/>
            </a:prstGeom>
            <a:solidFill>
              <a:srgbClr val="19316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CaixaDeTexto 31"/>
            <p:cNvSpPr txBox="1"/>
            <p:nvPr/>
          </p:nvSpPr>
          <p:spPr>
            <a:xfrm>
              <a:off x="3940994" y="1725710"/>
              <a:ext cx="26472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PREÇO DE VENDA</a:t>
              </a:r>
              <a:endParaRPr lang="pt-BR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4" name="Título 4"/>
          <p:cNvSpPr txBox="1">
            <a:spLocks/>
          </p:cNvSpPr>
          <p:nvPr/>
        </p:nvSpPr>
        <p:spPr>
          <a:xfrm>
            <a:off x="107950" y="3084839"/>
            <a:ext cx="3130649" cy="506413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pt-BR"/>
            </a:defPPr>
            <a:lvl1pPr marL="342900" indent="-342900">
              <a:buFont typeface="Arial" panose="020B0604020202020204" pitchFamily="34" charset="0"/>
              <a:buChar char="•"/>
              <a:defRPr b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 marL="0" indent="0">
              <a:buNone/>
            </a:pPr>
            <a:r>
              <a:rPr lang="pt-BR" dirty="0" smtClean="0"/>
              <a:t>SETOR PÚBLICO</a:t>
            </a:r>
            <a:endParaRPr lang="pt-BR" dirty="0"/>
          </a:p>
        </p:txBody>
      </p:sp>
      <p:sp>
        <p:nvSpPr>
          <p:cNvPr id="52" name="Igual 51"/>
          <p:cNvSpPr/>
          <p:nvPr/>
        </p:nvSpPr>
        <p:spPr>
          <a:xfrm>
            <a:off x="4644008" y="4941167"/>
            <a:ext cx="251942" cy="324505"/>
          </a:xfrm>
          <a:prstGeom prst="mathEqual">
            <a:avLst/>
          </a:prstGeom>
          <a:solidFill>
            <a:srgbClr val="19316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grpSp>
        <p:nvGrpSpPr>
          <p:cNvPr id="87" name="Grupo 86"/>
          <p:cNvGrpSpPr/>
          <p:nvPr/>
        </p:nvGrpSpPr>
        <p:grpSpPr>
          <a:xfrm>
            <a:off x="35496" y="4901098"/>
            <a:ext cx="4518992" cy="400110"/>
            <a:chOff x="1979712" y="4901098"/>
            <a:chExt cx="2647230" cy="400110"/>
          </a:xfrm>
        </p:grpSpPr>
        <p:sp>
          <p:nvSpPr>
            <p:cNvPr id="51" name="Retângulo 50"/>
            <p:cNvSpPr/>
            <p:nvPr/>
          </p:nvSpPr>
          <p:spPr>
            <a:xfrm>
              <a:off x="1979712" y="4941168"/>
              <a:ext cx="2647230" cy="288032"/>
            </a:xfrm>
            <a:prstGeom prst="rect">
              <a:avLst/>
            </a:prstGeom>
            <a:solidFill>
              <a:srgbClr val="19316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3" name="CaixaDeTexto 52"/>
            <p:cNvSpPr txBox="1"/>
            <p:nvPr/>
          </p:nvSpPr>
          <p:spPr>
            <a:xfrm>
              <a:off x="1979712" y="4901098"/>
              <a:ext cx="26472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TRIBUTAÇÃO</a:t>
              </a:r>
              <a:endParaRPr lang="pt-BR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0" name="Grupo 79"/>
          <p:cNvGrpSpPr/>
          <p:nvPr/>
        </p:nvGrpSpPr>
        <p:grpSpPr>
          <a:xfrm>
            <a:off x="4932040" y="4901098"/>
            <a:ext cx="2672373" cy="400110"/>
            <a:chOff x="4932040" y="4901098"/>
            <a:chExt cx="2672373" cy="400110"/>
          </a:xfrm>
        </p:grpSpPr>
        <p:sp>
          <p:nvSpPr>
            <p:cNvPr id="71" name="Retângulo 70"/>
            <p:cNvSpPr/>
            <p:nvPr/>
          </p:nvSpPr>
          <p:spPr>
            <a:xfrm>
              <a:off x="4932040" y="4977641"/>
              <a:ext cx="2672371" cy="288032"/>
            </a:xfrm>
            <a:prstGeom prst="rect">
              <a:avLst/>
            </a:prstGeom>
            <a:solidFill>
              <a:srgbClr val="2F2619"/>
            </a:solidFill>
            <a:ln>
              <a:solidFill>
                <a:srgbClr val="6633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72" name="CaixaDeTexto 71"/>
            <p:cNvSpPr txBox="1"/>
            <p:nvPr/>
          </p:nvSpPr>
          <p:spPr>
            <a:xfrm>
              <a:off x="4932040" y="4901098"/>
              <a:ext cx="2672373" cy="40011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GASTOS PÚBLICOS</a:t>
              </a:r>
              <a:endParaRPr lang="pt-BR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9" name="Grupo 78"/>
          <p:cNvGrpSpPr/>
          <p:nvPr/>
        </p:nvGrpSpPr>
        <p:grpSpPr>
          <a:xfrm rot="19461407">
            <a:off x="5203647" y="3506287"/>
            <a:ext cx="3726186" cy="400110"/>
            <a:chOff x="4878262" y="4210621"/>
            <a:chExt cx="3726186" cy="340897"/>
          </a:xfrm>
        </p:grpSpPr>
        <p:sp>
          <p:nvSpPr>
            <p:cNvPr id="74" name="Retângulo 73"/>
            <p:cNvSpPr/>
            <p:nvPr/>
          </p:nvSpPr>
          <p:spPr>
            <a:xfrm>
              <a:off x="4932040" y="4237057"/>
              <a:ext cx="3600398" cy="288032"/>
            </a:xfrm>
            <a:prstGeom prst="rect">
              <a:avLst/>
            </a:prstGeom>
            <a:solidFill>
              <a:srgbClr val="860000"/>
            </a:solidFill>
            <a:ln>
              <a:solidFill>
                <a:srgbClr val="80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75" name="CaixaDeTexto 74"/>
            <p:cNvSpPr txBox="1"/>
            <p:nvPr/>
          </p:nvSpPr>
          <p:spPr>
            <a:xfrm>
              <a:off x="4878262" y="4210621"/>
              <a:ext cx="3726186" cy="34089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VISÃO ORÇAMENTÁRIA</a:t>
              </a:r>
              <a:endParaRPr lang="pt-BR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5" name="Grupo 84"/>
          <p:cNvGrpSpPr/>
          <p:nvPr/>
        </p:nvGrpSpPr>
        <p:grpSpPr>
          <a:xfrm>
            <a:off x="2339752" y="3130201"/>
            <a:ext cx="3152006" cy="1815902"/>
            <a:chOff x="3004170" y="2636912"/>
            <a:chExt cx="3152006" cy="1411962"/>
          </a:xfrm>
        </p:grpSpPr>
        <p:sp>
          <p:nvSpPr>
            <p:cNvPr id="81" name="Texto explicativo em forma de nuvem 80"/>
            <p:cNvSpPr/>
            <p:nvPr/>
          </p:nvSpPr>
          <p:spPr>
            <a:xfrm>
              <a:off x="3004170" y="2636912"/>
              <a:ext cx="3152006" cy="1296144"/>
            </a:xfrm>
            <a:prstGeom prst="cloudCallout">
              <a:avLst>
                <a:gd name="adj1" fmla="val 71403"/>
                <a:gd name="adj2" fmla="val -20410"/>
              </a:avLst>
            </a:prstGeom>
            <a:solidFill>
              <a:srgbClr val="00B0F0"/>
            </a:solidFill>
            <a:ln>
              <a:solidFill>
                <a:srgbClr val="1931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2" name="CaixaDeTexto 81"/>
            <p:cNvSpPr txBox="1"/>
            <p:nvPr/>
          </p:nvSpPr>
          <p:spPr>
            <a:xfrm>
              <a:off x="3228285" y="2725435"/>
              <a:ext cx="264723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pt-BR" sz="2000" b="1" dirty="0" smtClean="0">
                  <a:ln>
                    <a:solidFill>
                      <a:srgbClr val="2F2619"/>
                    </a:solidFill>
                  </a:ln>
                  <a:solidFill>
                    <a:srgbClr val="13254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FOCO NO CONTROLE DOS RECURSOS ARRECADADOS</a:t>
              </a:r>
              <a:endParaRPr lang="pt-BR" sz="2000" b="1" dirty="0">
                <a:ln>
                  <a:solidFill>
                    <a:srgbClr val="2F2619"/>
                  </a:solidFill>
                </a:ln>
                <a:solidFill>
                  <a:srgbClr val="13254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6" name="Grupo 85"/>
          <p:cNvGrpSpPr/>
          <p:nvPr/>
        </p:nvGrpSpPr>
        <p:grpSpPr>
          <a:xfrm>
            <a:off x="1907704" y="5373216"/>
            <a:ext cx="3313708" cy="1368152"/>
            <a:chOff x="1683063" y="5589240"/>
            <a:chExt cx="3313708" cy="1368152"/>
          </a:xfrm>
        </p:grpSpPr>
        <p:sp>
          <p:nvSpPr>
            <p:cNvPr id="83" name="Texto explicativo em forma de nuvem 82"/>
            <p:cNvSpPr/>
            <p:nvPr/>
          </p:nvSpPr>
          <p:spPr>
            <a:xfrm>
              <a:off x="1683063" y="5589240"/>
              <a:ext cx="3248978" cy="1368152"/>
            </a:xfrm>
            <a:prstGeom prst="cloudCallout">
              <a:avLst>
                <a:gd name="adj1" fmla="val 66938"/>
                <a:gd name="adj2" fmla="val 10550"/>
              </a:avLst>
            </a:prstGeom>
            <a:solidFill>
              <a:srgbClr val="00B0F0"/>
            </a:solidFill>
            <a:ln>
              <a:solidFill>
                <a:srgbClr val="1931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4" name="CaixaDeTexto 83"/>
            <p:cNvSpPr txBox="1"/>
            <p:nvPr/>
          </p:nvSpPr>
          <p:spPr>
            <a:xfrm>
              <a:off x="1773477" y="5797713"/>
              <a:ext cx="322329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pt-BR" sz="2000" b="1" dirty="0" smtClean="0">
                  <a:ln>
                    <a:solidFill>
                      <a:srgbClr val="2F2619"/>
                    </a:solidFill>
                  </a:ln>
                  <a:solidFill>
                    <a:srgbClr val="13254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FOCO NA EFICIÊNCIA DO GASTO DOS RECURSOS</a:t>
              </a:r>
              <a:endParaRPr lang="pt-BR" sz="2000" b="1" dirty="0">
                <a:ln>
                  <a:solidFill>
                    <a:srgbClr val="2F2619"/>
                  </a:solidFill>
                </a:ln>
                <a:solidFill>
                  <a:srgbClr val="13254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" name="CaixaDeTexto 58"/>
          <p:cNvSpPr txBox="1"/>
          <p:nvPr/>
        </p:nvSpPr>
        <p:spPr>
          <a:xfrm>
            <a:off x="323528" y="1496978"/>
            <a:ext cx="1563366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Destinação do Gasto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CaixaDeTexto 59"/>
          <p:cNvSpPr txBox="1"/>
          <p:nvPr/>
        </p:nvSpPr>
        <p:spPr>
          <a:xfrm>
            <a:off x="6516216" y="1171779"/>
            <a:ext cx="1888143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Reposição do Gasto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 explicativo em seta para baixo 5"/>
          <p:cNvSpPr/>
          <p:nvPr/>
        </p:nvSpPr>
        <p:spPr>
          <a:xfrm>
            <a:off x="3779912" y="1565725"/>
            <a:ext cx="2664296" cy="495123"/>
          </a:xfrm>
          <a:prstGeom prst="downArrowCallout">
            <a:avLst/>
          </a:prstGeom>
          <a:solidFill>
            <a:srgbClr val="13254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CONSUMIDOR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o explicativo em seta para cima 7"/>
          <p:cNvSpPr/>
          <p:nvPr/>
        </p:nvSpPr>
        <p:spPr>
          <a:xfrm>
            <a:off x="3779912" y="620688"/>
            <a:ext cx="2664296" cy="551162"/>
          </a:xfrm>
          <a:prstGeom prst="upArrowCallout">
            <a:avLst>
              <a:gd name="adj1" fmla="val 25000"/>
              <a:gd name="adj2" fmla="val 18454"/>
              <a:gd name="adj3" fmla="val 25000"/>
              <a:gd name="adj4" fmla="val 64977"/>
            </a:avLst>
          </a:prstGeom>
          <a:solidFill>
            <a:srgbClr val="13254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QUALID. PRODUTO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o explicativo em seta para baixo 69"/>
          <p:cNvSpPr/>
          <p:nvPr/>
        </p:nvSpPr>
        <p:spPr>
          <a:xfrm>
            <a:off x="35496" y="5310141"/>
            <a:ext cx="2160240" cy="1287211"/>
          </a:xfrm>
          <a:prstGeom prst="downArrowCallout">
            <a:avLst>
              <a:gd name="adj1" fmla="val 9710"/>
              <a:gd name="adj2" fmla="val 9096"/>
              <a:gd name="adj3" fmla="val 25000"/>
              <a:gd name="adj4" fmla="val 64977"/>
            </a:avLst>
          </a:prstGeom>
          <a:solidFill>
            <a:srgbClr val="13254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SOCIEDADE CONTRIBUINTE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Texto explicativo em seta para cima 88"/>
          <p:cNvSpPr/>
          <p:nvPr/>
        </p:nvSpPr>
        <p:spPr>
          <a:xfrm>
            <a:off x="35496" y="4149080"/>
            <a:ext cx="2056264" cy="720080"/>
          </a:xfrm>
          <a:prstGeom prst="upArrowCallout">
            <a:avLst>
              <a:gd name="adj1" fmla="val 25000"/>
              <a:gd name="adj2" fmla="val 20930"/>
              <a:gd name="adj3" fmla="val 25000"/>
              <a:gd name="adj4" fmla="val 64977"/>
            </a:avLst>
          </a:prstGeom>
          <a:solidFill>
            <a:srgbClr val="13254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GESTÃO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6" name="Grupo 45"/>
          <p:cNvGrpSpPr/>
          <p:nvPr/>
        </p:nvGrpSpPr>
        <p:grpSpPr>
          <a:xfrm>
            <a:off x="1835696" y="1811289"/>
            <a:ext cx="2259496" cy="1041647"/>
            <a:chOff x="2052485" y="2489786"/>
            <a:chExt cx="3152006" cy="726315"/>
          </a:xfrm>
        </p:grpSpPr>
        <p:sp>
          <p:nvSpPr>
            <p:cNvPr id="47" name="Texto explicativo em forma de nuvem 46"/>
            <p:cNvSpPr/>
            <p:nvPr/>
          </p:nvSpPr>
          <p:spPr>
            <a:xfrm>
              <a:off x="2052485" y="2489786"/>
              <a:ext cx="3152006" cy="726315"/>
            </a:xfrm>
            <a:prstGeom prst="cloudCallout">
              <a:avLst>
                <a:gd name="adj1" fmla="val -30322"/>
                <a:gd name="adj2" fmla="val -73598"/>
              </a:avLst>
            </a:prstGeom>
            <a:solidFill>
              <a:srgbClr val="00B0F0"/>
            </a:solidFill>
            <a:ln>
              <a:solidFill>
                <a:srgbClr val="1931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8" name="CaixaDeTexto 47"/>
            <p:cNvSpPr txBox="1"/>
            <p:nvPr/>
          </p:nvSpPr>
          <p:spPr>
            <a:xfrm>
              <a:off x="2304873" y="2598168"/>
              <a:ext cx="26472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pt-BR" sz="2000" b="1" dirty="0" smtClean="0">
                  <a:ln>
                    <a:solidFill>
                      <a:srgbClr val="2F2619"/>
                    </a:solidFill>
                  </a:ln>
                  <a:solidFill>
                    <a:srgbClr val="13254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FOCO NO LUCRO</a:t>
              </a:r>
              <a:endParaRPr lang="pt-BR" sz="2000" b="1" dirty="0">
                <a:ln>
                  <a:solidFill>
                    <a:srgbClr val="2F2619"/>
                  </a:solidFill>
                </a:ln>
                <a:solidFill>
                  <a:srgbClr val="13254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5" name="Grupo 54"/>
          <p:cNvGrpSpPr/>
          <p:nvPr/>
        </p:nvGrpSpPr>
        <p:grpSpPr>
          <a:xfrm rot="1190185">
            <a:off x="5497148" y="5786561"/>
            <a:ext cx="3354971" cy="400110"/>
            <a:chOff x="4860033" y="5589240"/>
            <a:chExt cx="3726186" cy="400110"/>
          </a:xfrm>
        </p:grpSpPr>
        <p:sp>
          <p:nvSpPr>
            <p:cNvPr id="56" name="Retângulo 55"/>
            <p:cNvSpPr/>
            <p:nvPr/>
          </p:nvSpPr>
          <p:spPr>
            <a:xfrm>
              <a:off x="4913810" y="5645279"/>
              <a:ext cx="3600398" cy="288032"/>
            </a:xfrm>
            <a:prstGeom prst="rect">
              <a:avLst/>
            </a:prstGeom>
            <a:solidFill>
              <a:srgbClr val="860000"/>
            </a:solidFill>
            <a:ln>
              <a:solidFill>
                <a:srgbClr val="80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61" name="CaixaDeTexto 60"/>
            <p:cNvSpPr txBox="1"/>
            <p:nvPr/>
          </p:nvSpPr>
          <p:spPr>
            <a:xfrm>
              <a:off x="4860033" y="5589240"/>
              <a:ext cx="3726186" cy="40011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VISÃO PATRIMONIAL</a:t>
              </a:r>
              <a:endParaRPr lang="pt-BR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61121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3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3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"/>
                            </p:stCondLst>
                            <p:childTnLst>
                              <p:par>
                                <p:cTn id="4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"/>
                            </p:stCondLst>
                            <p:childTnLst>
                              <p:par>
                                <p:cTn id="5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00"/>
                            </p:stCondLst>
                            <p:childTnLst>
                              <p:par>
                                <p:cTn id="5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3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3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3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3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"/>
                            </p:stCondLst>
                            <p:childTnLst>
                              <p:par>
                                <p:cTn id="8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3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3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"/>
                            </p:stCondLst>
                            <p:childTnLst>
                              <p:par>
                                <p:cTn id="9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3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"/>
                            </p:stCondLst>
                            <p:childTnLst>
                              <p:par>
                                <p:cTn id="10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3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5" grpId="0"/>
      <p:bldP spid="29" grpId="0" animBg="1"/>
      <p:bldP spid="44" grpId="0"/>
      <p:bldP spid="52" grpId="0" animBg="1"/>
      <p:bldP spid="59" grpId="0"/>
      <p:bldP spid="60" grpId="0"/>
      <p:bldP spid="6" grpId="0" animBg="1"/>
      <p:bldP spid="8" grpId="0" animBg="1"/>
      <p:bldP spid="70" grpId="0" animBg="1"/>
      <p:bldP spid="8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ítulo 1"/>
          <p:cNvSpPr txBox="1">
            <a:spLocks/>
          </p:cNvSpPr>
          <p:nvPr/>
        </p:nvSpPr>
        <p:spPr>
          <a:xfrm>
            <a:off x="0" y="836712"/>
            <a:ext cx="9144000" cy="2232248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pt-BR"/>
            </a:defPPr>
            <a:lvl1pPr algn="ctr" eaLnBrk="1" fontAlgn="auto" hangingPunct="1">
              <a:spcAft>
                <a:spcPts val="0"/>
              </a:spcAft>
              <a:defRPr sz="3200" b="1">
                <a:solidFill>
                  <a:schemeClr val="tx2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</a:defRPr>
            </a:lvl2pPr>
            <a:lvl3pPr algn="ctr" eaLnBrk="0" hangingPunct="0">
              <a:defRPr sz="4400">
                <a:solidFill>
                  <a:schemeClr val="tx2"/>
                </a:solidFill>
              </a:defRPr>
            </a:lvl3pPr>
            <a:lvl4pPr algn="ctr" eaLnBrk="0" hangingPunct="0">
              <a:defRPr sz="4400">
                <a:solidFill>
                  <a:schemeClr val="tx2"/>
                </a:solidFill>
              </a:defRPr>
            </a:lvl4pPr>
            <a:lvl5pPr algn="ctr" eaLnBrk="0" hangingPunct="0">
              <a:defRPr sz="4400">
                <a:solidFill>
                  <a:schemeClr val="tx2"/>
                </a:solidFill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9pPr>
          </a:lstStyle>
          <a:p>
            <a:r>
              <a:rPr lang="pt-BR" sz="6600" dirty="0" smtClean="0"/>
              <a:t>FASES DE IMPLANTAÇÃO</a:t>
            </a:r>
            <a:endParaRPr lang="pt-BR" sz="6600" dirty="0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-36512" y="4905164"/>
            <a:ext cx="9144000" cy="1116124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pt-BR"/>
            </a:defPPr>
            <a:lvl1pPr algn="ctr" eaLnBrk="1" fontAlgn="auto" hangingPunct="1">
              <a:spcAft>
                <a:spcPts val="0"/>
              </a:spcAft>
              <a:defRPr sz="3200" b="1">
                <a:solidFill>
                  <a:schemeClr val="tx2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</a:defRPr>
            </a:lvl2pPr>
            <a:lvl3pPr algn="ctr" eaLnBrk="0" hangingPunct="0">
              <a:defRPr sz="4400">
                <a:solidFill>
                  <a:schemeClr val="tx2"/>
                </a:solidFill>
              </a:defRPr>
            </a:lvl3pPr>
            <a:lvl4pPr algn="ctr" eaLnBrk="0" hangingPunct="0">
              <a:defRPr sz="4400">
                <a:solidFill>
                  <a:schemeClr val="tx2"/>
                </a:solidFill>
              </a:defRPr>
            </a:lvl4pPr>
            <a:lvl5pPr algn="ctr" eaLnBrk="0" hangingPunct="0">
              <a:defRPr sz="4400">
                <a:solidFill>
                  <a:schemeClr val="tx2"/>
                </a:solidFill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9pPr>
          </a:lstStyle>
          <a:p>
            <a:r>
              <a:rPr lang="pt-BR" dirty="0" smtClean="0"/>
              <a:t>A depender dos recursos, pode-se implantar mais de uma fase num mesmo momento.</a:t>
            </a:r>
            <a:endParaRPr lang="pt-BR" dirty="0"/>
          </a:p>
        </p:txBody>
      </p:sp>
      <p:grpSp>
        <p:nvGrpSpPr>
          <p:cNvPr id="4" name="Grupo 3"/>
          <p:cNvGrpSpPr/>
          <p:nvPr/>
        </p:nvGrpSpPr>
        <p:grpSpPr>
          <a:xfrm>
            <a:off x="755576" y="3090315"/>
            <a:ext cx="7344815" cy="1027275"/>
            <a:chOff x="5310310" y="1456392"/>
            <a:chExt cx="3748433" cy="697376"/>
          </a:xfrm>
        </p:grpSpPr>
        <p:grpSp>
          <p:nvGrpSpPr>
            <p:cNvPr id="5" name="Grupo 4"/>
            <p:cNvGrpSpPr/>
            <p:nvPr/>
          </p:nvGrpSpPr>
          <p:grpSpPr>
            <a:xfrm>
              <a:off x="5332557" y="1456392"/>
              <a:ext cx="3726186" cy="355193"/>
              <a:chOff x="4860032" y="5626888"/>
              <a:chExt cx="3726186" cy="355193"/>
            </a:xfrm>
          </p:grpSpPr>
          <p:sp>
            <p:nvSpPr>
              <p:cNvPr id="7" name="Retângulo 6"/>
              <p:cNvSpPr/>
              <p:nvPr/>
            </p:nvSpPr>
            <p:spPr>
              <a:xfrm>
                <a:off x="4913810" y="5645279"/>
                <a:ext cx="3600398" cy="288032"/>
              </a:xfrm>
              <a:prstGeom prst="rect">
                <a:avLst/>
              </a:prstGeom>
              <a:solidFill>
                <a:srgbClr val="860000"/>
              </a:solidFill>
              <a:ln>
                <a:solidFill>
                  <a:srgbClr val="8000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2800" dirty="0"/>
              </a:p>
            </p:txBody>
          </p:sp>
          <p:sp>
            <p:nvSpPr>
              <p:cNvPr id="8" name="CaixaDeTexto 7"/>
              <p:cNvSpPr txBox="1"/>
              <p:nvPr/>
            </p:nvSpPr>
            <p:spPr>
              <a:xfrm>
                <a:off x="4860032" y="5626888"/>
                <a:ext cx="3726186" cy="355193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VISÃO PATRIMONIAL</a:t>
                </a:r>
                <a:endParaRPr lang="pt-BR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CaixaDeTexto 5"/>
            <p:cNvSpPr txBox="1"/>
            <p:nvPr/>
          </p:nvSpPr>
          <p:spPr>
            <a:xfrm>
              <a:off x="5310310" y="1798575"/>
              <a:ext cx="3726186" cy="355193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endParaRPr lang="pt-BR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76681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-99392"/>
            <a:ext cx="9144000" cy="504056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pt-BR"/>
            </a:defPPr>
            <a:lvl1pPr algn="ctr" eaLnBrk="1" fontAlgn="auto" hangingPunct="1">
              <a:spcAft>
                <a:spcPts val="0"/>
              </a:spcAft>
              <a:defRPr sz="3200" b="1">
                <a:solidFill>
                  <a:schemeClr val="tx2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</a:defRPr>
            </a:lvl2pPr>
            <a:lvl3pPr algn="ctr" eaLnBrk="0" hangingPunct="0">
              <a:defRPr sz="4400">
                <a:solidFill>
                  <a:schemeClr val="tx2"/>
                </a:solidFill>
              </a:defRPr>
            </a:lvl3pPr>
            <a:lvl4pPr algn="ctr" eaLnBrk="0" hangingPunct="0">
              <a:defRPr sz="4400">
                <a:solidFill>
                  <a:schemeClr val="tx2"/>
                </a:solidFill>
              </a:defRPr>
            </a:lvl4pPr>
            <a:lvl5pPr algn="ctr" eaLnBrk="0" hangingPunct="0">
              <a:defRPr sz="4400">
                <a:solidFill>
                  <a:schemeClr val="tx2"/>
                </a:solidFill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9pPr>
          </a:lstStyle>
          <a:p>
            <a:r>
              <a:rPr lang="pt-BR" sz="2800" dirty="0" smtClean="0"/>
              <a:t>PRIMEIRA FASE </a:t>
            </a:r>
            <a:r>
              <a:rPr lang="pt-BR" sz="28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– 1ª Versão</a:t>
            </a:r>
            <a:endParaRPr lang="pt-BR" sz="2800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107504" y="1844824"/>
            <a:ext cx="1872208" cy="792088"/>
            <a:chOff x="107504" y="1556792"/>
            <a:chExt cx="1872208" cy="792088"/>
          </a:xfrm>
        </p:grpSpPr>
        <p:sp>
          <p:nvSpPr>
            <p:cNvPr id="50" name="Elipse 49"/>
            <p:cNvSpPr/>
            <p:nvPr/>
          </p:nvSpPr>
          <p:spPr>
            <a:xfrm>
              <a:off x="273277" y="1556792"/>
              <a:ext cx="1490411" cy="792088"/>
            </a:xfrm>
            <a:prstGeom prst="ellipse">
              <a:avLst/>
            </a:prstGeom>
            <a:gradFill flip="none" rotWithShape="1">
              <a:gsLst>
                <a:gs pos="45000">
                  <a:srgbClr val="132549"/>
                </a:gs>
                <a:gs pos="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3600000" scaled="0"/>
              <a:tileRect/>
            </a:gradFill>
            <a:ln>
              <a:solidFill>
                <a:srgbClr val="193161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3" name="CaixaDeTexto 52"/>
            <p:cNvSpPr txBox="1"/>
            <p:nvPr/>
          </p:nvSpPr>
          <p:spPr>
            <a:xfrm>
              <a:off x="107504" y="1732746"/>
              <a:ext cx="18722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pt-BR" sz="2000" dirty="0" smtClean="0">
                  <a:ln w="18415" cmpd="sng">
                    <a:solidFill>
                      <a:schemeClr val="tx1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PESSOAL</a:t>
              </a:r>
              <a:endParaRPr lang="pt-BR" sz="20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3" name="CaixaDeTexto 152"/>
          <p:cNvSpPr txBox="1"/>
          <p:nvPr/>
        </p:nvSpPr>
        <p:spPr>
          <a:xfrm>
            <a:off x="5888578" y="1916832"/>
            <a:ext cx="2778896" cy="70788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19316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pt-BR" sz="2000" b="1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Recadastramento Anual/Transferências</a:t>
            </a:r>
            <a:endParaRPr lang="pt-BR" sz="2000" b="1" dirty="0">
              <a:ln>
                <a:solidFill>
                  <a:schemeClr val="tx1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" name="Grupo 19"/>
          <p:cNvGrpSpPr/>
          <p:nvPr/>
        </p:nvGrpSpPr>
        <p:grpSpPr>
          <a:xfrm>
            <a:off x="5888575" y="3645025"/>
            <a:ext cx="2776674" cy="1798088"/>
            <a:chOff x="6093148" y="3770204"/>
            <a:chExt cx="2583308" cy="2090424"/>
          </a:xfrm>
        </p:grpSpPr>
        <p:sp>
          <p:nvSpPr>
            <p:cNvPr id="15" name="Retângulo 14"/>
            <p:cNvSpPr/>
            <p:nvPr/>
          </p:nvSpPr>
          <p:spPr>
            <a:xfrm>
              <a:off x="6093149" y="3770204"/>
              <a:ext cx="2583307" cy="209042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rgbClr val="19316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4" name="CaixaDeTexto 153"/>
            <p:cNvSpPr txBox="1"/>
            <p:nvPr/>
          </p:nvSpPr>
          <p:spPr>
            <a:xfrm>
              <a:off x="6093148" y="3770204"/>
              <a:ext cx="2583307" cy="2039548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  <a:sp3d extrusionH="57150">
                <a:bevelT w="38100" h="38100"/>
              </a:sp3d>
            </a:bodyPr>
            <a:lstStyle/>
            <a:p>
              <a:pPr algn="ctr"/>
              <a:endParaRPr lang="pt-BR" sz="800" b="1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pt-BR" sz="2000" b="1" dirty="0" smtClean="0">
                  <a:ln>
                    <a:solidFill>
                      <a:schemeClr val="tx1"/>
                    </a:solidFill>
                  </a:ln>
                  <a:latin typeface="Arial" pitchFamily="34" charset="0"/>
                  <a:cs typeface="Arial" pitchFamily="34" charset="0"/>
                </a:rPr>
                <a:t>O PC Reconhece o Centro de Resp. P/Custo onde o funcionário está lotado</a:t>
              </a:r>
              <a:endParaRPr lang="pt-BR" sz="2000" b="1" dirty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2411760" y="980728"/>
            <a:ext cx="3024336" cy="864096"/>
            <a:chOff x="2627784" y="764704"/>
            <a:chExt cx="3024336" cy="864096"/>
          </a:xfrm>
        </p:grpSpPr>
        <p:sp>
          <p:nvSpPr>
            <p:cNvPr id="19" name="Seta para baixo 18"/>
            <p:cNvSpPr/>
            <p:nvPr/>
          </p:nvSpPr>
          <p:spPr>
            <a:xfrm>
              <a:off x="2627784" y="764704"/>
              <a:ext cx="3024336" cy="864096"/>
            </a:xfrm>
            <a:prstGeom prst="downArrow">
              <a:avLst/>
            </a:prstGeom>
            <a:solidFill>
              <a:schemeClr val="tx2">
                <a:lumMod val="2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n>
                  <a:solidFill>
                    <a:srgbClr val="FFC000"/>
                  </a:solidFill>
                </a:ln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sp>
          <p:nvSpPr>
            <p:cNvPr id="71" name="CaixaDeTexto 70"/>
            <p:cNvSpPr txBox="1"/>
            <p:nvPr/>
          </p:nvSpPr>
          <p:spPr>
            <a:xfrm>
              <a:off x="2915816" y="764704"/>
              <a:ext cx="2376265" cy="707886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  <a:sp3d extrusionH="57150">
                <a:bevelT w="38100" h="38100"/>
              </a:sp3d>
            </a:bodyPr>
            <a:lstStyle/>
            <a:p>
              <a:pPr algn="ctr"/>
              <a:r>
                <a:rPr lang="pt-BR" sz="2000" b="1" dirty="0" smtClean="0">
                  <a:ln>
                    <a:solidFill>
                      <a:schemeClr val="tx1"/>
                    </a:solidFill>
                  </a:ln>
                  <a:latin typeface="Arial" pitchFamily="34" charset="0"/>
                  <a:cs typeface="Arial" pitchFamily="34" charset="0"/>
                </a:rPr>
                <a:t>Alterar</a:t>
              </a:r>
            </a:p>
            <a:p>
              <a:pPr algn="ctr"/>
              <a:r>
                <a:rPr lang="pt-BR" sz="2000" b="1" dirty="0" smtClean="0">
                  <a:ln>
                    <a:solidFill>
                      <a:schemeClr val="tx1"/>
                    </a:solidFill>
                  </a:ln>
                  <a:latin typeface="Arial" pitchFamily="34" charset="0"/>
                  <a:cs typeface="Arial" pitchFamily="34" charset="0"/>
                </a:rPr>
                <a:t>Sistemas</a:t>
              </a:r>
              <a:endParaRPr lang="pt-BR" sz="2000" b="1" dirty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4" name="CaixaDeTexto 73"/>
          <p:cNvSpPr txBox="1"/>
          <p:nvPr/>
        </p:nvSpPr>
        <p:spPr>
          <a:xfrm>
            <a:off x="5888577" y="5517232"/>
            <a:ext cx="2787879" cy="83099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19316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pt-BR" b="1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Integração com e-Fisco</a:t>
            </a:r>
            <a:endParaRPr lang="pt-BR" b="1" dirty="0">
              <a:ln>
                <a:solidFill>
                  <a:schemeClr val="tx1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-36512" y="2708920"/>
            <a:ext cx="2034595" cy="827926"/>
            <a:chOff x="-36512" y="2636912"/>
            <a:chExt cx="2034595" cy="827926"/>
          </a:xfrm>
        </p:grpSpPr>
        <p:sp>
          <p:nvSpPr>
            <p:cNvPr id="76" name="Elipse 75"/>
            <p:cNvSpPr/>
            <p:nvPr/>
          </p:nvSpPr>
          <p:spPr>
            <a:xfrm>
              <a:off x="179512" y="2636912"/>
              <a:ext cx="1619683" cy="827926"/>
            </a:xfrm>
            <a:prstGeom prst="ellipse">
              <a:avLst/>
            </a:prstGeom>
            <a:gradFill flip="none" rotWithShape="1">
              <a:gsLst>
                <a:gs pos="45000">
                  <a:srgbClr val="132549"/>
                </a:gs>
                <a:gs pos="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3600000" scaled="0"/>
              <a:tileRect/>
            </a:gradFill>
            <a:ln>
              <a:solidFill>
                <a:srgbClr val="193161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7" name="CaixaDeTexto 76"/>
            <p:cNvSpPr txBox="1"/>
            <p:nvPr/>
          </p:nvSpPr>
          <p:spPr>
            <a:xfrm>
              <a:off x="-36512" y="2745581"/>
              <a:ext cx="20345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pt-BR" sz="2000" dirty="0" smtClean="0">
                  <a:ln w="18415" cmpd="sng">
                    <a:solidFill>
                      <a:schemeClr val="tx1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DEPREC. </a:t>
              </a:r>
              <a:r>
                <a:rPr lang="pt-BR" sz="2000" dirty="0">
                  <a:ln w="18415" cmpd="sng">
                    <a:solidFill>
                      <a:schemeClr val="tx1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e</a:t>
              </a:r>
              <a:r>
                <a:rPr lang="pt-BR" sz="2000" dirty="0" smtClean="0">
                  <a:ln w="18415" cmpd="sng">
                    <a:solidFill>
                      <a:schemeClr val="tx1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pt-BR" sz="2000" dirty="0">
                  <a:ln w="18415" cmpd="sng">
                    <a:solidFill>
                      <a:schemeClr val="tx1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E</a:t>
              </a:r>
              <a:r>
                <a:rPr lang="pt-BR" sz="2000" dirty="0" smtClean="0">
                  <a:ln w="18415" cmpd="sng">
                    <a:solidFill>
                      <a:schemeClr val="tx1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XAUST</a:t>
              </a: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35496" y="3645024"/>
            <a:ext cx="1872208" cy="864096"/>
            <a:chOff x="35496" y="3717032"/>
            <a:chExt cx="1872208" cy="864096"/>
          </a:xfrm>
        </p:grpSpPr>
        <p:sp>
          <p:nvSpPr>
            <p:cNvPr id="57" name="Elipse 56"/>
            <p:cNvSpPr/>
            <p:nvPr/>
          </p:nvSpPr>
          <p:spPr>
            <a:xfrm>
              <a:off x="201269" y="3717032"/>
              <a:ext cx="1490411" cy="864096"/>
            </a:xfrm>
            <a:prstGeom prst="ellipse">
              <a:avLst/>
            </a:prstGeom>
            <a:gradFill flip="none" rotWithShape="1">
              <a:gsLst>
                <a:gs pos="45000">
                  <a:srgbClr val="132549"/>
                </a:gs>
                <a:gs pos="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3600000" scaled="0"/>
              <a:tileRect/>
            </a:gradFill>
            <a:ln>
              <a:solidFill>
                <a:srgbClr val="193161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8" name="CaixaDeTexto 57"/>
            <p:cNvSpPr txBox="1"/>
            <p:nvPr/>
          </p:nvSpPr>
          <p:spPr>
            <a:xfrm>
              <a:off x="35496" y="3931855"/>
              <a:ext cx="18722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pt-BR" sz="2000" dirty="0" smtClean="0">
                  <a:ln w="18415" cmpd="sng">
                    <a:solidFill>
                      <a:schemeClr val="tx1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CONSUMO</a:t>
              </a:r>
              <a:endParaRPr lang="pt-BR" sz="20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35496" y="4628669"/>
            <a:ext cx="1872208" cy="816555"/>
            <a:chOff x="35496" y="4772685"/>
            <a:chExt cx="1872208" cy="816555"/>
          </a:xfrm>
        </p:grpSpPr>
        <p:sp>
          <p:nvSpPr>
            <p:cNvPr id="59" name="Elipse 58"/>
            <p:cNvSpPr/>
            <p:nvPr/>
          </p:nvSpPr>
          <p:spPr>
            <a:xfrm>
              <a:off x="201269" y="4772685"/>
              <a:ext cx="1490411" cy="816555"/>
            </a:xfrm>
            <a:prstGeom prst="ellipse">
              <a:avLst/>
            </a:prstGeom>
            <a:gradFill flip="none" rotWithShape="1">
              <a:gsLst>
                <a:gs pos="45000">
                  <a:srgbClr val="132549"/>
                </a:gs>
                <a:gs pos="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3600000" scaled="0"/>
              <a:tileRect/>
            </a:gradFill>
            <a:ln>
              <a:solidFill>
                <a:srgbClr val="193161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0" name="CaixaDeTexto 59"/>
            <p:cNvSpPr txBox="1"/>
            <p:nvPr/>
          </p:nvSpPr>
          <p:spPr>
            <a:xfrm>
              <a:off x="35496" y="4964434"/>
              <a:ext cx="18722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pt-BR" sz="2000" dirty="0" smtClean="0">
                  <a:ln w="18415" cmpd="sng">
                    <a:solidFill>
                      <a:schemeClr val="tx1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SERVIÇOS</a:t>
              </a:r>
              <a:endParaRPr lang="pt-BR" sz="20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35496" y="5517232"/>
            <a:ext cx="1872208" cy="896008"/>
            <a:chOff x="35496" y="5877272"/>
            <a:chExt cx="1872208" cy="896008"/>
          </a:xfrm>
        </p:grpSpPr>
        <p:sp>
          <p:nvSpPr>
            <p:cNvPr id="61" name="Elipse 60"/>
            <p:cNvSpPr/>
            <p:nvPr/>
          </p:nvSpPr>
          <p:spPr>
            <a:xfrm>
              <a:off x="179512" y="5877272"/>
              <a:ext cx="1490411" cy="896008"/>
            </a:xfrm>
            <a:prstGeom prst="ellipse">
              <a:avLst/>
            </a:prstGeom>
            <a:gradFill flip="none" rotWithShape="1">
              <a:gsLst>
                <a:gs pos="45000">
                  <a:srgbClr val="132549"/>
                </a:gs>
                <a:gs pos="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3600000" scaled="0"/>
              <a:tileRect/>
            </a:gradFill>
            <a:ln>
              <a:solidFill>
                <a:srgbClr val="193161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2" name="CaixaDeTexto 61"/>
            <p:cNvSpPr txBox="1"/>
            <p:nvPr/>
          </p:nvSpPr>
          <p:spPr>
            <a:xfrm>
              <a:off x="35496" y="6125234"/>
              <a:ext cx="18722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pt-BR" sz="2000" dirty="0" smtClean="0">
                  <a:ln w="18415" cmpd="sng">
                    <a:solidFill>
                      <a:schemeClr val="tx1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DIÁRIAS ...</a:t>
              </a:r>
              <a:endParaRPr lang="pt-BR" sz="20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5888578" y="2636913"/>
            <a:ext cx="2778898" cy="936104"/>
            <a:chOff x="6084168" y="2462842"/>
            <a:chExt cx="2583307" cy="1134640"/>
          </a:xfrm>
        </p:grpSpPr>
        <p:sp>
          <p:nvSpPr>
            <p:cNvPr id="109" name="Retângulo 108"/>
            <p:cNvSpPr/>
            <p:nvPr/>
          </p:nvSpPr>
          <p:spPr>
            <a:xfrm>
              <a:off x="6084168" y="2564903"/>
              <a:ext cx="2583306" cy="1032579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rgbClr val="19316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0" name="CaixaDeTexto 109"/>
            <p:cNvSpPr txBox="1"/>
            <p:nvPr/>
          </p:nvSpPr>
          <p:spPr>
            <a:xfrm>
              <a:off x="6084168" y="2462842"/>
              <a:ext cx="2583307" cy="86177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  <a:sp3d extrusionH="57150">
                <a:bevelT w="38100" h="38100"/>
              </a:sp3d>
            </a:bodyPr>
            <a:lstStyle/>
            <a:p>
              <a:pPr algn="ctr"/>
              <a:endParaRPr lang="pt-BR" sz="1000" b="1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pt-BR" sz="2000" b="1" dirty="0" smtClean="0">
                  <a:ln>
                    <a:solidFill>
                      <a:schemeClr val="tx1"/>
                    </a:solidFill>
                  </a:ln>
                  <a:latin typeface="Arial" pitchFamily="34" charset="0"/>
                  <a:cs typeface="Arial" pitchFamily="34" charset="0"/>
                </a:rPr>
                <a:t>Inventário e Movimentação</a:t>
              </a:r>
              <a:endParaRPr lang="pt-BR" sz="2000" b="1" dirty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4" name="Grupo 113"/>
          <p:cNvGrpSpPr/>
          <p:nvPr/>
        </p:nvGrpSpPr>
        <p:grpSpPr>
          <a:xfrm>
            <a:off x="2136418" y="1929026"/>
            <a:ext cx="3515704" cy="707886"/>
            <a:chOff x="107504" y="2361074"/>
            <a:chExt cx="2051721" cy="707886"/>
          </a:xfrm>
          <a:solidFill>
            <a:schemeClr val="tx2">
              <a:lumMod val="25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16" name="Retângulo 115"/>
            <p:cNvSpPr/>
            <p:nvPr/>
          </p:nvSpPr>
          <p:spPr>
            <a:xfrm>
              <a:off x="107504" y="2361074"/>
              <a:ext cx="2051721" cy="707886"/>
            </a:xfrm>
            <a:prstGeom prst="rect">
              <a:avLst/>
            </a:prstGeom>
            <a:grpFill/>
            <a:ln>
              <a:solidFill>
                <a:srgbClr val="19316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17" name="CaixaDeTexto 116"/>
            <p:cNvSpPr txBox="1"/>
            <p:nvPr/>
          </p:nvSpPr>
          <p:spPr>
            <a:xfrm>
              <a:off x="152070" y="2361074"/>
              <a:ext cx="2007155" cy="707886"/>
            </a:xfrm>
            <a:prstGeom prst="rect">
              <a:avLst/>
            </a:prstGeom>
            <a:grpFill/>
            <a:ln>
              <a:solidFill>
                <a:srgbClr val="19316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  <a:sp3d extrusionH="57150">
                <a:bevelT w="38100" h="38100"/>
              </a:sp3d>
            </a:bodyPr>
            <a:lstStyle/>
            <a:p>
              <a:pPr algn="ctr"/>
              <a:r>
                <a:rPr lang="pt-BR" sz="2000" b="1" dirty="0" smtClean="0">
                  <a:ln>
                    <a:solidFill>
                      <a:schemeClr val="tx1"/>
                    </a:solidFill>
                  </a:ln>
                  <a:latin typeface="Arial" pitchFamily="34" charset="0"/>
                  <a:cs typeface="Arial" pitchFamily="34" charset="0"/>
                </a:rPr>
                <a:t>Cadastrar os códigos de alocação no SAD-RH</a:t>
              </a:r>
              <a:endParaRPr lang="pt-BR" sz="2000" b="1" dirty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8" name="Grupo 117"/>
          <p:cNvGrpSpPr/>
          <p:nvPr/>
        </p:nvGrpSpPr>
        <p:grpSpPr>
          <a:xfrm>
            <a:off x="2123729" y="2721115"/>
            <a:ext cx="3528394" cy="851901"/>
            <a:chOff x="107504" y="2361074"/>
            <a:chExt cx="2051721" cy="707886"/>
          </a:xfrm>
          <a:solidFill>
            <a:schemeClr val="tx2">
              <a:lumMod val="25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19" name="Retângulo 118"/>
            <p:cNvSpPr/>
            <p:nvPr/>
          </p:nvSpPr>
          <p:spPr>
            <a:xfrm>
              <a:off x="107504" y="2361074"/>
              <a:ext cx="2051721" cy="707886"/>
            </a:xfrm>
            <a:prstGeom prst="rect">
              <a:avLst/>
            </a:prstGeom>
            <a:grpFill/>
            <a:ln>
              <a:solidFill>
                <a:srgbClr val="19316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20" name="CaixaDeTexto 119"/>
            <p:cNvSpPr txBox="1"/>
            <p:nvPr/>
          </p:nvSpPr>
          <p:spPr>
            <a:xfrm>
              <a:off x="152070" y="2410776"/>
              <a:ext cx="2007155" cy="479592"/>
            </a:xfrm>
            <a:prstGeom prst="rect">
              <a:avLst/>
            </a:prstGeom>
            <a:grpFill/>
            <a:ln>
              <a:solidFill>
                <a:srgbClr val="19316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  <a:sp3d extrusionH="57150">
                <a:bevelT w="38100" h="38100"/>
              </a:sp3d>
            </a:bodyPr>
            <a:lstStyle/>
            <a:p>
              <a:pPr algn="ctr"/>
              <a:r>
                <a:rPr lang="pt-BR" sz="2000" b="1" dirty="0" smtClean="0">
                  <a:ln>
                    <a:solidFill>
                      <a:schemeClr val="tx1"/>
                    </a:solidFill>
                  </a:ln>
                  <a:latin typeface="Arial" pitchFamily="34" charset="0"/>
                  <a:cs typeface="Arial" pitchFamily="34" charset="0"/>
                </a:rPr>
                <a:t>Cadastrar os códigos de alocação no PE-Integrado</a:t>
              </a:r>
              <a:endParaRPr lang="pt-BR" sz="2000" b="1" dirty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5724128" y="620688"/>
            <a:ext cx="3286541" cy="1224136"/>
            <a:chOff x="5724128" y="404664"/>
            <a:chExt cx="3286541" cy="1224136"/>
          </a:xfrm>
        </p:grpSpPr>
        <p:sp>
          <p:nvSpPr>
            <p:cNvPr id="41" name="Seta para baixo 40"/>
            <p:cNvSpPr/>
            <p:nvPr/>
          </p:nvSpPr>
          <p:spPr>
            <a:xfrm>
              <a:off x="5724128" y="476672"/>
              <a:ext cx="3286541" cy="1152128"/>
            </a:xfrm>
            <a:prstGeom prst="downArrow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rgbClr val="19316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2" name="CaixaDeTexto 41"/>
            <p:cNvSpPr txBox="1"/>
            <p:nvPr/>
          </p:nvSpPr>
          <p:spPr>
            <a:xfrm>
              <a:off x="6012160" y="404664"/>
              <a:ext cx="2813998" cy="1015663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  <a:sp3d extrusionH="57150">
                <a:bevelT w="38100" h="38100"/>
              </a:sp3d>
            </a:bodyPr>
            <a:lstStyle/>
            <a:p>
              <a:pPr algn="ctr"/>
              <a:r>
                <a:rPr lang="pt-BR" sz="2000" b="1" dirty="0" smtClean="0">
                  <a:ln>
                    <a:solidFill>
                      <a:schemeClr val="tx1"/>
                    </a:solidFill>
                  </a:ln>
                  <a:latin typeface="Arial" pitchFamily="34" charset="0"/>
                  <a:cs typeface="Arial" pitchFamily="34" charset="0"/>
                </a:rPr>
                <a:t>Definir </a:t>
              </a:r>
            </a:p>
            <a:p>
              <a:pPr algn="ctr"/>
              <a:r>
                <a:rPr lang="pt-BR" sz="2000" b="1" dirty="0" smtClean="0">
                  <a:ln>
                    <a:solidFill>
                      <a:schemeClr val="tx1"/>
                    </a:solidFill>
                  </a:ln>
                  <a:latin typeface="Arial" pitchFamily="34" charset="0"/>
                  <a:cs typeface="Arial" pitchFamily="34" charset="0"/>
                </a:rPr>
                <a:t>Período </a:t>
              </a:r>
            </a:p>
            <a:p>
              <a:pPr algn="ctr"/>
              <a:r>
                <a:rPr lang="pt-BR" sz="2000" b="1" dirty="0">
                  <a:ln>
                    <a:solidFill>
                      <a:schemeClr val="tx1"/>
                    </a:solidFill>
                  </a:ln>
                  <a:latin typeface="Arial" pitchFamily="34" charset="0"/>
                  <a:cs typeface="Arial" pitchFamily="34" charset="0"/>
                </a:rPr>
                <a:t>d</a:t>
              </a:r>
              <a:r>
                <a:rPr lang="pt-BR" sz="2000" b="1" dirty="0" smtClean="0">
                  <a:ln>
                    <a:solidFill>
                      <a:schemeClr val="tx1"/>
                    </a:solidFill>
                  </a:ln>
                  <a:latin typeface="Arial" pitchFamily="34" charset="0"/>
                  <a:cs typeface="Arial" pitchFamily="34" charset="0"/>
                </a:rPr>
                <a:t>e Atualização</a:t>
              </a:r>
              <a:endParaRPr lang="pt-BR" sz="2000" b="1" dirty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3" name="Grupo 42"/>
          <p:cNvGrpSpPr/>
          <p:nvPr/>
        </p:nvGrpSpPr>
        <p:grpSpPr>
          <a:xfrm>
            <a:off x="2123728" y="5523078"/>
            <a:ext cx="3528395" cy="830997"/>
            <a:chOff x="107504" y="2361074"/>
            <a:chExt cx="2051721" cy="707886"/>
          </a:xfrm>
          <a:solidFill>
            <a:schemeClr val="tx2">
              <a:lumMod val="25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4" name="Retângulo 43"/>
            <p:cNvSpPr/>
            <p:nvPr/>
          </p:nvSpPr>
          <p:spPr>
            <a:xfrm>
              <a:off x="107504" y="2361074"/>
              <a:ext cx="2051721" cy="707886"/>
            </a:xfrm>
            <a:prstGeom prst="rect">
              <a:avLst/>
            </a:prstGeom>
            <a:grpFill/>
            <a:ln>
              <a:solidFill>
                <a:srgbClr val="19316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5" name="CaixaDeTexto 44"/>
            <p:cNvSpPr txBox="1"/>
            <p:nvPr/>
          </p:nvSpPr>
          <p:spPr>
            <a:xfrm>
              <a:off x="152070" y="2418222"/>
              <a:ext cx="2007155" cy="633584"/>
            </a:xfrm>
            <a:prstGeom prst="rect">
              <a:avLst/>
            </a:prstGeom>
            <a:grpFill/>
            <a:ln>
              <a:solidFill>
                <a:srgbClr val="19316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  <a:sp3d extrusionH="57150">
                <a:bevelT w="38100" h="38100"/>
              </a:sp3d>
            </a:bodyPr>
            <a:lstStyle/>
            <a:p>
              <a:pPr algn="ctr"/>
              <a:r>
                <a:rPr lang="pt-BR" sz="2000" b="1" dirty="0" smtClean="0">
                  <a:ln>
                    <a:solidFill>
                      <a:schemeClr val="tx1"/>
                    </a:solidFill>
                  </a:ln>
                  <a:latin typeface="Arial" pitchFamily="34" charset="0"/>
                  <a:cs typeface="Arial" pitchFamily="34" charset="0"/>
                </a:rPr>
                <a:t>Não há Alteração no </a:t>
              </a:r>
            </a:p>
            <a:p>
              <a:pPr algn="ctr"/>
              <a:r>
                <a:rPr lang="pt-BR" sz="2000" b="1" dirty="0" smtClean="0">
                  <a:ln>
                    <a:solidFill>
                      <a:schemeClr val="tx1"/>
                    </a:solidFill>
                  </a:ln>
                  <a:latin typeface="Arial" pitchFamily="34" charset="0"/>
                  <a:cs typeface="Arial" pitchFamily="34" charset="0"/>
                </a:rPr>
                <a:t>e-Fisco</a:t>
              </a:r>
              <a:endParaRPr lang="pt-BR" sz="2000" b="1" dirty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6" name="Grupo 45"/>
          <p:cNvGrpSpPr/>
          <p:nvPr/>
        </p:nvGrpSpPr>
        <p:grpSpPr>
          <a:xfrm>
            <a:off x="2123728" y="3645024"/>
            <a:ext cx="3528395" cy="1789404"/>
            <a:chOff x="107504" y="2361074"/>
            <a:chExt cx="2051721" cy="707886"/>
          </a:xfrm>
          <a:solidFill>
            <a:schemeClr val="tx2">
              <a:lumMod val="25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7" name="Retângulo 46"/>
            <p:cNvSpPr/>
            <p:nvPr/>
          </p:nvSpPr>
          <p:spPr>
            <a:xfrm>
              <a:off x="107504" y="2361074"/>
              <a:ext cx="2051721" cy="707886"/>
            </a:xfrm>
            <a:prstGeom prst="rect">
              <a:avLst/>
            </a:prstGeom>
            <a:grpFill/>
            <a:ln>
              <a:solidFill>
                <a:srgbClr val="19316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8" name="CaixaDeTexto 47"/>
            <p:cNvSpPr txBox="1"/>
            <p:nvPr/>
          </p:nvSpPr>
          <p:spPr>
            <a:xfrm>
              <a:off x="152070" y="2560478"/>
              <a:ext cx="2007155" cy="237678"/>
            </a:xfrm>
            <a:prstGeom prst="rect">
              <a:avLst/>
            </a:prstGeom>
            <a:grpFill/>
            <a:ln>
              <a:solidFill>
                <a:srgbClr val="19316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  <a:sp3d extrusionH="57150">
                <a:bevelT w="38100" h="38100"/>
              </a:sp3d>
            </a:bodyPr>
            <a:lstStyle/>
            <a:p>
              <a:pPr algn="ctr"/>
              <a:r>
                <a:rPr lang="pt-BR" sz="2000" b="1" dirty="0" smtClean="0">
                  <a:ln>
                    <a:solidFill>
                      <a:schemeClr val="tx1"/>
                    </a:solidFill>
                  </a:ln>
                  <a:latin typeface="Arial" pitchFamily="34" charset="0"/>
                  <a:cs typeface="Arial" pitchFamily="34" charset="0"/>
                </a:rPr>
                <a:t>Cadastrar os códigos de alocação no PE-Integrado</a:t>
              </a:r>
              <a:endParaRPr lang="pt-BR" sz="2000" b="1" dirty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52646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3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3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"/>
                            </p:stCondLst>
                            <p:childTnLst>
                              <p:par>
                                <p:cTn id="3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3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"/>
                            </p:stCondLst>
                            <p:childTnLst>
                              <p:par>
                                <p:cTn id="3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"/>
                            </p:stCondLst>
                            <p:childTnLst>
                              <p:par>
                                <p:cTn id="4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"/>
                            </p:stCondLst>
                            <p:childTnLst>
                              <p:par>
                                <p:cTn id="5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"/>
                            </p:stCondLst>
                            <p:childTnLst>
                              <p:par>
                                <p:cTn id="5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"/>
                            </p:stCondLst>
                            <p:childTnLst>
                              <p:par>
                                <p:cTn id="6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"/>
                            </p:stCondLst>
                            <p:childTnLst>
                              <p:par>
                                <p:cTn id="6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3" grpId="0" animBg="1"/>
      <p:bldP spid="7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eta para baixo 91"/>
          <p:cNvSpPr/>
          <p:nvPr/>
        </p:nvSpPr>
        <p:spPr>
          <a:xfrm>
            <a:off x="6660232" y="4005064"/>
            <a:ext cx="1152128" cy="416387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7" name="Retângulo 76"/>
          <p:cNvSpPr/>
          <p:nvPr/>
        </p:nvSpPr>
        <p:spPr>
          <a:xfrm>
            <a:off x="5004049" y="1272862"/>
            <a:ext cx="4104456" cy="261557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35496" y="1272862"/>
            <a:ext cx="3197358" cy="268757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92518" y="3145305"/>
            <a:ext cx="3040511" cy="427711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3d extrusionH="57150">
              <a:bevelT w="38100" h="38100"/>
            </a:sp3d>
          </a:bodyPr>
          <a:lstStyle/>
          <a:p>
            <a:pPr algn="ctr"/>
            <a:r>
              <a:rPr lang="pt-BR" sz="2000" b="1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V.P.D. </a:t>
            </a:r>
            <a:endParaRPr lang="pt-BR" sz="2000" b="1" dirty="0">
              <a:ln>
                <a:solidFill>
                  <a:schemeClr val="tx2">
                    <a:lumMod val="25000"/>
                  </a:schemeClr>
                </a:solidFill>
              </a:ln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5094506" y="3240421"/>
            <a:ext cx="3791207" cy="432565"/>
          </a:xfrm>
          <a:prstGeom prst="round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3d extrusionH="57150">
              <a:bevelT w="38100" h="38100"/>
            </a:sp3d>
          </a:bodyPr>
          <a:lstStyle/>
          <a:p>
            <a:pPr algn="ctr"/>
            <a:r>
              <a:rPr lang="pt-BR" sz="2000" b="1" dirty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CENTRO DE CUSTOS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5094506" y="2735848"/>
            <a:ext cx="1063636" cy="432565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3d extrusionH="57150">
              <a:bevelT w="57150" h="38100" prst="artDeco"/>
            </a:sp3d>
          </a:bodyPr>
          <a:lstStyle/>
          <a:p>
            <a:pPr algn="ctr">
              <a:defRPr/>
            </a:pPr>
            <a:r>
              <a:rPr lang="pt-BR" sz="18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xxxxxx</a:t>
            </a:r>
            <a:endParaRPr lang="pt-BR" sz="18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6202662" y="2735848"/>
            <a:ext cx="249189" cy="432565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3d extrusionH="57150">
              <a:bevelT w="57150" h="38100" prst="artDeco"/>
            </a:sp3d>
          </a:bodyPr>
          <a:lstStyle/>
          <a:p>
            <a:pPr algn="ctr">
              <a:defRPr/>
            </a:pPr>
            <a:r>
              <a:rPr lang="pt-BR" sz="1800" b="1" dirty="0" smtClean="0">
                <a:ln>
                  <a:solidFill>
                    <a:srgbClr val="024684"/>
                  </a:solidFill>
                </a:ln>
                <a:solidFill>
                  <a:srgbClr val="193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</a:t>
            </a:r>
            <a:endParaRPr lang="pt-BR" sz="1800" b="1" dirty="0">
              <a:ln>
                <a:solidFill>
                  <a:srgbClr val="024684"/>
                </a:solidFill>
              </a:ln>
              <a:solidFill>
                <a:srgbClr val="1931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6588224" y="2735848"/>
            <a:ext cx="252767" cy="432565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3d extrusionH="57150">
              <a:bevelT w="57150" h="38100" prst="artDeco"/>
            </a:sp3d>
          </a:bodyPr>
          <a:lstStyle/>
          <a:p>
            <a:pPr algn="ctr">
              <a:defRPr/>
            </a:pPr>
            <a:r>
              <a:rPr lang="pt-BR" sz="1800" b="1" dirty="0" smtClean="0">
                <a:ln>
                  <a:solidFill>
                    <a:srgbClr val="024684"/>
                  </a:solidFill>
                </a:ln>
                <a:solidFill>
                  <a:srgbClr val="193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</a:t>
            </a:r>
            <a:endParaRPr lang="pt-BR" sz="1800" b="1" dirty="0">
              <a:ln>
                <a:solidFill>
                  <a:srgbClr val="024684"/>
                </a:solidFill>
              </a:ln>
              <a:solidFill>
                <a:srgbClr val="1931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6948264" y="2735848"/>
            <a:ext cx="241546" cy="432565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3d extrusionH="57150">
              <a:bevelT w="57150" h="38100" prst="artDeco"/>
            </a:sp3d>
          </a:bodyPr>
          <a:lstStyle/>
          <a:p>
            <a:pPr algn="ctr">
              <a:defRPr/>
            </a:pPr>
            <a:r>
              <a:rPr lang="pt-BR" sz="1800" b="1" dirty="0" smtClean="0">
                <a:ln>
                  <a:solidFill>
                    <a:srgbClr val="024684"/>
                  </a:solidFill>
                </a:ln>
                <a:solidFill>
                  <a:srgbClr val="193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</a:t>
            </a:r>
            <a:endParaRPr lang="pt-BR" sz="1800" b="1" dirty="0">
              <a:ln>
                <a:solidFill>
                  <a:srgbClr val="024684"/>
                </a:solidFill>
              </a:ln>
              <a:solidFill>
                <a:srgbClr val="1931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7308768" y="2735848"/>
            <a:ext cx="287568" cy="432565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3d extrusionH="57150">
              <a:bevelT w="57150" h="38100" prst="artDeco"/>
            </a:sp3d>
          </a:bodyPr>
          <a:lstStyle/>
          <a:p>
            <a:pPr algn="ctr">
              <a:defRPr/>
            </a:pPr>
            <a:r>
              <a:rPr lang="pt-BR" sz="1800" b="1" dirty="0" smtClean="0">
                <a:ln>
                  <a:solidFill>
                    <a:srgbClr val="024684"/>
                  </a:solidFill>
                </a:ln>
                <a:solidFill>
                  <a:srgbClr val="193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</a:t>
            </a:r>
            <a:endParaRPr lang="pt-BR" sz="1800" b="1" dirty="0">
              <a:ln>
                <a:solidFill>
                  <a:srgbClr val="024684"/>
                </a:solidFill>
              </a:ln>
              <a:solidFill>
                <a:srgbClr val="1931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7707187" y="2735848"/>
            <a:ext cx="249189" cy="432565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3d extrusionH="57150">
              <a:bevelT w="57150" h="38100" prst="artDeco"/>
            </a:sp3d>
          </a:bodyPr>
          <a:lstStyle/>
          <a:p>
            <a:pPr algn="ctr">
              <a:defRPr/>
            </a:pPr>
            <a:r>
              <a:rPr lang="pt-BR" sz="1800" b="1" dirty="0" smtClean="0">
                <a:ln>
                  <a:solidFill>
                    <a:srgbClr val="024684"/>
                  </a:solidFill>
                </a:ln>
                <a:solidFill>
                  <a:srgbClr val="193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</a:t>
            </a:r>
            <a:endParaRPr lang="pt-BR" sz="1800" b="1" dirty="0">
              <a:ln>
                <a:solidFill>
                  <a:srgbClr val="024684"/>
                </a:solidFill>
              </a:ln>
              <a:solidFill>
                <a:srgbClr val="1931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 rot="18125166">
            <a:off x="5108049" y="1768311"/>
            <a:ext cx="1723549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pt-BR" sz="1800" b="1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Cód. Da U. G. </a:t>
            </a:r>
            <a:endParaRPr lang="pt-BR" sz="1800" dirty="0">
              <a:ln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 rot="18125166">
            <a:off x="6003078" y="2070991"/>
            <a:ext cx="1013419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pt-BR" sz="1800" b="1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1º Nível</a:t>
            </a:r>
            <a:endParaRPr lang="pt-BR" sz="1800" dirty="0">
              <a:ln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 rot="18125166">
            <a:off x="6435126" y="2070991"/>
            <a:ext cx="1013419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pt-BR" sz="1800" b="1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pt-BR" sz="1800" b="1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º Nível</a:t>
            </a:r>
            <a:endParaRPr lang="pt-BR" sz="1800" dirty="0">
              <a:ln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 rot="18125166">
            <a:off x="6795166" y="2070991"/>
            <a:ext cx="1013419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pt-BR" sz="1800" b="1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3º Nível</a:t>
            </a:r>
            <a:endParaRPr lang="pt-BR" sz="1800" dirty="0">
              <a:ln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19" name="Retângulo 18"/>
          <p:cNvSpPr/>
          <p:nvPr/>
        </p:nvSpPr>
        <p:spPr>
          <a:xfrm rot="18125166">
            <a:off x="7155206" y="2070991"/>
            <a:ext cx="1013419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pt-BR" sz="1800" b="1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r>
              <a:rPr lang="pt-BR" sz="1800" b="1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º Nível</a:t>
            </a:r>
            <a:endParaRPr lang="pt-BR" sz="1800" dirty="0">
              <a:ln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 rot="18125166">
            <a:off x="7515246" y="2070991"/>
            <a:ext cx="1013419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pt-BR" sz="1800" b="1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5º Nível</a:t>
            </a:r>
            <a:endParaRPr lang="pt-BR" sz="1800" dirty="0">
              <a:ln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22" name="Retângulo de cantos arredondados 21"/>
          <p:cNvSpPr/>
          <p:nvPr/>
        </p:nvSpPr>
        <p:spPr>
          <a:xfrm>
            <a:off x="126037" y="2641014"/>
            <a:ext cx="365985" cy="432565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3d extrusionH="57150">
              <a:bevelT w="57150" h="38100" prst="artDeco"/>
            </a:sp3d>
          </a:bodyPr>
          <a:lstStyle/>
          <a:p>
            <a:pPr algn="ctr">
              <a:defRPr/>
            </a:pPr>
            <a:r>
              <a:rPr lang="pt-BR" sz="2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</a:t>
            </a:r>
            <a:endParaRPr lang="pt-BR" sz="20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etângulo de cantos arredondados 57"/>
          <p:cNvSpPr/>
          <p:nvPr/>
        </p:nvSpPr>
        <p:spPr>
          <a:xfrm>
            <a:off x="518622" y="2641014"/>
            <a:ext cx="365985" cy="432565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3d extrusionH="57150">
              <a:bevelT w="57150" h="38100" prst="artDeco"/>
            </a:sp3d>
          </a:bodyPr>
          <a:lstStyle/>
          <a:p>
            <a:pPr algn="ctr">
              <a:defRPr/>
            </a:pPr>
            <a:r>
              <a:rPr lang="pt-BR" sz="2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</a:t>
            </a:r>
            <a:endParaRPr lang="pt-BR" sz="20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etângulo de cantos arredondados 58"/>
          <p:cNvSpPr/>
          <p:nvPr/>
        </p:nvSpPr>
        <p:spPr>
          <a:xfrm>
            <a:off x="917638" y="2641014"/>
            <a:ext cx="365985" cy="432565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3d extrusionH="57150">
              <a:bevelT w="57150" h="38100" prst="artDeco"/>
            </a:sp3d>
          </a:bodyPr>
          <a:lstStyle/>
          <a:p>
            <a:pPr algn="ctr">
              <a:defRPr/>
            </a:pPr>
            <a:r>
              <a:rPr lang="pt-BR" sz="2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</a:t>
            </a:r>
            <a:endParaRPr lang="pt-BR" sz="20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Retângulo de cantos arredondados 59"/>
          <p:cNvSpPr/>
          <p:nvPr/>
        </p:nvSpPr>
        <p:spPr>
          <a:xfrm>
            <a:off x="1310710" y="2641014"/>
            <a:ext cx="365985" cy="432565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3d extrusionH="57150">
              <a:bevelT w="57150" h="38100" prst="artDeco"/>
            </a:sp3d>
          </a:bodyPr>
          <a:lstStyle/>
          <a:p>
            <a:pPr algn="ctr">
              <a:defRPr/>
            </a:pPr>
            <a:r>
              <a:rPr lang="pt-BR" sz="2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</a:t>
            </a:r>
            <a:endParaRPr lang="pt-BR" sz="20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etângulo de cantos arredondados 60"/>
          <p:cNvSpPr/>
          <p:nvPr/>
        </p:nvSpPr>
        <p:spPr>
          <a:xfrm>
            <a:off x="1719748" y="2640496"/>
            <a:ext cx="365985" cy="432565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3d extrusionH="57150">
              <a:bevelT w="57150" h="38100" prst="artDeco"/>
            </a:sp3d>
          </a:bodyPr>
          <a:lstStyle/>
          <a:p>
            <a:pPr algn="ctr">
              <a:defRPr/>
            </a:pPr>
            <a:r>
              <a:rPr lang="pt-BR" sz="2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</a:t>
            </a:r>
            <a:endParaRPr lang="pt-BR" sz="20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Retângulo de cantos arredondados 61"/>
          <p:cNvSpPr/>
          <p:nvPr/>
        </p:nvSpPr>
        <p:spPr>
          <a:xfrm>
            <a:off x="2108743" y="2642753"/>
            <a:ext cx="498378" cy="432565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3d extrusionH="57150">
              <a:bevelT w="57150" h="38100" prst="artDeco"/>
            </a:sp3d>
          </a:bodyPr>
          <a:lstStyle/>
          <a:p>
            <a:pPr algn="ctr">
              <a:defRPr/>
            </a:pPr>
            <a:r>
              <a:rPr lang="pt-BR" sz="18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xx</a:t>
            </a:r>
            <a:endParaRPr lang="pt-BR" sz="18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Retângulo de cantos arredondados 62"/>
          <p:cNvSpPr/>
          <p:nvPr/>
        </p:nvSpPr>
        <p:spPr>
          <a:xfrm>
            <a:off x="2634651" y="2642753"/>
            <a:ext cx="498378" cy="432565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3d extrusionH="57150">
              <a:bevelT w="57150" h="38100" prst="artDeco"/>
            </a:sp3d>
          </a:bodyPr>
          <a:lstStyle/>
          <a:p>
            <a:pPr algn="ctr">
              <a:defRPr/>
            </a:pPr>
            <a:r>
              <a:rPr lang="pt-BR" sz="18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xx</a:t>
            </a:r>
            <a:endParaRPr lang="pt-BR" sz="18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Retângulo 63"/>
          <p:cNvSpPr/>
          <p:nvPr/>
        </p:nvSpPr>
        <p:spPr>
          <a:xfrm rot="18125166">
            <a:off x="17323" y="2083665"/>
            <a:ext cx="928459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pt-BR" sz="1800" b="1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Classe</a:t>
            </a:r>
            <a:endParaRPr lang="pt-BR" sz="1800" dirty="0">
              <a:ln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65" name="Retângulo 64"/>
          <p:cNvSpPr/>
          <p:nvPr/>
        </p:nvSpPr>
        <p:spPr>
          <a:xfrm rot="18125166">
            <a:off x="347936" y="1931447"/>
            <a:ext cx="1249060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pt-BR" sz="1800" b="1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Categoria</a:t>
            </a:r>
            <a:endParaRPr lang="pt-BR" sz="1800" dirty="0">
              <a:ln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66" name="Retângulo 65"/>
          <p:cNvSpPr/>
          <p:nvPr/>
        </p:nvSpPr>
        <p:spPr>
          <a:xfrm rot="18125166">
            <a:off x="835457" y="2083664"/>
            <a:ext cx="877163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pt-BR" sz="1800" b="1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Grupo</a:t>
            </a:r>
            <a:endParaRPr lang="pt-BR" sz="1800" dirty="0">
              <a:ln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67" name="Retângulo 66"/>
          <p:cNvSpPr/>
          <p:nvPr/>
        </p:nvSpPr>
        <p:spPr>
          <a:xfrm rot="18125166">
            <a:off x="1357961" y="1802345"/>
            <a:ext cx="1454244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pt-BR" sz="1800" b="1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Modalidade</a:t>
            </a:r>
            <a:endParaRPr lang="pt-BR" sz="1800" dirty="0">
              <a:ln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68" name="Chave esquerda 67"/>
          <p:cNvSpPr/>
          <p:nvPr/>
        </p:nvSpPr>
        <p:spPr>
          <a:xfrm rot="5400000">
            <a:off x="1552077" y="2411025"/>
            <a:ext cx="256606" cy="635420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9" name="Retângulo 68"/>
          <p:cNvSpPr/>
          <p:nvPr/>
        </p:nvSpPr>
        <p:spPr>
          <a:xfrm rot="18125166">
            <a:off x="1978430" y="1911994"/>
            <a:ext cx="1223412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pt-BR" sz="1800" b="1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Elemento</a:t>
            </a:r>
            <a:endParaRPr lang="pt-BR" sz="1800" dirty="0">
              <a:ln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70" name="Retângulo 69"/>
          <p:cNvSpPr/>
          <p:nvPr/>
        </p:nvSpPr>
        <p:spPr>
          <a:xfrm rot="18125166">
            <a:off x="2614750" y="2151027"/>
            <a:ext cx="659155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pt-BR" sz="1800" b="1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Item</a:t>
            </a:r>
            <a:endParaRPr lang="pt-BR" sz="1800" dirty="0">
              <a:ln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72" name="Título 1"/>
          <p:cNvSpPr txBox="1">
            <a:spLocks/>
          </p:cNvSpPr>
          <p:nvPr/>
        </p:nvSpPr>
        <p:spPr>
          <a:xfrm>
            <a:off x="0" y="-27384"/>
            <a:ext cx="9144000" cy="546343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pt-BR"/>
            </a:defPPr>
            <a:lvl1pPr algn="ctr" eaLnBrk="1" fontAlgn="auto" hangingPunct="1">
              <a:spcAft>
                <a:spcPts val="0"/>
              </a:spcAft>
              <a:defRPr sz="3200" b="1">
                <a:solidFill>
                  <a:schemeClr val="tx2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</a:defRPr>
            </a:lvl2pPr>
            <a:lvl3pPr algn="ctr" eaLnBrk="0" hangingPunct="0">
              <a:defRPr sz="4400">
                <a:solidFill>
                  <a:schemeClr val="tx2"/>
                </a:solidFill>
              </a:defRPr>
            </a:lvl3pPr>
            <a:lvl4pPr algn="ctr" eaLnBrk="0" hangingPunct="0">
              <a:defRPr sz="4400">
                <a:solidFill>
                  <a:schemeClr val="tx2"/>
                </a:solidFill>
              </a:defRPr>
            </a:lvl4pPr>
            <a:lvl5pPr algn="ctr" eaLnBrk="0" hangingPunct="0">
              <a:defRPr sz="4400">
                <a:solidFill>
                  <a:schemeClr val="tx2"/>
                </a:solidFill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9pPr>
          </a:lstStyle>
          <a:p>
            <a:r>
              <a:rPr lang="pt-BR" dirty="0" smtClean="0"/>
              <a:t>CÓDIGO DE ALOCAÇÃO </a:t>
            </a:r>
            <a:r>
              <a:rPr lang="pt-BR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– </a:t>
            </a:r>
            <a:r>
              <a:rPr lang="pt-BR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1ª Versão</a:t>
            </a:r>
          </a:p>
          <a:p>
            <a:endParaRPr lang="pt-BR" dirty="0"/>
          </a:p>
        </p:txBody>
      </p:sp>
      <p:sp>
        <p:nvSpPr>
          <p:cNvPr id="75" name="Título 1"/>
          <p:cNvSpPr txBox="1">
            <a:spLocks/>
          </p:cNvSpPr>
          <p:nvPr/>
        </p:nvSpPr>
        <p:spPr>
          <a:xfrm>
            <a:off x="3131840" y="2492896"/>
            <a:ext cx="1933660" cy="936104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pt-BR"/>
            </a:defPPr>
            <a:lvl1pPr algn="ctr" eaLnBrk="1" fontAlgn="auto" hangingPunct="1">
              <a:spcAft>
                <a:spcPts val="0"/>
              </a:spcAft>
              <a:defRPr sz="3200" b="1">
                <a:solidFill>
                  <a:schemeClr val="tx2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</a:defRPr>
            </a:lvl2pPr>
            <a:lvl3pPr algn="ctr" eaLnBrk="0" hangingPunct="0">
              <a:defRPr sz="4400">
                <a:solidFill>
                  <a:schemeClr val="tx2"/>
                </a:solidFill>
              </a:defRPr>
            </a:lvl3pPr>
            <a:lvl4pPr algn="ctr" eaLnBrk="0" hangingPunct="0">
              <a:defRPr sz="4400">
                <a:solidFill>
                  <a:schemeClr val="tx2"/>
                </a:solidFill>
              </a:defRPr>
            </a:lvl4pPr>
            <a:lvl5pPr algn="ctr" eaLnBrk="0" hangingPunct="0">
              <a:defRPr sz="4400">
                <a:solidFill>
                  <a:schemeClr val="tx2"/>
                </a:solidFill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9pPr>
          </a:lstStyle>
          <a:p>
            <a:r>
              <a:rPr lang="pt-BR" sz="2400" dirty="0" smtClean="0">
                <a:ln>
                  <a:solidFill>
                    <a:srgbClr val="024684"/>
                  </a:solidFill>
                </a:ln>
                <a:solidFill>
                  <a:srgbClr val="214283"/>
                </a:solidFill>
                <a:effectLst/>
              </a:rPr>
              <a:t>X</a:t>
            </a:r>
            <a:r>
              <a:rPr lang="pt-BR" sz="2000" dirty="0" smtClean="0">
                <a:ln>
                  <a:solidFill>
                    <a:srgbClr val="024684"/>
                  </a:solidFill>
                </a:ln>
                <a:solidFill>
                  <a:srgbClr val="214283"/>
                </a:solidFill>
                <a:effectLst/>
              </a:rPr>
              <a:t> Não há digitação</a:t>
            </a:r>
            <a:endParaRPr lang="pt-BR" sz="2000" dirty="0">
              <a:ln>
                <a:solidFill>
                  <a:srgbClr val="024684"/>
                </a:solidFill>
              </a:ln>
              <a:solidFill>
                <a:srgbClr val="214283"/>
              </a:solidFill>
              <a:effectLst/>
            </a:endParaRPr>
          </a:p>
          <a:p>
            <a:endParaRPr lang="pt-BR" sz="2000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1907704" y="620688"/>
            <a:ext cx="4320479" cy="560094"/>
            <a:chOff x="2699792" y="1268761"/>
            <a:chExt cx="4320479" cy="720080"/>
          </a:xfrm>
        </p:grpSpPr>
        <p:sp>
          <p:nvSpPr>
            <p:cNvPr id="73" name="Elipse 72"/>
            <p:cNvSpPr/>
            <p:nvPr/>
          </p:nvSpPr>
          <p:spPr>
            <a:xfrm rot="16200000">
              <a:off x="4499992" y="-531439"/>
              <a:ext cx="720080" cy="4320479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wordArtVert" lIns="0" tIns="0" rIns="0" bIns="0" anchor="ctr">
              <a:noAutofit/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pt-BR" sz="1800" b="1" dirty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Retângulo 75"/>
            <p:cNvSpPr/>
            <p:nvPr/>
          </p:nvSpPr>
          <p:spPr>
            <a:xfrm>
              <a:off x="3744078" y="1428745"/>
              <a:ext cx="243412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t-BR" sz="2000" b="1" dirty="0" smtClean="0">
                  <a:ln>
                    <a:solidFill>
                      <a:schemeClr val="tx2">
                        <a:lumMod val="25000"/>
                      </a:schemeClr>
                    </a:solidFill>
                  </a:ln>
                  <a:solidFill>
                    <a:schemeClr val="tx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P A T R I M Ô N I O</a:t>
              </a:r>
              <a:endParaRPr lang="pt-BR" sz="2000" b="1" dirty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8" name="Título 1"/>
          <p:cNvSpPr txBox="1">
            <a:spLocks/>
          </p:cNvSpPr>
          <p:nvPr/>
        </p:nvSpPr>
        <p:spPr>
          <a:xfrm>
            <a:off x="539552" y="3528392"/>
            <a:ext cx="1933660" cy="579220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pt-BR"/>
            </a:defPPr>
            <a:lvl1pPr algn="ctr" eaLnBrk="1" fontAlgn="auto" hangingPunct="1">
              <a:spcAft>
                <a:spcPts val="0"/>
              </a:spcAft>
              <a:defRPr sz="3200" b="1">
                <a:solidFill>
                  <a:schemeClr val="tx2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</a:defRPr>
            </a:lvl2pPr>
            <a:lvl3pPr algn="ctr" eaLnBrk="0" hangingPunct="0">
              <a:defRPr sz="4400">
                <a:solidFill>
                  <a:schemeClr val="tx2"/>
                </a:solidFill>
              </a:defRPr>
            </a:lvl3pPr>
            <a:lvl4pPr algn="ctr" eaLnBrk="0" hangingPunct="0">
              <a:defRPr sz="4400">
                <a:solidFill>
                  <a:schemeClr val="tx2"/>
                </a:solidFill>
              </a:defRPr>
            </a:lvl4pPr>
            <a:lvl5pPr algn="ctr" eaLnBrk="0" hangingPunct="0">
              <a:defRPr sz="4400">
                <a:solidFill>
                  <a:schemeClr val="tx2"/>
                </a:solidFill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9pPr>
          </a:lstStyle>
          <a:p>
            <a:r>
              <a:rPr lang="pt-BR" sz="2400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rgbClr val="132549"/>
                </a:solidFill>
                <a:effectLst/>
              </a:rPr>
              <a:t>E-Fisco</a:t>
            </a:r>
            <a:endParaRPr lang="pt-BR" sz="2000" dirty="0">
              <a:ln>
                <a:solidFill>
                  <a:schemeClr val="tx2">
                    <a:lumMod val="10000"/>
                  </a:schemeClr>
                </a:solidFill>
              </a:ln>
              <a:solidFill>
                <a:srgbClr val="132549"/>
              </a:solidFill>
              <a:effectLst/>
            </a:endParaRPr>
          </a:p>
          <a:p>
            <a:endParaRPr lang="pt-BR" sz="2000" dirty="0">
              <a:ln>
                <a:solidFill>
                  <a:schemeClr val="tx2">
                    <a:lumMod val="10000"/>
                  </a:schemeClr>
                </a:solidFill>
              </a:ln>
              <a:solidFill>
                <a:srgbClr val="132549"/>
              </a:solidFill>
              <a:effectLst/>
            </a:endParaRPr>
          </a:p>
        </p:txBody>
      </p:sp>
      <p:sp>
        <p:nvSpPr>
          <p:cNvPr id="83" name="Título 1"/>
          <p:cNvSpPr txBox="1">
            <a:spLocks/>
          </p:cNvSpPr>
          <p:nvPr/>
        </p:nvSpPr>
        <p:spPr>
          <a:xfrm>
            <a:off x="3131840" y="1700808"/>
            <a:ext cx="1933660" cy="936104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pt-BR"/>
            </a:defPPr>
            <a:lvl1pPr algn="ctr" eaLnBrk="1" fontAlgn="auto" hangingPunct="1">
              <a:spcAft>
                <a:spcPts val="0"/>
              </a:spcAft>
              <a:defRPr sz="3200" b="1">
                <a:solidFill>
                  <a:schemeClr val="tx2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</a:defRPr>
            </a:lvl2pPr>
            <a:lvl3pPr algn="ctr" eaLnBrk="0" hangingPunct="0">
              <a:defRPr sz="4400">
                <a:solidFill>
                  <a:schemeClr val="tx2"/>
                </a:solidFill>
              </a:defRPr>
            </a:lvl3pPr>
            <a:lvl4pPr algn="ctr" eaLnBrk="0" hangingPunct="0">
              <a:defRPr sz="4400">
                <a:solidFill>
                  <a:schemeClr val="tx2"/>
                </a:solidFill>
              </a:defRPr>
            </a:lvl4pPr>
            <a:lvl5pPr algn="ctr" eaLnBrk="0" hangingPunct="0">
              <a:defRPr sz="4400">
                <a:solidFill>
                  <a:schemeClr val="tx2"/>
                </a:solidFill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9pPr>
          </a:lstStyle>
          <a:p>
            <a:r>
              <a:rPr lang="pt-BR" sz="24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</a:rPr>
              <a:t>X</a:t>
            </a:r>
            <a:r>
              <a:rPr lang="pt-BR" sz="20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</a:rPr>
              <a:t> Cadastro nos sistemas</a:t>
            </a:r>
            <a:endParaRPr lang="pt-BR" sz="2000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/>
            </a:endParaRPr>
          </a:p>
          <a:p>
            <a:endParaRPr lang="pt-BR" sz="2000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/>
            </a:endParaRPr>
          </a:p>
        </p:txBody>
      </p:sp>
      <p:grpSp>
        <p:nvGrpSpPr>
          <p:cNvPr id="26" name="Grupo 25"/>
          <p:cNvGrpSpPr/>
          <p:nvPr/>
        </p:nvGrpSpPr>
        <p:grpSpPr>
          <a:xfrm>
            <a:off x="35496" y="4509120"/>
            <a:ext cx="3240360" cy="989051"/>
            <a:chOff x="35496" y="5824325"/>
            <a:chExt cx="3240360" cy="989051"/>
          </a:xfrm>
        </p:grpSpPr>
        <p:sp>
          <p:nvSpPr>
            <p:cNvPr id="85" name="Retângulo 84"/>
            <p:cNvSpPr/>
            <p:nvPr/>
          </p:nvSpPr>
          <p:spPr>
            <a:xfrm>
              <a:off x="35496" y="5824325"/>
              <a:ext cx="3197358" cy="91704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4" name="Título 1"/>
            <p:cNvSpPr txBox="1">
              <a:spLocks/>
            </p:cNvSpPr>
            <p:nvPr/>
          </p:nvSpPr>
          <p:spPr>
            <a:xfrm>
              <a:off x="35496" y="5949280"/>
              <a:ext cx="3240360" cy="864096"/>
            </a:xfrm>
            <a:prstGeom prst="rect">
              <a:avLst/>
            </a:prstGeom>
          </p:spPr>
          <p:txBody>
            <a:bodyPr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defPPr>
                <a:defRPr lang="pt-BR"/>
              </a:defPPr>
              <a:lvl1pPr algn="ctr" eaLnBrk="1" fontAlgn="auto" hangingPunct="1">
                <a:spcAft>
                  <a:spcPts val="0"/>
                </a:spcAft>
                <a:defRPr sz="3200" b="1">
                  <a:solidFill>
                    <a:schemeClr val="tx2"/>
                  </a:solidFill>
                  <a:effectLst>
                    <a:outerShdw blurRad="60007" dist="310007" dir="7680000" sy="30000" kx="1300200" algn="ctr" rotWithShape="0">
                      <a:prstClr val="black">
                        <a:alpha val="32000"/>
                      </a:prstClr>
                    </a:outerShdw>
                  </a:effectLst>
                  <a:latin typeface="Arial" pitchFamily="34" charset="0"/>
                  <a:ea typeface="+mj-ea"/>
                  <a:cs typeface="Arial" pitchFamily="34" charset="0"/>
                </a:defRPr>
              </a:lvl1pPr>
              <a:lvl2pPr algn="ctr" eaLnBrk="0" hangingPunct="0">
                <a:defRPr sz="4400">
                  <a:solidFill>
                    <a:schemeClr val="tx2"/>
                  </a:solidFill>
                </a:defRPr>
              </a:lvl2pPr>
              <a:lvl3pPr algn="ctr" eaLnBrk="0" hangingPunct="0">
                <a:defRPr sz="4400">
                  <a:solidFill>
                    <a:schemeClr val="tx2"/>
                  </a:solidFill>
                </a:defRPr>
              </a:lvl3pPr>
              <a:lvl4pPr algn="ctr" eaLnBrk="0" hangingPunct="0">
                <a:defRPr sz="4400">
                  <a:solidFill>
                    <a:schemeClr val="tx2"/>
                  </a:solidFill>
                </a:defRPr>
              </a:lvl4pPr>
              <a:lvl5pPr algn="ctr" eaLnBrk="0" hangingPunct="0">
                <a:defRPr sz="4400">
                  <a:solidFill>
                    <a:schemeClr val="tx2"/>
                  </a:solidFill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</a:defRPr>
              </a:lvl9pPr>
            </a:lstStyle>
            <a:p>
              <a:r>
                <a:rPr lang="pt-BR" sz="2400" dirty="0" smtClean="0">
                  <a:ln>
                    <a:solidFill>
                      <a:srgbClr val="024684"/>
                    </a:solidFill>
                  </a:ln>
                  <a:solidFill>
                    <a:srgbClr val="214283"/>
                  </a:solidFill>
                  <a:effectLst/>
                </a:rPr>
                <a:t>Plano de Contas de Custos</a:t>
              </a:r>
              <a:endParaRPr lang="pt-BR" sz="2000" dirty="0">
                <a:ln>
                  <a:solidFill>
                    <a:srgbClr val="024684"/>
                  </a:solidFill>
                </a:ln>
                <a:solidFill>
                  <a:srgbClr val="214283"/>
                </a:solidFill>
                <a:effectLst/>
              </a:endParaRPr>
            </a:p>
            <a:p>
              <a:endParaRPr lang="pt-BR" sz="2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</a:endParaRPr>
            </a:p>
          </p:txBody>
        </p:sp>
      </p:grpSp>
      <p:sp>
        <p:nvSpPr>
          <p:cNvPr id="24" name="Seta para baixo 23"/>
          <p:cNvSpPr/>
          <p:nvPr/>
        </p:nvSpPr>
        <p:spPr>
          <a:xfrm>
            <a:off x="971600" y="4032448"/>
            <a:ext cx="1152128" cy="389003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7" name="Grupo 36"/>
          <p:cNvGrpSpPr/>
          <p:nvPr/>
        </p:nvGrpSpPr>
        <p:grpSpPr>
          <a:xfrm>
            <a:off x="5004047" y="4509120"/>
            <a:ext cx="4104457" cy="557003"/>
            <a:chOff x="5004047" y="4797152"/>
            <a:chExt cx="4104457" cy="557003"/>
          </a:xfrm>
        </p:grpSpPr>
        <p:sp>
          <p:nvSpPr>
            <p:cNvPr id="88" name="Retângulo 87"/>
            <p:cNvSpPr/>
            <p:nvPr/>
          </p:nvSpPr>
          <p:spPr>
            <a:xfrm>
              <a:off x="5004048" y="4797152"/>
              <a:ext cx="4049988" cy="55700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9" name="Título 1"/>
            <p:cNvSpPr txBox="1">
              <a:spLocks/>
            </p:cNvSpPr>
            <p:nvPr/>
          </p:nvSpPr>
          <p:spPr>
            <a:xfrm>
              <a:off x="5004047" y="4841715"/>
              <a:ext cx="4104457" cy="432048"/>
            </a:xfrm>
            <a:prstGeom prst="rect">
              <a:avLst/>
            </a:prstGeom>
          </p:spPr>
          <p:txBody>
            <a:bodyPr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defPPr>
                <a:defRPr lang="pt-BR"/>
              </a:defPPr>
              <a:lvl1pPr algn="ctr" eaLnBrk="1" fontAlgn="auto" hangingPunct="1">
                <a:spcAft>
                  <a:spcPts val="0"/>
                </a:spcAft>
                <a:defRPr sz="3200" b="1">
                  <a:solidFill>
                    <a:schemeClr val="tx2"/>
                  </a:solidFill>
                  <a:effectLst>
                    <a:outerShdw blurRad="60007" dist="310007" dir="7680000" sy="30000" kx="1300200" algn="ctr" rotWithShape="0">
                      <a:prstClr val="black">
                        <a:alpha val="32000"/>
                      </a:prstClr>
                    </a:outerShdw>
                  </a:effectLst>
                  <a:latin typeface="Arial" pitchFamily="34" charset="0"/>
                  <a:ea typeface="+mj-ea"/>
                  <a:cs typeface="Arial" pitchFamily="34" charset="0"/>
                </a:defRPr>
              </a:lvl1pPr>
              <a:lvl2pPr algn="ctr" eaLnBrk="0" hangingPunct="0">
                <a:defRPr sz="4400">
                  <a:solidFill>
                    <a:schemeClr val="tx2"/>
                  </a:solidFill>
                </a:defRPr>
              </a:lvl2pPr>
              <a:lvl3pPr algn="ctr" eaLnBrk="0" hangingPunct="0">
                <a:defRPr sz="4400">
                  <a:solidFill>
                    <a:schemeClr val="tx2"/>
                  </a:solidFill>
                </a:defRPr>
              </a:lvl3pPr>
              <a:lvl4pPr algn="ctr" eaLnBrk="0" hangingPunct="0">
                <a:defRPr sz="4400">
                  <a:solidFill>
                    <a:schemeClr val="tx2"/>
                  </a:solidFill>
                </a:defRPr>
              </a:lvl4pPr>
              <a:lvl5pPr algn="ctr" eaLnBrk="0" hangingPunct="0">
                <a:defRPr sz="4400">
                  <a:solidFill>
                    <a:schemeClr val="tx2"/>
                  </a:solidFill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</a:defRPr>
              </a:lvl9pPr>
            </a:lstStyle>
            <a:p>
              <a:r>
                <a:rPr lang="pt-BR" sz="2400" dirty="0" smtClean="0">
                  <a:ln>
                    <a:solidFill>
                      <a:srgbClr val="024684"/>
                    </a:solidFill>
                  </a:ln>
                  <a:solidFill>
                    <a:srgbClr val="214283"/>
                  </a:solidFill>
                  <a:effectLst/>
                </a:rPr>
                <a:t>SAD-RH</a:t>
              </a:r>
              <a:endParaRPr lang="pt-BR" sz="2000" dirty="0">
                <a:ln>
                  <a:solidFill>
                    <a:srgbClr val="024684"/>
                  </a:solidFill>
                </a:ln>
                <a:solidFill>
                  <a:srgbClr val="214283"/>
                </a:solidFill>
                <a:effectLst/>
              </a:endParaRPr>
            </a:p>
            <a:p>
              <a:endParaRPr lang="pt-BR" sz="2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</a:endParaRPr>
            </a:p>
          </p:txBody>
        </p:sp>
      </p:grpSp>
      <p:grpSp>
        <p:nvGrpSpPr>
          <p:cNvPr id="39" name="Grupo 38"/>
          <p:cNvGrpSpPr/>
          <p:nvPr/>
        </p:nvGrpSpPr>
        <p:grpSpPr>
          <a:xfrm>
            <a:off x="5004048" y="5138131"/>
            <a:ext cx="4104457" cy="557003"/>
            <a:chOff x="5004048" y="5426163"/>
            <a:chExt cx="4104457" cy="557003"/>
          </a:xfrm>
        </p:grpSpPr>
        <p:sp>
          <p:nvSpPr>
            <p:cNvPr id="90" name="Retângulo 89"/>
            <p:cNvSpPr/>
            <p:nvPr/>
          </p:nvSpPr>
          <p:spPr>
            <a:xfrm>
              <a:off x="5004049" y="5426163"/>
              <a:ext cx="4049988" cy="55700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1" name="Título 1"/>
            <p:cNvSpPr txBox="1">
              <a:spLocks/>
            </p:cNvSpPr>
            <p:nvPr/>
          </p:nvSpPr>
          <p:spPr>
            <a:xfrm>
              <a:off x="5004048" y="5470726"/>
              <a:ext cx="4104457" cy="432048"/>
            </a:xfrm>
            <a:prstGeom prst="rect">
              <a:avLst/>
            </a:prstGeom>
          </p:spPr>
          <p:txBody>
            <a:bodyPr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defPPr>
                <a:defRPr lang="pt-BR"/>
              </a:defPPr>
              <a:lvl1pPr algn="ctr" eaLnBrk="1" fontAlgn="auto" hangingPunct="1">
                <a:spcAft>
                  <a:spcPts val="0"/>
                </a:spcAft>
                <a:defRPr sz="3200" b="1">
                  <a:solidFill>
                    <a:schemeClr val="tx2"/>
                  </a:solidFill>
                  <a:effectLst>
                    <a:outerShdw blurRad="60007" dist="310007" dir="7680000" sy="30000" kx="1300200" algn="ctr" rotWithShape="0">
                      <a:prstClr val="black">
                        <a:alpha val="32000"/>
                      </a:prstClr>
                    </a:outerShdw>
                  </a:effectLst>
                  <a:latin typeface="Arial" pitchFamily="34" charset="0"/>
                  <a:ea typeface="+mj-ea"/>
                  <a:cs typeface="Arial" pitchFamily="34" charset="0"/>
                </a:defRPr>
              </a:lvl1pPr>
              <a:lvl2pPr algn="ctr" eaLnBrk="0" hangingPunct="0">
                <a:defRPr sz="4400">
                  <a:solidFill>
                    <a:schemeClr val="tx2"/>
                  </a:solidFill>
                </a:defRPr>
              </a:lvl2pPr>
              <a:lvl3pPr algn="ctr" eaLnBrk="0" hangingPunct="0">
                <a:defRPr sz="4400">
                  <a:solidFill>
                    <a:schemeClr val="tx2"/>
                  </a:solidFill>
                </a:defRPr>
              </a:lvl3pPr>
              <a:lvl4pPr algn="ctr" eaLnBrk="0" hangingPunct="0">
                <a:defRPr sz="4400">
                  <a:solidFill>
                    <a:schemeClr val="tx2"/>
                  </a:solidFill>
                </a:defRPr>
              </a:lvl4pPr>
              <a:lvl5pPr algn="ctr" eaLnBrk="0" hangingPunct="0">
                <a:defRPr sz="4400">
                  <a:solidFill>
                    <a:schemeClr val="tx2"/>
                  </a:solidFill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</a:defRPr>
              </a:lvl9pPr>
            </a:lstStyle>
            <a:p>
              <a:r>
                <a:rPr lang="pt-BR" sz="2400" dirty="0" smtClean="0">
                  <a:ln>
                    <a:solidFill>
                      <a:srgbClr val="024684"/>
                    </a:solidFill>
                  </a:ln>
                  <a:solidFill>
                    <a:srgbClr val="214283"/>
                  </a:solidFill>
                  <a:effectLst/>
                </a:rPr>
                <a:t>PE-INTEGRADO</a:t>
              </a:r>
              <a:endParaRPr lang="pt-BR" sz="2000" dirty="0">
                <a:ln>
                  <a:solidFill>
                    <a:srgbClr val="024684"/>
                  </a:solidFill>
                </a:ln>
                <a:solidFill>
                  <a:srgbClr val="214283"/>
                </a:solidFill>
                <a:effectLst/>
              </a:endParaRPr>
            </a:p>
            <a:p>
              <a:endParaRPr lang="pt-BR" sz="2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</a:endParaRPr>
            </a:p>
          </p:txBody>
        </p:sp>
      </p:grpSp>
      <p:sp>
        <p:nvSpPr>
          <p:cNvPr id="36" name="Seta à esquerda, à direita e acima 35"/>
          <p:cNvSpPr/>
          <p:nvPr/>
        </p:nvSpPr>
        <p:spPr>
          <a:xfrm rot="10800000">
            <a:off x="3384038" y="4797152"/>
            <a:ext cx="1475994" cy="1099181"/>
          </a:xfrm>
          <a:prstGeom prst="leftRightUp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47" name="Grupo 46"/>
          <p:cNvGrpSpPr/>
          <p:nvPr/>
        </p:nvGrpSpPr>
        <p:grpSpPr>
          <a:xfrm>
            <a:off x="3131840" y="5968341"/>
            <a:ext cx="1944216" cy="557003"/>
            <a:chOff x="3131840" y="6256373"/>
            <a:chExt cx="1944216" cy="557003"/>
          </a:xfrm>
        </p:grpSpPr>
        <p:sp>
          <p:nvSpPr>
            <p:cNvPr id="93" name="Retângulo 92"/>
            <p:cNvSpPr/>
            <p:nvPr/>
          </p:nvSpPr>
          <p:spPr>
            <a:xfrm>
              <a:off x="3131840" y="6256373"/>
              <a:ext cx="1944216" cy="55700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4" name="Título 1"/>
            <p:cNvSpPr txBox="1">
              <a:spLocks/>
            </p:cNvSpPr>
            <p:nvPr/>
          </p:nvSpPr>
          <p:spPr>
            <a:xfrm>
              <a:off x="3133029" y="6309320"/>
              <a:ext cx="1943027" cy="432048"/>
            </a:xfrm>
            <a:prstGeom prst="rect">
              <a:avLst/>
            </a:prstGeom>
          </p:spPr>
          <p:txBody>
            <a:bodyPr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defPPr>
                <a:defRPr lang="pt-BR"/>
              </a:defPPr>
              <a:lvl1pPr algn="ctr" eaLnBrk="1" fontAlgn="auto" hangingPunct="1">
                <a:spcAft>
                  <a:spcPts val="0"/>
                </a:spcAft>
                <a:defRPr sz="3200" b="1">
                  <a:solidFill>
                    <a:schemeClr val="tx2"/>
                  </a:solidFill>
                  <a:effectLst>
                    <a:outerShdw blurRad="60007" dist="310007" dir="7680000" sy="30000" kx="1300200" algn="ctr" rotWithShape="0">
                      <a:prstClr val="black">
                        <a:alpha val="32000"/>
                      </a:prstClr>
                    </a:outerShdw>
                  </a:effectLst>
                  <a:latin typeface="Arial" pitchFamily="34" charset="0"/>
                  <a:ea typeface="+mj-ea"/>
                  <a:cs typeface="Arial" pitchFamily="34" charset="0"/>
                </a:defRPr>
              </a:lvl1pPr>
              <a:lvl2pPr algn="ctr" eaLnBrk="0" hangingPunct="0">
                <a:defRPr sz="4400">
                  <a:solidFill>
                    <a:schemeClr val="tx2"/>
                  </a:solidFill>
                </a:defRPr>
              </a:lvl2pPr>
              <a:lvl3pPr algn="ctr" eaLnBrk="0" hangingPunct="0">
                <a:defRPr sz="4400">
                  <a:solidFill>
                    <a:schemeClr val="tx2"/>
                  </a:solidFill>
                </a:defRPr>
              </a:lvl3pPr>
              <a:lvl4pPr algn="ctr" eaLnBrk="0" hangingPunct="0">
                <a:defRPr sz="4400">
                  <a:solidFill>
                    <a:schemeClr val="tx2"/>
                  </a:solidFill>
                </a:defRPr>
              </a:lvl4pPr>
              <a:lvl5pPr algn="ctr" eaLnBrk="0" hangingPunct="0">
                <a:defRPr sz="4400">
                  <a:solidFill>
                    <a:schemeClr val="tx2"/>
                  </a:solidFill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</a:defRPr>
              </a:lvl9pPr>
            </a:lstStyle>
            <a:p>
              <a:r>
                <a:rPr lang="pt-BR" sz="2400" dirty="0" smtClean="0">
                  <a:ln>
                    <a:solidFill>
                      <a:srgbClr val="024684"/>
                    </a:solidFill>
                  </a:ln>
                  <a:solidFill>
                    <a:srgbClr val="214283"/>
                  </a:solidFill>
                  <a:effectLst/>
                </a:rPr>
                <a:t>S.G.C.</a:t>
              </a:r>
              <a:endParaRPr lang="pt-BR" sz="2000" dirty="0">
                <a:ln>
                  <a:solidFill>
                    <a:srgbClr val="024684"/>
                  </a:solidFill>
                </a:ln>
                <a:solidFill>
                  <a:srgbClr val="214283"/>
                </a:solidFill>
                <a:effectLst/>
              </a:endParaRPr>
            </a:p>
            <a:p>
              <a:endParaRPr lang="pt-BR" sz="2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</a:endParaRPr>
            </a:p>
          </p:txBody>
        </p:sp>
      </p:grpSp>
      <p:sp>
        <p:nvSpPr>
          <p:cNvPr id="55" name="Retângulo de cantos arredondados 54"/>
          <p:cNvSpPr/>
          <p:nvPr/>
        </p:nvSpPr>
        <p:spPr>
          <a:xfrm>
            <a:off x="8064979" y="2735847"/>
            <a:ext cx="249189" cy="432565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3d extrusionH="57150">
              <a:bevelT w="57150" h="38100" prst="artDeco"/>
            </a:sp3d>
          </a:bodyPr>
          <a:lstStyle/>
          <a:p>
            <a:pPr algn="ctr">
              <a:defRPr/>
            </a:pPr>
            <a:r>
              <a:rPr lang="pt-BR" sz="1800" b="1" dirty="0" smtClean="0">
                <a:ln>
                  <a:solidFill>
                    <a:srgbClr val="024684"/>
                  </a:solidFill>
                </a:ln>
                <a:solidFill>
                  <a:srgbClr val="193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</a:t>
            </a:r>
            <a:endParaRPr lang="pt-BR" sz="1800" b="1" dirty="0">
              <a:ln>
                <a:solidFill>
                  <a:srgbClr val="024684"/>
                </a:solidFill>
              </a:ln>
              <a:solidFill>
                <a:srgbClr val="1931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etângulo 55"/>
          <p:cNvSpPr/>
          <p:nvPr/>
        </p:nvSpPr>
        <p:spPr>
          <a:xfrm rot="18125166">
            <a:off x="7888143" y="2043546"/>
            <a:ext cx="1013419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pt-BR" sz="1800" b="1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6º Nível</a:t>
            </a:r>
            <a:endParaRPr lang="pt-BR" sz="1800" dirty="0">
              <a:ln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57" name="Retângulo de cantos arredondados 56"/>
          <p:cNvSpPr/>
          <p:nvPr/>
        </p:nvSpPr>
        <p:spPr>
          <a:xfrm>
            <a:off x="8447575" y="2744665"/>
            <a:ext cx="249189" cy="432565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3d extrusionH="57150">
              <a:bevelT w="57150" h="38100" prst="artDeco"/>
            </a:sp3d>
          </a:bodyPr>
          <a:lstStyle/>
          <a:p>
            <a:pPr algn="ctr">
              <a:defRPr/>
            </a:pPr>
            <a:r>
              <a:rPr lang="pt-BR" sz="1800" b="1" dirty="0" smtClean="0">
                <a:ln>
                  <a:solidFill>
                    <a:srgbClr val="024684"/>
                  </a:solidFill>
                </a:ln>
                <a:solidFill>
                  <a:srgbClr val="193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</a:t>
            </a:r>
            <a:endParaRPr lang="pt-BR" sz="1800" b="1" dirty="0">
              <a:ln>
                <a:solidFill>
                  <a:srgbClr val="024684"/>
                </a:solidFill>
              </a:ln>
              <a:solidFill>
                <a:srgbClr val="1931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Retângulo 70"/>
          <p:cNvSpPr/>
          <p:nvPr/>
        </p:nvSpPr>
        <p:spPr>
          <a:xfrm rot="18125166">
            <a:off x="8248183" y="2068858"/>
            <a:ext cx="1013419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pt-BR" sz="1800" b="1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</a:t>
            </a:r>
            <a:r>
              <a:rPr lang="pt-BR" sz="1800" b="1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º Nível</a:t>
            </a:r>
            <a:endParaRPr lang="pt-BR" sz="1800" dirty="0">
              <a:ln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3809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3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3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80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3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100"/>
                            </p:stCondLst>
                            <p:childTnLst>
                              <p:par>
                                <p:cTn id="4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400"/>
                            </p:stCondLst>
                            <p:childTnLst>
                              <p:par>
                                <p:cTn id="4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3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00"/>
                            </p:stCondLst>
                            <p:childTnLst>
                              <p:par>
                                <p:cTn id="5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3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3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300"/>
                            </p:stCondLst>
                            <p:childTnLst>
                              <p:par>
                                <p:cTn id="5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600"/>
                            </p:stCondLst>
                            <p:childTnLst>
                              <p:par>
                                <p:cTn id="6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3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900"/>
                            </p:stCondLst>
                            <p:childTnLst>
                              <p:par>
                                <p:cTn id="6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3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200"/>
                            </p:stCondLst>
                            <p:childTnLst>
                              <p:par>
                                <p:cTn id="7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3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800"/>
                            </p:stCondLst>
                            <p:childTnLst>
                              <p:par>
                                <p:cTn id="7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100"/>
                            </p:stCondLst>
                            <p:childTnLst>
                              <p:par>
                                <p:cTn id="8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400"/>
                            </p:stCondLst>
                            <p:childTnLst>
                              <p:par>
                                <p:cTn id="8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700"/>
                            </p:stCondLst>
                            <p:childTnLst>
                              <p:par>
                                <p:cTn id="9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300"/>
                            </p:stCondLst>
                            <p:childTnLst>
                              <p:par>
                                <p:cTn id="9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600"/>
                            </p:stCondLst>
                            <p:childTnLst>
                              <p:par>
                                <p:cTn id="10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900"/>
                            </p:stCondLst>
                            <p:childTnLst>
                              <p:par>
                                <p:cTn id="10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200"/>
                            </p:stCondLst>
                            <p:childTnLst>
                              <p:par>
                                <p:cTn id="1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7500"/>
                            </p:stCondLst>
                            <p:childTnLst>
                              <p:par>
                                <p:cTn id="1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7800"/>
                            </p:stCondLst>
                            <p:childTnLst>
                              <p:par>
                                <p:cTn id="1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8100"/>
                            </p:stCondLst>
                            <p:childTnLst>
                              <p:par>
                                <p:cTn id="1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4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8400"/>
                            </p:stCondLst>
                            <p:childTnLst>
                              <p:par>
                                <p:cTn id="1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8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8700"/>
                            </p:stCondLst>
                            <p:childTnLst>
                              <p:par>
                                <p:cTn id="1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2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9000"/>
                            </p:stCondLst>
                            <p:childTnLst>
                              <p:par>
                                <p:cTn id="13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6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9300"/>
                            </p:stCondLst>
                            <p:childTnLst>
                              <p:par>
                                <p:cTn id="1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9600"/>
                            </p:stCondLst>
                            <p:childTnLst>
                              <p:par>
                                <p:cTn id="14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4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9900"/>
                            </p:stCondLst>
                            <p:childTnLst>
                              <p:par>
                                <p:cTn id="14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8" dur="3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0200"/>
                            </p:stCondLst>
                            <p:childTnLst>
                              <p:par>
                                <p:cTn id="15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2" dur="3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5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6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800"/>
                            </p:stCondLst>
                            <p:childTnLst>
                              <p:par>
                                <p:cTn id="15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0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1100"/>
                            </p:stCondLst>
                            <p:childTnLst>
                              <p:par>
                                <p:cTn id="16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4" dur="3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1400"/>
                            </p:stCondLst>
                            <p:childTnLst>
                              <p:par>
                                <p:cTn id="16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8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1700"/>
                            </p:stCondLst>
                            <p:childTnLst>
                              <p:par>
                                <p:cTn id="17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2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7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00"/>
                            </p:stCondLst>
                            <p:childTnLst>
                              <p:par>
                                <p:cTn id="17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1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4" dur="3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600"/>
                            </p:stCondLst>
                            <p:childTnLst>
                              <p:par>
                                <p:cTn id="189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3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1" dur="1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3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1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3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1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3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0" dur="1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3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3" dur="1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3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6" dur="1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3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9" dur="1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3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2" dur="1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77" grpId="0" animBg="1"/>
      <p:bldP spid="21" grpId="0" animBg="1"/>
      <p:bldP spid="11" grpId="0" animBg="1"/>
      <p:bldP spid="12" grpId="0" animBg="1"/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3" grpId="0" animBg="1"/>
      <p:bldP spid="13" grpId="1" animBg="1"/>
      <p:bldP spid="14" grpId="0" animBg="1"/>
      <p:bldP spid="14" grpId="1" animBg="1"/>
      <p:bldP spid="3" grpId="0"/>
      <p:bldP spid="16" grpId="0"/>
      <p:bldP spid="17" grpId="0"/>
      <p:bldP spid="18" grpId="0"/>
      <p:bldP spid="19" grpId="0"/>
      <p:bldP spid="20" grpId="0"/>
      <p:bldP spid="22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/>
      <p:bldP spid="65" grpId="0"/>
      <p:bldP spid="66" grpId="0"/>
      <p:bldP spid="67" grpId="0"/>
      <p:bldP spid="68" grpId="0" animBg="1"/>
      <p:bldP spid="69" grpId="0"/>
      <p:bldP spid="70" grpId="0"/>
      <p:bldP spid="72" grpId="0"/>
      <p:bldP spid="75" grpId="0"/>
      <p:bldP spid="75" grpId="1"/>
      <p:bldP spid="78" grpId="0"/>
      <p:bldP spid="83" grpId="0"/>
      <p:bldP spid="24" grpId="0" animBg="1"/>
      <p:bldP spid="36" grpId="0" animBg="1"/>
      <p:bldP spid="55" grpId="0" animBg="1"/>
      <p:bldP spid="55" grpId="1" animBg="1"/>
      <p:bldP spid="56" grpId="0"/>
      <p:bldP spid="57" grpId="0" animBg="1"/>
      <p:bldP spid="57" grpId="1" animBg="1"/>
      <p:bldP spid="7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/>
          <p:cNvGrpSpPr/>
          <p:nvPr/>
        </p:nvGrpSpPr>
        <p:grpSpPr>
          <a:xfrm>
            <a:off x="3275857" y="1981289"/>
            <a:ext cx="2664296" cy="1015663"/>
            <a:chOff x="3275857" y="1981289"/>
            <a:chExt cx="2664296" cy="1015663"/>
          </a:xfrm>
        </p:grpSpPr>
        <p:sp>
          <p:nvSpPr>
            <p:cNvPr id="5" name="Retângulo com Único Canto Aparado 4"/>
            <p:cNvSpPr/>
            <p:nvPr/>
          </p:nvSpPr>
          <p:spPr>
            <a:xfrm>
              <a:off x="3275857" y="2017112"/>
              <a:ext cx="2664296" cy="935568"/>
            </a:xfrm>
            <a:prstGeom prst="snip1Rect">
              <a:avLst/>
            </a:prstGeom>
            <a:solidFill>
              <a:srgbClr val="19316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/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3995936" y="1981289"/>
              <a:ext cx="194421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defPPr>
                <a:defRPr lang="pt-BR"/>
              </a:defPPr>
              <a:lvl1pPr algn="ctr">
                <a:defRPr sz="2800" b="1">
                  <a:ln>
                    <a:solidFill>
                      <a:schemeClr val="tx1"/>
                    </a:solidFill>
                  </a:ln>
                  <a:latin typeface="Arial" pitchFamily="34" charset="0"/>
                  <a:cs typeface="Arial" pitchFamily="34" charset="0"/>
                </a:defRPr>
              </a:lvl1pPr>
            </a:lstStyle>
            <a:p>
              <a:r>
                <a:rPr lang="pt-BR" sz="2000" dirty="0"/>
                <a:t>CUSTOS POR CENTRO DE CUSTOS</a:t>
              </a:r>
            </a:p>
          </p:txBody>
        </p:sp>
      </p:grpSp>
      <p:sp>
        <p:nvSpPr>
          <p:cNvPr id="2" name="Título 1"/>
          <p:cNvSpPr txBox="1">
            <a:spLocks/>
          </p:cNvSpPr>
          <p:nvPr/>
        </p:nvSpPr>
        <p:spPr>
          <a:xfrm>
            <a:off x="0" y="-27384"/>
            <a:ext cx="9144000" cy="504056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pt-BR"/>
            </a:defPPr>
            <a:lvl1pPr algn="ctr" eaLnBrk="1" fontAlgn="auto" hangingPunct="1">
              <a:spcAft>
                <a:spcPts val="0"/>
              </a:spcAft>
              <a:defRPr sz="3200" b="1">
                <a:solidFill>
                  <a:schemeClr val="tx2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</a:defRPr>
            </a:lvl2pPr>
            <a:lvl3pPr algn="ctr" eaLnBrk="0" hangingPunct="0">
              <a:defRPr sz="4400">
                <a:solidFill>
                  <a:schemeClr val="tx2"/>
                </a:solidFill>
              </a:defRPr>
            </a:lvl3pPr>
            <a:lvl4pPr algn="ctr" eaLnBrk="0" hangingPunct="0">
              <a:defRPr sz="4400">
                <a:solidFill>
                  <a:schemeClr val="tx2"/>
                </a:solidFill>
              </a:defRPr>
            </a:lvl4pPr>
            <a:lvl5pPr algn="ctr" eaLnBrk="0" hangingPunct="0">
              <a:defRPr sz="4400">
                <a:solidFill>
                  <a:schemeClr val="tx2"/>
                </a:solidFill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9pPr>
          </a:lstStyle>
          <a:p>
            <a:r>
              <a:rPr lang="pt-BR" sz="2800" dirty="0" smtClean="0"/>
              <a:t>SEGUNDA FASE </a:t>
            </a:r>
            <a:r>
              <a:rPr lang="pt-BR" sz="28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– 1ª Versão</a:t>
            </a:r>
          </a:p>
          <a:p>
            <a:endParaRPr lang="pt-BR" sz="2800" dirty="0"/>
          </a:p>
        </p:txBody>
      </p:sp>
      <p:cxnSp>
        <p:nvCxnSpPr>
          <p:cNvPr id="79" name="Conector reto 78"/>
          <p:cNvCxnSpPr/>
          <p:nvPr/>
        </p:nvCxnSpPr>
        <p:spPr>
          <a:xfrm rot="16200000">
            <a:off x="-2702125" y="2277333"/>
            <a:ext cx="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70" name="Grupo 69"/>
          <p:cNvGrpSpPr/>
          <p:nvPr/>
        </p:nvGrpSpPr>
        <p:grpSpPr>
          <a:xfrm>
            <a:off x="-108520" y="2348880"/>
            <a:ext cx="2016224" cy="792088"/>
            <a:chOff x="107504" y="1556792"/>
            <a:chExt cx="1872208" cy="792088"/>
          </a:xfrm>
        </p:grpSpPr>
        <p:sp>
          <p:nvSpPr>
            <p:cNvPr id="73" name="Elipse 72"/>
            <p:cNvSpPr/>
            <p:nvPr/>
          </p:nvSpPr>
          <p:spPr>
            <a:xfrm>
              <a:off x="273277" y="1556792"/>
              <a:ext cx="1490411" cy="792088"/>
            </a:xfrm>
            <a:prstGeom prst="ellipse">
              <a:avLst/>
            </a:prstGeom>
            <a:gradFill flip="none" rotWithShape="1">
              <a:gsLst>
                <a:gs pos="45000">
                  <a:srgbClr val="132549"/>
                </a:gs>
                <a:gs pos="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3600000" scaled="0"/>
              <a:tileRect/>
            </a:gradFill>
            <a:ln>
              <a:solidFill>
                <a:srgbClr val="193161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4" name="CaixaDeTexto 73"/>
            <p:cNvSpPr txBox="1"/>
            <p:nvPr/>
          </p:nvSpPr>
          <p:spPr>
            <a:xfrm>
              <a:off x="107504" y="1732746"/>
              <a:ext cx="18722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pt-BR" sz="2000" dirty="0" smtClean="0">
                  <a:ln w="18415" cmpd="sng">
                    <a:solidFill>
                      <a:schemeClr val="tx1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PESSOAL</a:t>
              </a:r>
              <a:endParaRPr lang="pt-BR" sz="20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0" name="Grupo 79"/>
          <p:cNvGrpSpPr/>
          <p:nvPr/>
        </p:nvGrpSpPr>
        <p:grpSpPr>
          <a:xfrm>
            <a:off x="-180528" y="3249146"/>
            <a:ext cx="2034595" cy="827926"/>
            <a:chOff x="-36512" y="2636912"/>
            <a:chExt cx="2034595" cy="827926"/>
          </a:xfrm>
        </p:grpSpPr>
        <p:sp>
          <p:nvSpPr>
            <p:cNvPr id="82" name="Elipse 81"/>
            <p:cNvSpPr/>
            <p:nvPr/>
          </p:nvSpPr>
          <p:spPr>
            <a:xfrm>
              <a:off x="179512" y="2636912"/>
              <a:ext cx="1619683" cy="827926"/>
            </a:xfrm>
            <a:prstGeom prst="ellipse">
              <a:avLst/>
            </a:prstGeom>
            <a:gradFill flip="none" rotWithShape="1">
              <a:gsLst>
                <a:gs pos="45000">
                  <a:srgbClr val="132549"/>
                </a:gs>
                <a:gs pos="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3600000" scaled="0"/>
              <a:tileRect/>
            </a:gradFill>
            <a:ln>
              <a:solidFill>
                <a:srgbClr val="193161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4" name="CaixaDeTexto 83"/>
            <p:cNvSpPr txBox="1"/>
            <p:nvPr/>
          </p:nvSpPr>
          <p:spPr>
            <a:xfrm>
              <a:off x="-36512" y="2745581"/>
              <a:ext cx="20345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pt-BR" sz="2000" dirty="0" smtClean="0">
                  <a:ln w="18415" cmpd="sng">
                    <a:solidFill>
                      <a:schemeClr val="tx1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DEPREC. </a:t>
              </a:r>
              <a:r>
                <a:rPr lang="pt-BR" sz="2000" dirty="0">
                  <a:ln w="18415" cmpd="sng">
                    <a:solidFill>
                      <a:schemeClr val="tx1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e</a:t>
              </a:r>
              <a:r>
                <a:rPr lang="pt-BR" sz="2000" dirty="0" smtClean="0">
                  <a:ln w="18415" cmpd="sng">
                    <a:solidFill>
                      <a:schemeClr val="tx1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pt-BR" sz="2000" dirty="0">
                  <a:ln w="18415" cmpd="sng">
                    <a:solidFill>
                      <a:schemeClr val="tx1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E</a:t>
              </a:r>
              <a:r>
                <a:rPr lang="pt-BR" sz="2000" dirty="0" smtClean="0">
                  <a:ln w="18415" cmpd="sng">
                    <a:solidFill>
                      <a:schemeClr val="tx1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XAUST</a:t>
              </a:r>
            </a:p>
          </p:txBody>
        </p:sp>
      </p:grpSp>
      <p:grpSp>
        <p:nvGrpSpPr>
          <p:cNvPr id="85" name="Grupo 84"/>
          <p:cNvGrpSpPr/>
          <p:nvPr/>
        </p:nvGrpSpPr>
        <p:grpSpPr>
          <a:xfrm>
            <a:off x="-108520" y="4149080"/>
            <a:ext cx="1872208" cy="864096"/>
            <a:chOff x="35496" y="3717032"/>
            <a:chExt cx="1872208" cy="864096"/>
          </a:xfrm>
        </p:grpSpPr>
        <p:sp>
          <p:nvSpPr>
            <p:cNvPr id="86" name="Elipse 85"/>
            <p:cNvSpPr/>
            <p:nvPr/>
          </p:nvSpPr>
          <p:spPr>
            <a:xfrm>
              <a:off x="201269" y="3717032"/>
              <a:ext cx="1490411" cy="864096"/>
            </a:xfrm>
            <a:prstGeom prst="ellipse">
              <a:avLst/>
            </a:prstGeom>
            <a:gradFill flip="none" rotWithShape="1">
              <a:gsLst>
                <a:gs pos="45000">
                  <a:srgbClr val="132549"/>
                </a:gs>
                <a:gs pos="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3600000" scaled="0"/>
              <a:tileRect/>
            </a:gradFill>
            <a:ln>
              <a:solidFill>
                <a:srgbClr val="193161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7" name="CaixaDeTexto 86"/>
            <p:cNvSpPr txBox="1"/>
            <p:nvPr/>
          </p:nvSpPr>
          <p:spPr>
            <a:xfrm>
              <a:off x="35496" y="3931855"/>
              <a:ext cx="18722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pt-BR" sz="2000" dirty="0" smtClean="0">
                  <a:ln w="18415" cmpd="sng">
                    <a:solidFill>
                      <a:schemeClr val="tx1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CONSUMO</a:t>
              </a:r>
              <a:endParaRPr lang="pt-BR" sz="20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8" name="Grupo 87"/>
          <p:cNvGrpSpPr/>
          <p:nvPr/>
        </p:nvGrpSpPr>
        <p:grpSpPr>
          <a:xfrm>
            <a:off x="-36512" y="5060717"/>
            <a:ext cx="1872208" cy="816555"/>
            <a:chOff x="35496" y="4772685"/>
            <a:chExt cx="1872208" cy="816555"/>
          </a:xfrm>
        </p:grpSpPr>
        <p:sp>
          <p:nvSpPr>
            <p:cNvPr id="89" name="Elipse 88"/>
            <p:cNvSpPr/>
            <p:nvPr/>
          </p:nvSpPr>
          <p:spPr>
            <a:xfrm>
              <a:off x="201269" y="4772685"/>
              <a:ext cx="1490411" cy="816555"/>
            </a:xfrm>
            <a:prstGeom prst="ellipse">
              <a:avLst/>
            </a:prstGeom>
            <a:gradFill flip="none" rotWithShape="1">
              <a:gsLst>
                <a:gs pos="45000">
                  <a:srgbClr val="132549"/>
                </a:gs>
                <a:gs pos="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3600000" scaled="0"/>
              <a:tileRect/>
            </a:gradFill>
            <a:ln>
              <a:solidFill>
                <a:srgbClr val="193161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0" name="CaixaDeTexto 89"/>
            <p:cNvSpPr txBox="1"/>
            <p:nvPr/>
          </p:nvSpPr>
          <p:spPr>
            <a:xfrm>
              <a:off x="35496" y="4964434"/>
              <a:ext cx="18722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pt-BR" sz="2000" dirty="0" smtClean="0">
                  <a:ln w="18415" cmpd="sng">
                    <a:solidFill>
                      <a:schemeClr val="tx1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SERVIÇOS</a:t>
              </a:r>
              <a:endParaRPr lang="pt-BR" sz="20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1" name="Grupo 90"/>
          <p:cNvGrpSpPr/>
          <p:nvPr/>
        </p:nvGrpSpPr>
        <p:grpSpPr>
          <a:xfrm>
            <a:off x="-36512" y="5917368"/>
            <a:ext cx="1872208" cy="896008"/>
            <a:chOff x="35496" y="5877272"/>
            <a:chExt cx="1872208" cy="896008"/>
          </a:xfrm>
        </p:grpSpPr>
        <p:sp>
          <p:nvSpPr>
            <p:cNvPr id="92" name="Elipse 91"/>
            <p:cNvSpPr/>
            <p:nvPr/>
          </p:nvSpPr>
          <p:spPr>
            <a:xfrm>
              <a:off x="179512" y="5877272"/>
              <a:ext cx="1490411" cy="896008"/>
            </a:xfrm>
            <a:prstGeom prst="ellipse">
              <a:avLst/>
            </a:prstGeom>
            <a:gradFill flip="none" rotWithShape="1">
              <a:gsLst>
                <a:gs pos="45000">
                  <a:srgbClr val="132549"/>
                </a:gs>
                <a:gs pos="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3600000" scaled="0"/>
              <a:tileRect/>
            </a:gradFill>
            <a:ln>
              <a:solidFill>
                <a:srgbClr val="193161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3" name="CaixaDeTexto 92"/>
            <p:cNvSpPr txBox="1"/>
            <p:nvPr/>
          </p:nvSpPr>
          <p:spPr>
            <a:xfrm>
              <a:off x="35496" y="6125234"/>
              <a:ext cx="18722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pt-BR" sz="2000" dirty="0" smtClean="0">
                  <a:ln w="18415" cmpd="sng">
                    <a:solidFill>
                      <a:schemeClr val="tx1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DIÁRIAS ...</a:t>
              </a:r>
              <a:endParaRPr lang="pt-BR" sz="20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2123728" y="1580320"/>
            <a:ext cx="1952594" cy="1848680"/>
            <a:chOff x="2123728" y="1580320"/>
            <a:chExt cx="1952594" cy="1848680"/>
          </a:xfrm>
        </p:grpSpPr>
        <p:sp>
          <p:nvSpPr>
            <p:cNvPr id="94" name="Retângulo de cantos arredondados 93"/>
            <p:cNvSpPr/>
            <p:nvPr/>
          </p:nvSpPr>
          <p:spPr>
            <a:xfrm>
              <a:off x="2224545" y="1580320"/>
              <a:ext cx="1779769" cy="1848680"/>
            </a:xfrm>
            <a:prstGeom prst="roundRect">
              <a:avLst/>
            </a:prstGeom>
            <a:solidFill>
              <a:srgbClr val="19316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/>
            </a:p>
          </p:txBody>
        </p:sp>
        <p:sp>
          <p:nvSpPr>
            <p:cNvPr id="69" name="CaixaDeTexto 68"/>
            <p:cNvSpPr txBox="1"/>
            <p:nvPr/>
          </p:nvSpPr>
          <p:spPr>
            <a:xfrm>
              <a:off x="2123728" y="1677280"/>
              <a:ext cx="195259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pt-BR" sz="2800" b="1" dirty="0" smtClean="0">
                  <a:ln>
                    <a:solidFill>
                      <a:schemeClr val="tx1"/>
                    </a:solidFill>
                  </a:ln>
                  <a:latin typeface="Arial" pitchFamily="34" charset="0"/>
                  <a:cs typeface="Arial" pitchFamily="34" charset="0"/>
                </a:rPr>
                <a:t>S.G.C. – </a:t>
              </a:r>
              <a:r>
                <a:rPr lang="pt-BR" b="1" dirty="0" smtClean="0">
                  <a:ln>
                    <a:solidFill>
                      <a:schemeClr val="tx1"/>
                    </a:solidFill>
                  </a:ln>
                  <a:latin typeface="Arial" pitchFamily="34" charset="0"/>
                  <a:cs typeface="Arial" pitchFamily="34" charset="0"/>
                </a:rPr>
                <a:t>Sistema de Gestão de Custos</a:t>
              </a:r>
            </a:p>
          </p:txBody>
        </p:sp>
      </p:grpSp>
      <p:sp>
        <p:nvSpPr>
          <p:cNvPr id="128" name="Seta para a direita 127"/>
          <p:cNvSpPr/>
          <p:nvPr/>
        </p:nvSpPr>
        <p:spPr>
          <a:xfrm rot="19510704">
            <a:off x="6118784" y="1769809"/>
            <a:ext cx="589910" cy="306230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34" name="Grupo 133"/>
          <p:cNvGrpSpPr/>
          <p:nvPr/>
        </p:nvGrpSpPr>
        <p:grpSpPr>
          <a:xfrm>
            <a:off x="6595840" y="1208516"/>
            <a:ext cx="2728688" cy="924340"/>
            <a:chOff x="3715520" y="2660440"/>
            <a:chExt cx="2728688" cy="924340"/>
          </a:xfrm>
        </p:grpSpPr>
        <p:sp>
          <p:nvSpPr>
            <p:cNvPr id="136" name="Retângulo de cantos arredondados 135"/>
            <p:cNvSpPr/>
            <p:nvPr/>
          </p:nvSpPr>
          <p:spPr>
            <a:xfrm>
              <a:off x="3931544" y="2660440"/>
              <a:ext cx="2224632" cy="924340"/>
            </a:xfrm>
            <a:prstGeom prst="roundRect">
              <a:avLst/>
            </a:prstGeom>
            <a:solidFill>
              <a:srgbClr val="19316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/>
            </a:p>
          </p:txBody>
        </p:sp>
        <p:sp>
          <p:nvSpPr>
            <p:cNvPr id="137" name="CaixaDeTexto 136"/>
            <p:cNvSpPr txBox="1"/>
            <p:nvPr/>
          </p:nvSpPr>
          <p:spPr>
            <a:xfrm>
              <a:off x="3715520" y="2732878"/>
              <a:ext cx="27286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pt-BR" sz="2000" b="1" dirty="0" smtClean="0">
                  <a:ln>
                    <a:solidFill>
                      <a:schemeClr val="tx1"/>
                    </a:solidFill>
                  </a:ln>
                  <a:latin typeface="Arial" pitchFamily="34" charset="0"/>
                  <a:cs typeface="Arial" pitchFamily="34" charset="0"/>
                </a:rPr>
                <a:t>GESTÃO ESTRATÉGICA</a:t>
              </a:r>
            </a:p>
          </p:txBody>
        </p:sp>
      </p:grpSp>
      <p:grpSp>
        <p:nvGrpSpPr>
          <p:cNvPr id="138" name="Grupo 137"/>
          <p:cNvGrpSpPr/>
          <p:nvPr/>
        </p:nvGrpSpPr>
        <p:grpSpPr>
          <a:xfrm>
            <a:off x="6588224" y="2720684"/>
            <a:ext cx="2728688" cy="924340"/>
            <a:chOff x="3715520" y="2660440"/>
            <a:chExt cx="2728688" cy="924340"/>
          </a:xfrm>
        </p:grpSpPr>
        <p:sp>
          <p:nvSpPr>
            <p:cNvPr id="139" name="Retângulo de cantos arredondados 138"/>
            <p:cNvSpPr/>
            <p:nvPr/>
          </p:nvSpPr>
          <p:spPr>
            <a:xfrm>
              <a:off x="3931544" y="2660440"/>
              <a:ext cx="2224632" cy="924340"/>
            </a:xfrm>
            <a:prstGeom prst="roundRect">
              <a:avLst/>
            </a:prstGeom>
            <a:solidFill>
              <a:srgbClr val="19316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/>
            </a:p>
          </p:txBody>
        </p:sp>
        <p:sp>
          <p:nvSpPr>
            <p:cNvPr id="140" name="CaixaDeTexto 139"/>
            <p:cNvSpPr txBox="1"/>
            <p:nvPr/>
          </p:nvSpPr>
          <p:spPr>
            <a:xfrm>
              <a:off x="3715520" y="2732878"/>
              <a:ext cx="27286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pt-BR" sz="2000" b="1" dirty="0" smtClean="0">
                  <a:ln>
                    <a:solidFill>
                      <a:schemeClr val="tx1"/>
                    </a:solidFill>
                  </a:ln>
                  <a:latin typeface="Arial" pitchFamily="34" charset="0"/>
                  <a:cs typeface="Arial" pitchFamily="34" charset="0"/>
                </a:rPr>
                <a:t>GESTÃO  OPERACIONAL</a:t>
              </a:r>
            </a:p>
          </p:txBody>
        </p:sp>
      </p:grpSp>
      <p:sp>
        <p:nvSpPr>
          <p:cNvPr id="141" name="Seta para a direita 140"/>
          <p:cNvSpPr/>
          <p:nvPr/>
        </p:nvSpPr>
        <p:spPr>
          <a:xfrm rot="1737519">
            <a:off x="6111104" y="2838833"/>
            <a:ext cx="605758" cy="267689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43" name="Grupo 142"/>
          <p:cNvGrpSpPr/>
          <p:nvPr/>
        </p:nvGrpSpPr>
        <p:grpSpPr>
          <a:xfrm>
            <a:off x="2627784" y="548680"/>
            <a:ext cx="3024336" cy="864096"/>
            <a:chOff x="2627784" y="764704"/>
            <a:chExt cx="3024336" cy="864096"/>
          </a:xfrm>
        </p:grpSpPr>
        <p:sp>
          <p:nvSpPr>
            <p:cNvPr id="144" name="Seta para baixo 143"/>
            <p:cNvSpPr/>
            <p:nvPr/>
          </p:nvSpPr>
          <p:spPr>
            <a:xfrm>
              <a:off x="2627784" y="764704"/>
              <a:ext cx="3024336" cy="864096"/>
            </a:xfrm>
            <a:prstGeom prst="downArrow">
              <a:avLst/>
            </a:prstGeom>
            <a:solidFill>
              <a:schemeClr val="tx2">
                <a:lumMod val="2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n>
                  <a:solidFill>
                    <a:srgbClr val="FFC000"/>
                  </a:solidFill>
                </a:ln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sp>
          <p:nvSpPr>
            <p:cNvPr id="145" name="CaixaDeTexto 144"/>
            <p:cNvSpPr txBox="1"/>
            <p:nvPr/>
          </p:nvSpPr>
          <p:spPr>
            <a:xfrm>
              <a:off x="2915816" y="764704"/>
              <a:ext cx="2376265" cy="707886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  <a:sp3d extrusionH="57150">
                <a:bevelT w="38100" h="38100"/>
              </a:sp3d>
            </a:bodyPr>
            <a:lstStyle/>
            <a:p>
              <a:pPr algn="ctr"/>
              <a:r>
                <a:rPr lang="pt-BR" sz="2000" b="1" dirty="0" smtClean="0">
                  <a:ln>
                    <a:solidFill>
                      <a:schemeClr val="tx1"/>
                    </a:solidFill>
                  </a:ln>
                  <a:latin typeface="Arial" pitchFamily="34" charset="0"/>
                  <a:cs typeface="Arial" pitchFamily="34" charset="0"/>
                </a:rPr>
                <a:t>CRIAR O</a:t>
              </a:r>
            </a:p>
            <a:p>
              <a:pPr algn="ctr"/>
              <a:r>
                <a:rPr lang="pt-BR" sz="2000" b="1" dirty="0" smtClean="0">
                  <a:ln>
                    <a:solidFill>
                      <a:schemeClr val="tx1"/>
                    </a:solidFill>
                  </a:ln>
                  <a:latin typeface="Arial" pitchFamily="34" charset="0"/>
                  <a:cs typeface="Arial" pitchFamily="34" charset="0"/>
                </a:rPr>
                <a:t>S.G.C.</a:t>
              </a:r>
              <a:endParaRPr lang="pt-BR" sz="2000" b="1" dirty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4" name="Seta para a direita 43"/>
          <p:cNvSpPr/>
          <p:nvPr/>
        </p:nvSpPr>
        <p:spPr>
          <a:xfrm rot="6945793">
            <a:off x="2900066" y="3782385"/>
            <a:ext cx="1840955" cy="158615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Seta para a direita 44"/>
          <p:cNvSpPr/>
          <p:nvPr/>
        </p:nvSpPr>
        <p:spPr>
          <a:xfrm rot="5400000">
            <a:off x="3717975" y="4068290"/>
            <a:ext cx="2318762" cy="178663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9" name="Grupo 8"/>
          <p:cNvGrpSpPr/>
          <p:nvPr/>
        </p:nvGrpSpPr>
        <p:grpSpPr>
          <a:xfrm>
            <a:off x="5580112" y="4573916"/>
            <a:ext cx="2514600" cy="1519380"/>
            <a:chOff x="6666880" y="5221988"/>
            <a:chExt cx="2514600" cy="173540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6880" y="5221988"/>
              <a:ext cx="2514600" cy="173540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" name="Retângulo 52"/>
            <p:cNvSpPr>
              <a:spLocks noChangeArrowheads="1"/>
            </p:cNvSpPr>
            <p:nvPr/>
          </p:nvSpPr>
          <p:spPr bwMode="auto">
            <a:xfrm>
              <a:off x="6876256" y="5313447"/>
              <a:ext cx="2088082" cy="347801"/>
            </a:xfrm>
            <a:prstGeom prst="rect">
              <a:avLst/>
            </a:prstGeom>
            <a:extLst/>
          </p:spPr>
          <p:txBody>
            <a:bodyPr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 fontAlgn="auto">
                <a:spcAft>
                  <a:spcPts val="0"/>
                </a:spcAft>
              </a:pPr>
              <a:r>
                <a:rPr lang="pt-BR" sz="1800" b="1" dirty="0" smtClean="0">
                  <a:ln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PENITENCIÁRIA</a:t>
              </a:r>
              <a:endParaRPr lang="pt-BR" sz="18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  <a:p>
              <a:pPr algn="ctr" fontAlgn="auto">
                <a:spcAft>
                  <a:spcPts val="0"/>
                </a:spcAft>
              </a:pPr>
              <a:endParaRPr lang="pt-BR" sz="1800" b="1" dirty="0">
                <a:solidFill>
                  <a:srgbClr val="FFFF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</p:grpSp>
      <p:sp>
        <p:nvSpPr>
          <p:cNvPr id="55" name="Seta para a direita 54"/>
          <p:cNvSpPr/>
          <p:nvPr/>
        </p:nvSpPr>
        <p:spPr>
          <a:xfrm rot="4126881">
            <a:off x="4943376" y="3781783"/>
            <a:ext cx="1795405" cy="133450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have direita 9"/>
          <p:cNvSpPr/>
          <p:nvPr/>
        </p:nvSpPr>
        <p:spPr>
          <a:xfrm>
            <a:off x="1619672" y="1256566"/>
            <a:ext cx="366165" cy="5516714"/>
          </a:xfrm>
          <a:prstGeom prst="rightBrace">
            <a:avLst>
              <a:gd name="adj1" fmla="val 8333"/>
              <a:gd name="adj2" fmla="val 21370"/>
            </a:avLst>
          </a:prstGeom>
          <a:ln>
            <a:solidFill>
              <a:schemeClr val="tx2">
                <a:lumMod val="2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prst="relaxedInset"/>
            <a:contourClr>
              <a:schemeClr val="dk1">
                <a:shade val="65000"/>
                <a:satMod val="150000"/>
              </a:schemeClr>
            </a:contourClr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b="1"/>
          </a:p>
        </p:txBody>
      </p:sp>
      <p:grpSp>
        <p:nvGrpSpPr>
          <p:cNvPr id="13" name="Grupo 12"/>
          <p:cNvGrpSpPr/>
          <p:nvPr/>
        </p:nvGrpSpPr>
        <p:grpSpPr>
          <a:xfrm>
            <a:off x="1763688" y="4653136"/>
            <a:ext cx="2340260" cy="1472098"/>
            <a:chOff x="1763688" y="4653136"/>
            <a:chExt cx="2340260" cy="147209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88" y="4653136"/>
              <a:ext cx="2340260" cy="147209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" name="Retângulo 60"/>
            <p:cNvSpPr>
              <a:spLocks noChangeArrowheads="1"/>
            </p:cNvSpPr>
            <p:nvPr/>
          </p:nvSpPr>
          <p:spPr bwMode="auto">
            <a:xfrm>
              <a:off x="2051720" y="4725144"/>
              <a:ext cx="1735658" cy="347801"/>
            </a:xfrm>
            <a:prstGeom prst="rect">
              <a:avLst/>
            </a:prstGeom>
            <a:extLst/>
          </p:spPr>
          <p:txBody>
            <a:bodyPr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 fontAlgn="auto">
                <a:spcAft>
                  <a:spcPts val="0"/>
                </a:spcAft>
              </a:pPr>
              <a:r>
                <a:rPr lang="pt-BR" sz="1800" b="1" dirty="0" smtClean="0">
                  <a:ln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HOSPITAL</a:t>
              </a:r>
              <a:endParaRPr lang="pt-BR" sz="18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  <a:p>
              <a:pPr algn="ctr" fontAlgn="auto">
                <a:spcAft>
                  <a:spcPts val="0"/>
                </a:spcAft>
              </a:pPr>
              <a:endParaRPr lang="pt-BR" sz="1800" b="1" dirty="0">
                <a:solidFill>
                  <a:srgbClr val="FFFF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3738129" y="5517232"/>
            <a:ext cx="2850095" cy="1512168"/>
            <a:chOff x="3738129" y="5517232"/>
            <a:chExt cx="2850095" cy="1512168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8129" y="5533975"/>
              <a:ext cx="2850095" cy="149542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" name="Retângulo 62"/>
            <p:cNvSpPr>
              <a:spLocks noChangeArrowheads="1"/>
            </p:cNvSpPr>
            <p:nvPr/>
          </p:nvSpPr>
          <p:spPr bwMode="auto">
            <a:xfrm>
              <a:off x="4283968" y="5517232"/>
              <a:ext cx="1735658" cy="347801"/>
            </a:xfrm>
            <a:prstGeom prst="rect">
              <a:avLst/>
            </a:prstGeom>
            <a:extLst/>
          </p:spPr>
          <p:txBody>
            <a:bodyPr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 fontAlgn="auto">
                <a:spcAft>
                  <a:spcPts val="0"/>
                </a:spcAft>
              </a:pPr>
              <a:r>
                <a:rPr lang="pt-BR" sz="1800" b="1" dirty="0" smtClean="0">
                  <a:ln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ESCOLA</a:t>
              </a:r>
              <a:endParaRPr lang="pt-BR" sz="18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  <a:p>
              <a:pPr algn="ctr" fontAlgn="auto">
                <a:spcAft>
                  <a:spcPts val="0"/>
                </a:spcAft>
              </a:pPr>
              <a:endParaRPr lang="pt-BR" sz="1800" b="1" dirty="0">
                <a:solidFill>
                  <a:srgbClr val="FFFF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</p:grpSp>
      <p:grpSp>
        <p:nvGrpSpPr>
          <p:cNvPr id="49" name="Grupo 48"/>
          <p:cNvGrpSpPr/>
          <p:nvPr/>
        </p:nvGrpSpPr>
        <p:grpSpPr>
          <a:xfrm>
            <a:off x="611560" y="620688"/>
            <a:ext cx="2365737" cy="518655"/>
            <a:chOff x="2627784" y="764704"/>
            <a:chExt cx="3024336" cy="518655"/>
          </a:xfrm>
        </p:grpSpPr>
        <p:sp>
          <p:nvSpPr>
            <p:cNvPr id="50" name="Seta para baixo 49"/>
            <p:cNvSpPr/>
            <p:nvPr/>
          </p:nvSpPr>
          <p:spPr>
            <a:xfrm>
              <a:off x="2627784" y="764704"/>
              <a:ext cx="3024336" cy="518655"/>
            </a:xfrm>
            <a:prstGeom prst="downArrow">
              <a:avLst/>
            </a:prstGeom>
            <a:solidFill>
              <a:schemeClr val="tx2">
                <a:lumMod val="2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n>
                  <a:solidFill>
                    <a:srgbClr val="FFC000"/>
                  </a:solidFill>
                </a:ln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sp>
          <p:nvSpPr>
            <p:cNvPr id="51" name="CaixaDeTexto 50"/>
            <p:cNvSpPr txBox="1"/>
            <p:nvPr/>
          </p:nvSpPr>
          <p:spPr>
            <a:xfrm>
              <a:off x="2915816" y="764704"/>
              <a:ext cx="2376265" cy="338554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  <a:sp3d extrusionH="57150">
                <a:bevelT w="38100" h="38100"/>
              </a:sp3d>
            </a:bodyPr>
            <a:lstStyle/>
            <a:p>
              <a:pPr algn="ctr"/>
              <a:r>
                <a:rPr lang="pt-BR" sz="1600" b="1" dirty="0" smtClean="0">
                  <a:ln>
                    <a:solidFill>
                      <a:schemeClr val="tx1"/>
                    </a:solidFill>
                  </a:ln>
                  <a:latin typeface="Arial" pitchFamily="34" charset="0"/>
                  <a:cs typeface="Arial" pitchFamily="34" charset="0"/>
                </a:rPr>
                <a:t>INTEGRAR</a:t>
              </a:r>
              <a:endParaRPr lang="pt-BR" sz="1600" b="1" dirty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2" name="Grupo 51"/>
          <p:cNvGrpSpPr/>
          <p:nvPr/>
        </p:nvGrpSpPr>
        <p:grpSpPr>
          <a:xfrm>
            <a:off x="-108520" y="1412776"/>
            <a:ext cx="2016224" cy="792088"/>
            <a:chOff x="107504" y="1556792"/>
            <a:chExt cx="1872208" cy="792088"/>
          </a:xfrm>
        </p:grpSpPr>
        <p:sp>
          <p:nvSpPr>
            <p:cNvPr id="54" name="Elipse 53"/>
            <p:cNvSpPr/>
            <p:nvPr/>
          </p:nvSpPr>
          <p:spPr>
            <a:xfrm>
              <a:off x="273277" y="1556792"/>
              <a:ext cx="1490411" cy="792088"/>
            </a:xfrm>
            <a:prstGeom prst="ellipse">
              <a:avLst/>
            </a:prstGeom>
            <a:gradFill flip="none" rotWithShape="1">
              <a:gsLst>
                <a:gs pos="45000">
                  <a:srgbClr val="132549"/>
                </a:gs>
                <a:gs pos="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3600000" scaled="0"/>
              <a:tileRect/>
            </a:gradFill>
            <a:ln>
              <a:solidFill>
                <a:srgbClr val="193161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6" name="CaixaDeTexto 55"/>
            <p:cNvSpPr txBox="1"/>
            <p:nvPr/>
          </p:nvSpPr>
          <p:spPr>
            <a:xfrm>
              <a:off x="107504" y="1628800"/>
              <a:ext cx="187220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pt-BR" sz="2000" dirty="0" smtClean="0">
                  <a:ln w="18415" cmpd="sng">
                    <a:solidFill>
                      <a:schemeClr val="tx1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PLANO DE CONTAS</a:t>
              </a:r>
              <a:endParaRPr lang="pt-BR" sz="20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81825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3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3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3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3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"/>
                            </p:stCondLst>
                            <p:childTnLst>
                              <p:par>
                                <p:cTn id="3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3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3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"/>
                            </p:stCondLst>
                            <p:childTnLst>
                              <p:par>
                                <p:cTn id="4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"/>
                            </p:stCondLst>
                            <p:childTnLst>
                              <p:par>
                                <p:cTn id="5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"/>
                            </p:stCondLst>
                            <p:childTnLst>
                              <p:par>
                                <p:cTn id="6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"/>
                            </p:stCondLst>
                            <p:childTnLst>
                              <p:par>
                                <p:cTn id="6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"/>
                            </p:stCondLst>
                            <p:childTnLst>
                              <p:par>
                                <p:cTn id="6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"/>
                            </p:stCondLst>
                            <p:childTnLst>
                              <p:par>
                                <p:cTn id="7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3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"/>
                            </p:stCondLst>
                            <p:childTnLst>
                              <p:par>
                                <p:cTn id="8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3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00"/>
                            </p:stCondLst>
                            <p:childTnLst>
                              <p:par>
                                <p:cTn id="9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3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00"/>
                            </p:stCondLst>
                            <p:childTnLst>
                              <p:par>
                                <p:cTn id="9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3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8" grpId="0" animBg="1"/>
      <p:bldP spid="141" grpId="0" animBg="1"/>
      <p:bldP spid="44" grpId="0" animBg="1"/>
      <p:bldP spid="45" grpId="0" animBg="1"/>
      <p:bldP spid="55" grpId="0" animBg="1"/>
      <p:bldP spid="10" grpId="0" animBg="1"/>
    </p:bldLst>
  </p:timing>
</p:sld>
</file>

<file path=ppt/theme/theme1.xml><?xml version="1.0" encoding="utf-8"?>
<a:theme xmlns:a="http://schemas.openxmlformats.org/drawingml/2006/main" name="Estrutura padrão">
  <a:themeElements>
    <a:clrScheme name="Personalizada 14">
      <a:dk1>
        <a:srgbClr val="292934"/>
      </a:dk1>
      <a:lt1>
        <a:srgbClr val="FFFFFF"/>
      </a:lt1>
      <a:dk2>
        <a:srgbClr val="8AC6FD"/>
      </a:dk2>
      <a:lt2>
        <a:srgbClr val="F3F2DC"/>
      </a:lt2>
      <a:accent1>
        <a:srgbClr val="FFFFFF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5F"/>
      </a:hlink>
      <a:folHlink>
        <a:srgbClr val="800080"/>
      </a:folHlink>
    </a:clrScheme>
    <a:fontScheme name="Estrutura padrã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Brilhant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10911</TotalTime>
  <Words>1297</Words>
  <Application>Microsoft Office PowerPoint</Application>
  <PresentationFormat>Apresentação na tela (4:3)</PresentationFormat>
  <Paragraphs>446</Paragraphs>
  <Slides>30</Slides>
  <Notes>30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30</vt:i4>
      </vt:variant>
    </vt:vector>
  </HeadingPairs>
  <TitlesOfParts>
    <vt:vector size="32" baseType="lpstr">
      <vt:lpstr>Estrutura padrão</vt:lpstr>
      <vt:lpstr>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SEFAZ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stenio.rios</dc:creator>
  <cp:lastModifiedBy>Silvana de Jesus Ferreira</cp:lastModifiedBy>
  <cp:revision>1064</cp:revision>
  <dcterms:created xsi:type="dcterms:W3CDTF">2012-08-22T10:39:24Z</dcterms:created>
  <dcterms:modified xsi:type="dcterms:W3CDTF">2014-07-23T17:29:14Z</dcterms:modified>
</cp:coreProperties>
</file>