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  <p:sldId id="265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ED882A-FE31-449A-AD8E-E866B002B7F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DD408282-CD67-4B46-8578-EEA2C591DEF4}">
      <dgm:prSet phldrT="[Texto]" custT="1"/>
      <dgm:spPr/>
      <dgm:t>
        <a:bodyPr/>
        <a:lstStyle/>
        <a:p>
          <a:r>
            <a:rPr lang="pt-BR" sz="2400" dirty="0" smtClean="0"/>
            <a:t>Gabinete</a:t>
          </a:r>
          <a:endParaRPr lang="pt-BR" sz="2400" dirty="0"/>
        </a:p>
      </dgm:t>
    </dgm:pt>
    <dgm:pt modelId="{69C1B681-B81C-4036-A5AE-C57ED0D79074}" type="parTrans" cxnId="{1038A9CB-C260-405A-B02F-DE8DFD039A72}">
      <dgm:prSet/>
      <dgm:spPr/>
      <dgm:t>
        <a:bodyPr/>
        <a:lstStyle/>
        <a:p>
          <a:endParaRPr lang="pt-BR"/>
        </a:p>
      </dgm:t>
    </dgm:pt>
    <dgm:pt modelId="{6E48FE45-4DBC-476D-A612-6DF9942B8C50}" type="sibTrans" cxnId="{1038A9CB-C260-405A-B02F-DE8DFD039A72}">
      <dgm:prSet/>
      <dgm:spPr/>
      <dgm:t>
        <a:bodyPr/>
        <a:lstStyle/>
        <a:p>
          <a:endParaRPr lang="pt-BR"/>
        </a:p>
      </dgm:t>
    </dgm:pt>
    <dgm:pt modelId="{38D1A127-CD26-46CF-B08E-1BF9F86C7027}">
      <dgm:prSet phldrT="[Texto]" custT="1"/>
      <dgm:spPr/>
      <dgm:t>
        <a:bodyPr/>
        <a:lstStyle/>
        <a:p>
          <a:r>
            <a:rPr lang="pt-BR" sz="2400" dirty="0" smtClean="0"/>
            <a:t>SUASC</a:t>
          </a:r>
          <a:endParaRPr lang="pt-BR" sz="2400" dirty="0"/>
        </a:p>
      </dgm:t>
    </dgm:pt>
    <dgm:pt modelId="{607BAF50-E4A3-4D43-98F0-AAAF31B3C02F}" type="sibTrans" cxnId="{170D3066-AD02-4BC7-A934-099365ACAD26}">
      <dgm:prSet/>
      <dgm:spPr/>
      <dgm:t>
        <a:bodyPr/>
        <a:lstStyle/>
        <a:p>
          <a:endParaRPr lang="pt-BR"/>
        </a:p>
      </dgm:t>
    </dgm:pt>
    <dgm:pt modelId="{22A25968-F0F8-4266-85B7-1FE0E4335C4D}" type="parTrans" cxnId="{170D3066-AD02-4BC7-A934-099365ACAD26}">
      <dgm:prSet/>
      <dgm:spPr/>
      <dgm:t>
        <a:bodyPr/>
        <a:lstStyle/>
        <a:p>
          <a:endParaRPr lang="pt-BR"/>
        </a:p>
      </dgm:t>
    </dgm:pt>
    <dgm:pt modelId="{37E8F7D0-62DE-4331-BE6B-C8505A7EFDB5}">
      <dgm:prSet custT="1"/>
      <dgm:spPr/>
      <dgm:t>
        <a:bodyPr/>
        <a:lstStyle/>
        <a:p>
          <a:r>
            <a:rPr lang="pt-BR" sz="2400" b="1" dirty="0" smtClean="0"/>
            <a:t>SUNOT</a:t>
          </a:r>
          <a:endParaRPr lang="pt-BR" sz="2400" b="1" dirty="0"/>
        </a:p>
      </dgm:t>
    </dgm:pt>
    <dgm:pt modelId="{C2AFF1C8-419E-47A9-B3CE-E26603229E55}" type="parTrans" cxnId="{04B60796-58BC-4930-B458-F1DE6C52AE1E}">
      <dgm:prSet/>
      <dgm:spPr/>
      <dgm:t>
        <a:bodyPr/>
        <a:lstStyle/>
        <a:p>
          <a:endParaRPr lang="pt-BR"/>
        </a:p>
      </dgm:t>
    </dgm:pt>
    <dgm:pt modelId="{A485AC8E-2B97-4C07-8239-DEC6A897D21F}" type="sibTrans" cxnId="{04B60796-58BC-4930-B458-F1DE6C52AE1E}">
      <dgm:prSet/>
      <dgm:spPr/>
      <dgm:t>
        <a:bodyPr/>
        <a:lstStyle/>
        <a:p>
          <a:endParaRPr lang="pt-BR"/>
        </a:p>
      </dgm:t>
    </dgm:pt>
    <dgm:pt modelId="{5901497A-0976-453D-87B4-FE7C28614C12}">
      <dgm:prSet custT="1"/>
      <dgm:spPr/>
      <dgm:t>
        <a:bodyPr/>
        <a:lstStyle/>
        <a:p>
          <a:r>
            <a:rPr lang="pt-BR" sz="2400" dirty="0" smtClean="0"/>
            <a:t>SUSET</a:t>
          </a:r>
          <a:endParaRPr lang="pt-BR" sz="2400" dirty="0"/>
        </a:p>
      </dgm:t>
    </dgm:pt>
    <dgm:pt modelId="{D39A191F-D079-4EF5-A707-B9F08A844E95}" type="parTrans" cxnId="{55CCF7DC-62CE-4B24-B6E6-11DD86407621}">
      <dgm:prSet/>
      <dgm:spPr/>
      <dgm:t>
        <a:bodyPr/>
        <a:lstStyle/>
        <a:p>
          <a:endParaRPr lang="pt-BR"/>
        </a:p>
      </dgm:t>
    </dgm:pt>
    <dgm:pt modelId="{91EAE97F-72CD-42CE-B1F9-BE1F417144A7}" type="sibTrans" cxnId="{55CCF7DC-62CE-4B24-B6E6-11DD86407621}">
      <dgm:prSet/>
      <dgm:spPr/>
      <dgm:t>
        <a:bodyPr/>
        <a:lstStyle/>
        <a:p>
          <a:endParaRPr lang="pt-BR"/>
        </a:p>
      </dgm:t>
    </dgm:pt>
    <dgm:pt modelId="{89240AD2-786A-453F-BF09-8DA9BA980E0F}">
      <dgm:prSet custT="1"/>
      <dgm:spPr/>
      <dgm:t>
        <a:bodyPr/>
        <a:lstStyle/>
        <a:p>
          <a:r>
            <a:rPr lang="pt-BR" sz="2400" dirty="0" smtClean="0"/>
            <a:t>SUGER</a:t>
          </a:r>
          <a:endParaRPr lang="pt-BR" sz="2400" dirty="0"/>
        </a:p>
      </dgm:t>
    </dgm:pt>
    <dgm:pt modelId="{F75B209D-5ED8-4BD8-9819-603BF6F23C57}" type="parTrans" cxnId="{DC6F98CE-BD65-4CE7-A778-EB2C13657A7D}">
      <dgm:prSet/>
      <dgm:spPr/>
      <dgm:t>
        <a:bodyPr/>
        <a:lstStyle/>
        <a:p>
          <a:endParaRPr lang="pt-BR"/>
        </a:p>
      </dgm:t>
    </dgm:pt>
    <dgm:pt modelId="{69D3B155-D343-42B7-95BC-10FF47D3CA93}" type="sibTrans" cxnId="{DC6F98CE-BD65-4CE7-A778-EB2C13657A7D}">
      <dgm:prSet/>
      <dgm:spPr/>
      <dgm:t>
        <a:bodyPr/>
        <a:lstStyle/>
        <a:p>
          <a:endParaRPr lang="pt-BR"/>
        </a:p>
      </dgm:t>
    </dgm:pt>
    <dgm:pt modelId="{EC169872-BF4A-471C-8457-FE108742DBB0}">
      <dgm:prSet custT="1"/>
      <dgm:spPr/>
      <dgm:t>
        <a:bodyPr/>
        <a:lstStyle/>
        <a:p>
          <a:r>
            <a:rPr lang="pt-BR" sz="2400" dirty="0" smtClean="0"/>
            <a:t>SUPAC</a:t>
          </a:r>
          <a:endParaRPr lang="pt-BR" sz="2400" dirty="0"/>
        </a:p>
      </dgm:t>
    </dgm:pt>
    <dgm:pt modelId="{5CA33CE2-0E7D-4C2C-98DE-F5696F33BA30}" type="parTrans" cxnId="{9D1C193F-D787-4760-B9B9-941D47D0A9EF}">
      <dgm:prSet/>
      <dgm:spPr/>
      <dgm:t>
        <a:bodyPr/>
        <a:lstStyle/>
        <a:p>
          <a:endParaRPr lang="pt-BR"/>
        </a:p>
      </dgm:t>
    </dgm:pt>
    <dgm:pt modelId="{3DC63E62-FF37-4F02-BDF8-27B6ED37A6E0}" type="sibTrans" cxnId="{9D1C193F-D787-4760-B9B9-941D47D0A9EF}">
      <dgm:prSet/>
      <dgm:spPr/>
      <dgm:t>
        <a:bodyPr/>
        <a:lstStyle/>
        <a:p>
          <a:endParaRPr lang="pt-BR"/>
        </a:p>
      </dgm:t>
    </dgm:pt>
    <dgm:pt modelId="{B60FC1DF-4D53-4ECD-A278-676D1AC2E7C6}">
      <dgm:prSet custT="1"/>
      <dgm:spPr/>
      <dgm:t>
        <a:bodyPr/>
        <a:lstStyle/>
        <a:p>
          <a:r>
            <a:rPr lang="pt-BR" sz="2400" dirty="0" err="1" smtClean="0"/>
            <a:t>Cosec’s</a:t>
          </a:r>
          <a:endParaRPr lang="pt-BR" sz="2400" dirty="0" smtClean="0"/>
        </a:p>
        <a:p>
          <a:r>
            <a:rPr lang="pt-BR" sz="2400" dirty="0" smtClean="0"/>
            <a:t>(30)</a:t>
          </a:r>
          <a:endParaRPr lang="pt-BR" sz="2400" dirty="0"/>
        </a:p>
      </dgm:t>
    </dgm:pt>
    <dgm:pt modelId="{44A1D399-22E3-49E0-B532-A73C472DFFC9}" type="parTrans" cxnId="{7FD10A72-43E0-4650-B7DA-0521A12DFD83}">
      <dgm:prSet/>
      <dgm:spPr/>
      <dgm:t>
        <a:bodyPr/>
        <a:lstStyle/>
        <a:p>
          <a:endParaRPr lang="pt-BR"/>
        </a:p>
      </dgm:t>
    </dgm:pt>
    <dgm:pt modelId="{B6CAC2B2-C5CB-4219-A48E-BBA1124D0A4C}" type="sibTrans" cxnId="{7FD10A72-43E0-4650-B7DA-0521A12DFD83}">
      <dgm:prSet/>
      <dgm:spPr/>
      <dgm:t>
        <a:bodyPr/>
        <a:lstStyle/>
        <a:p>
          <a:endParaRPr lang="pt-BR"/>
        </a:p>
      </dgm:t>
    </dgm:pt>
    <dgm:pt modelId="{9F24397E-23DF-4BBC-AD5C-140969913A08}">
      <dgm:prSet/>
      <dgm:spPr/>
      <dgm:t>
        <a:bodyPr/>
        <a:lstStyle/>
        <a:p>
          <a:r>
            <a:rPr lang="pt-BR" dirty="0" smtClean="0"/>
            <a:t>Assessoria Administrativa</a:t>
          </a:r>
          <a:endParaRPr lang="pt-BR" dirty="0"/>
        </a:p>
      </dgm:t>
    </dgm:pt>
    <dgm:pt modelId="{471150EF-E28F-4CA2-BA3B-6D8334359211}" type="parTrans" cxnId="{CD2E4C95-F3CB-4DF0-9F0F-456DC258262A}">
      <dgm:prSet/>
      <dgm:spPr/>
      <dgm:t>
        <a:bodyPr/>
        <a:lstStyle/>
        <a:p>
          <a:endParaRPr lang="pt-BR"/>
        </a:p>
      </dgm:t>
    </dgm:pt>
    <dgm:pt modelId="{50D557A1-476D-4A1D-885E-836CD7371173}" type="sibTrans" cxnId="{CD2E4C95-F3CB-4DF0-9F0F-456DC258262A}">
      <dgm:prSet/>
      <dgm:spPr/>
      <dgm:t>
        <a:bodyPr/>
        <a:lstStyle/>
        <a:p>
          <a:endParaRPr lang="pt-BR"/>
        </a:p>
      </dgm:t>
    </dgm:pt>
    <dgm:pt modelId="{1E33B20F-61CB-41F6-9E55-7B52BD75E4DB}" type="pres">
      <dgm:prSet presAssocID="{38ED882A-FE31-449A-AD8E-E866B002B7F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DB2A905A-F9A9-43BE-B087-6802D4ECD5B8}" type="pres">
      <dgm:prSet presAssocID="{DD408282-CD67-4B46-8578-EEA2C591DEF4}" presName="hierRoot1" presStyleCnt="0"/>
      <dgm:spPr/>
    </dgm:pt>
    <dgm:pt modelId="{4E0C743C-0FCC-4436-811F-E1FC18D72907}" type="pres">
      <dgm:prSet presAssocID="{DD408282-CD67-4B46-8578-EEA2C591DEF4}" presName="composite" presStyleCnt="0"/>
      <dgm:spPr/>
    </dgm:pt>
    <dgm:pt modelId="{D983C9F9-57C5-4311-B929-AD475A3DA702}" type="pres">
      <dgm:prSet presAssocID="{DD408282-CD67-4B46-8578-EEA2C591DEF4}" presName="background" presStyleLbl="node0" presStyleIdx="0" presStyleCnt="2"/>
      <dgm:spPr/>
    </dgm:pt>
    <dgm:pt modelId="{6EEE1897-F29E-41DF-9EBB-7B651DAFDE2A}" type="pres">
      <dgm:prSet presAssocID="{DD408282-CD67-4B46-8578-EEA2C591DEF4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42AD229-2CB1-48F8-ABAD-ED6AB114177B}" type="pres">
      <dgm:prSet presAssocID="{DD408282-CD67-4B46-8578-EEA2C591DEF4}" presName="hierChild2" presStyleCnt="0"/>
      <dgm:spPr/>
    </dgm:pt>
    <dgm:pt modelId="{08E58A57-FD96-4E12-B891-56A1CD5E61B1}" type="pres">
      <dgm:prSet presAssocID="{22A25968-F0F8-4266-85B7-1FE0E4335C4D}" presName="Name10" presStyleLbl="parChTrans1D2" presStyleIdx="0" presStyleCnt="5"/>
      <dgm:spPr/>
      <dgm:t>
        <a:bodyPr/>
        <a:lstStyle/>
        <a:p>
          <a:endParaRPr lang="pt-BR"/>
        </a:p>
      </dgm:t>
    </dgm:pt>
    <dgm:pt modelId="{DB400499-3975-46E6-AEF3-BEB8CB588BFA}" type="pres">
      <dgm:prSet presAssocID="{38D1A127-CD26-46CF-B08E-1BF9F86C7027}" presName="hierRoot2" presStyleCnt="0"/>
      <dgm:spPr/>
    </dgm:pt>
    <dgm:pt modelId="{AC1CCEA5-D6A0-4D7C-A326-5584DEB1A4DD}" type="pres">
      <dgm:prSet presAssocID="{38D1A127-CD26-46CF-B08E-1BF9F86C7027}" presName="composite2" presStyleCnt="0"/>
      <dgm:spPr/>
    </dgm:pt>
    <dgm:pt modelId="{6E4EDC0F-4D00-4CFA-A80C-9135F8DFF55C}" type="pres">
      <dgm:prSet presAssocID="{38D1A127-CD26-46CF-B08E-1BF9F86C7027}" presName="background2" presStyleLbl="node2" presStyleIdx="0" presStyleCnt="5"/>
      <dgm:spPr/>
    </dgm:pt>
    <dgm:pt modelId="{07A837CA-3E55-4034-9364-69E3A20DB9D4}" type="pres">
      <dgm:prSet presAssocID="{38D1A127-CD26-46CF-B08E-1BF9F86C7027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AB1F67F-B300-46A6-92D4-F570F2CA5668}" type="pres">
      <dgm:prSet presAssocID="{38D1A127-CD26-46CF-B08E-1BF9F86C7027}" presName="hierChild3" presStyleCnt="0"/>
      <dgm:spPr/>
    </dgm:pt>
    <dgm:pt modelId="{7E18B442-9711-4282-A2EC-C441EB171D03}" type="pres">
      <dgm:prSet presAssocID="{C2AFF1C8-419E-47A9-B3CE-E26603229E55}" presName="Name10" presStyleLbl="parChTrans1D2" presStyleIdx="1" presStyleCnt="5"/>
      <dgm:spPr/>
      <dgm:t>
        <a:bodyPr/>
        <a:lstStyle/>
        <a:p>
          <a:endParaRPr lang="pt-BR"/>
        </a:p>
      </dgm:t>
    </dgm:pt>
    <dgm:pt modelId="{1A37E631-2DC3-4694-AFA4-AD30626478CB}" type="pres">
      <dgm:prSet presAssocID="{37E8F7D0-62DE-4331-BE6B-C8505A7EFDB5}" presName="hierRoot2" presStyleCnt="0"/>
      <dgm:spPr/>
    </dgm:pt>
    <dgm:pt modelId="{8D68570C-5C22-4F9D-B71B-8088D6DF81E4}" type="pres">
      <dgm:prSet presAssocID="{37E8F7D0-62DE-4331-BE6B-C8505A7EFDB5}" presName="composite2" presStyleCnt="0"/>
      <dgm:spPr/>
    </dgm:pt>
    <dgm:pt modelId="{BCA55EE6-27AA-46EF-BB3E-08CB8FC029DA}" type="pres">
      <dgm:prSet presAssocID="{37E8F7D0-62DE-4331-BE6B-C8505A7EFDB5}" presName="background2" presStyleLbl="node2" presStyleIdx="1" presStyleCnt="5"/>
      <dgm:spPr/>
    </dgm:pt>
    <dgm:pt modelId="{82E83CF8-7534-41FD-ADEE-8043BCA2C05A}" type="pres">
      <dgm:prSet presAssocID="{37E8F7D0-62DE-4331-BE6B-C8505A7EFDB5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F18EAA3-A566-43F3-A3DA-75118BAC4B04}" type="pres">
      <dgm:prSet presAssocID="{37E8F7D0-62DE-4331-BE6B-C8505A7EFDB5}" presName="hierChild3" presStyleCnt="0"/>
      <dgm:spPr/>
    </dgm:pt>
    <dgm:pt modelId="{3BD0159C-AFCE-4FFC-A7C9-462578001A70}" type="pres">
      <dgm:prSet presAssocID="{D39A191F-D079-4EF5-A707-B9F08A844E95}" presName="Name10" presStyleLbl="parChTrans1D2" presStyleIdx="2" presStyleCnt="5"/>
      <dgm:spPr/>
      <dgm:t>
        <a:bodyPr/>
        <a:lstStyle/>
        <a:p>
          <a:endParaRPr lang="pt-BR"/>
        </a:p>
      </dgm:t>
    </dgm:pt>
    <dgm:pt modelId="{5852715A-8A7C-443D-913C-C0AD85BC7789}" type="pres">
      <dgm:prSet presAssocID="{5901497A-0976-453D-87B4-FE7C28614C12}" presName="hierRoot2" presStyleCnt="0"/>
      <dgm:spPr/>
    </dgm:pt>
    <dgm:pt modelId="{957C07A7-DD82-4A5D-8059-DAA9679767CB}" type="pres">
      <dgm:prSet presAssocID="{5901497A-0976-453D-87B4-FE7C28614C12}" presName="composite2" presStyleCnt="0"/>
      <dgm:spPr/>
    </dgm:pt>
    <dgm:pt modelId="{D52F3DF3-E664-45B2-B2FE-E47211B59CB8}" type="pres">
      <dgm:prSet presAssocID="{5901497A-0976-453D-87B4-FE7C28614C12}" presName="background2" presStyleLbl="node2" presStyleIdx="2" presStyleCnt="5"/>
      <dgm:spPr/>
    </dgm:pt>
    <dgm:pt modelId="{8683B250-0542-414D-A250-F7F8E5DAEABC}" type="pres">
      <dgm:prSet presAssocID="{5901497A-0976-453D-87B4-FE7C28614C12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787EF70-19CD-44F5-80F0-1D9D7EF5211A}" type="pres">
      <dgm:prSet presAssocID="{5901497A-0976-453D-87B4-FE7C28614C12}" presName="hierChild3" presStyleCnt="0"/>
      <dgm:spPr/>
    </dgm:pt>
    <dgm:pt modelId="{8EDE7E55-0639-4A3C-900A-53B96B11BED3}" type="pres">
      <dgm:prSet presAssocID="{44A1D399-22E3-49E0-B532-A73C472DFFC9}" presName="Name17" presStyleLbl="parChTrans1D3" presStyleIdx="0" presStyleCnt="1"/>
      <dgm:spPr/>
      <dgm:t>
        <a:bodyPr/>
        <a:lstStyle/>
        <a:p>
          <a:endParaRPr lang="pt-BR"/>
        </a:p>
      </dgm:t>
    </dgm:pt>
    <dgm:pt modelId="{1288E3F7-76D0-443C-821D-DB660D814DB5}" type="pres">
      <dgm:prSet presAssocID="{B60FC1DF-4D53-4ECD-A278-676D1AC2E7C6}" presName="hierRoot3" presStyleCnt="0"/>
      <dgm:spPr/>
    </dgm:pt>
    <dgm:pt modelId="{C52EB8EB-620B-480B-B046-FD4DFE6F18EB}" type="pres">
      <dgm:prSet presAssocID="{B60FC1DF-4D53-4ECD-A278-676D1AC2E7C6}" presName="composite3" presStyleCnt="0"/>
      <dgm:spPr/>
    </dgm:pt>
    <dgm:pt modelId="{4BC0A841-D8B9-4A63-9B39-E8BBD9B23FBD}" type="pres">
      <dgm:prSet presAssocID="{B60FC1DF-4D53-4ECD-A278-676D1AC2E7C6}" presName="background3" presStyleLbl="node3" presStyleIdx="0" presStyleCnt="1"/>
      <dgm:spPr/>
    </dgm:pt>
    <dgm:pt modelId="{C1633DF5-63D4-4835-966D-0515F38A7872}" type="pres">
      <dgm:prSet presAssocID="{B60FC1DF-4D53-4ECD-A278-676D1AC2E7C6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87E96B8-7393-47EF-94D8-11EE4F699019}" type="pres">
      <dgm:prSet presAssocID="{B60FC1DF-4D53-4ECD-A278-676D1AC2E7C6}" presName="hierChild4" presStyleCnt="0"/>
      <dgm:spPr/>
    </dgm:pt>
    <dgm:pt modelId="{8133C9C3-60C1-4C56-9D2A-8FFAFCA0AB80}" type="pres">
      <dgm:prSet presAssocID="{F75B209D-5ED8-4BD8-9819-603BF6F23C57}" presName="Name10" presStyleLbl="parChTrans1D2" presStyleIdx="3" presStyleCnt="5"/>
      <dgm:spPr/>
      <dgm:t>
        <a:bodyPr/>
        <a:lstStyle/>
        <a:p>
          <a:endParaRPr lang="pt-BR"/>
        </a:p>
      </dgm:t>
    </dgm:pt>
    <dgm:pt modelId="{C1A884B8-6984-472D-B8D5-1A1D251BA214}" type="pres">
      <dgm:prSet presAssocID="{89240AD2-786A-453F-BF09-8DA9BA980E0F}" presName="hierRoot2" presStyleCnt="0"/>
      <dgm:spPr/>
    </dgm:pt>
    <dgm:pt modelId="{3BDC42F4-9E6A-46CB-9749-672B1E0C312E}" type="pres">
      <dgm:prSet presAssocID="{89240AD2-786A-453F-BF09-8DA9BA980E0F}" presName="composite2" presStyleCnt="0"/>
      <dgm:spPr/>
    </dgm:pt>
    <dgm:pt modelId="{95D1B278-24C9-445F-A308-8AF2B8EB8F6D}" type="pres">
      <dgm:prSet presAssocID="{89240AD2-786A-453F-BF09-8DA9BA980E0F}" presName="background2" presStyleLbl="node2" presStyleIdx="3" presStyleCnt="5"/>
      <dgm:spPr/>
    </dgm:pt>
    <dgm:pt modelId="{C2A7178D-242E-468C-89E5-85D2ABC35103}" type="pres">
      <dgm:prSet presAssocID="{89240AD2-786A-453F-BF09-8DA9BA980E0F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21DC227-C2EB-4EAE-8CA8-A2FAF2053712}" type="pres">
      <dgm:prSet presAssocID="{89240AD2-786A-453F-BF09-8DA9BA980E0F}" presName="hierChild3" presStyleCnt="0"/>
      <dgm:spPr/>
    </dgm:pt>
    <dgm:pt modelId="{A1488F6B-1A0E-41B5-9DE2-C6578443955B}" type="pres">
      <dgm:prSet presAssocID="{5CA33CE2-0E7D-4C2C-98DE-F5696F33BA30}" presName="Name10" presStyleLbl="parChTrans1D2" presStyleIdx="4" presStyleCnt="5"/>
      <dgm:spPr/>
      <dgm:t>
        <a:bodyPr/>
        <a:lstStyle/>
        <a:p>
          <a:endParaRPr lang="pt-BR"/>
        </a:p>
      </dgm:t>
    </dgm:pt>
    <dgm:pt modelId="{5175FA6E-1E9E-413A-829F-0D39321A2A2D}" type="pres">
      <dgm:prSet presAssocID="{EC169872-BF4A-471C-8457-FE108742DBB0}" presName="hierRoot2" presStyleCnt="0"/>
      <dgm:spPr/>
    </dgm:pt>
    <dgm:pt modelId="{FC78FD68-C6DD-4FF5-8410-54F84176C4CA}" type="pres">
      <dgm:prSet presAssocID="{EC169872-BF4A-471C-8457-FE108742DBB0}" presName="composite2" presStyleCnt="0"/>
      <dgm:spPr/>
    </dgm:pt>
    <dgm:pt modelId="{B9DEC92B-BFBE-4E76-9CE9-B1E6F45CF577}" type="pres">
      <dgm:prSet presAssocID="{EC169872-BF4A-471C-8457-FE108742DBB0}" presName="background2" presStyleLbl="node2" presStyleIdx="4" presStyleCnt="5"/>
      <dgm:spPr/>
    </dgm:pt>
    <dgm:pt modelId="{18FD2CB0-E0B4-4C35-B7EB-F887B357EA36}" type="pres">
      <dgm:prSet presAssocID="{EC169872-BF4A-471C-8457-FE108742DBB0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210CE09-F5BC-4E8B-9192-41712BD76CEE}" type="pres">
      <dgm:prSet presAssocID="{EC169872-BF4A-471C-8457-FE108742DBB0}" presName="hierChild3" presStyleCnt="0"/>
      <dgm:spPr/>
    </dgm:pt>
    <dgm:pt modelId="{6FFE0218-C142-4965-A9E2-130DF5838E98}" type="pres">
      <dgm:prSet presAssocID="{9F24397E-23DF-4BBC-AD5C-140969913A08}" presName="hierRoot1" presStyleCnt="0"/>
      <dgm:spPr/>
    </dgm:pt>
    <dgm:pt modelId="{26C56398-0388-44ED-8DF8-95EB682C079E}" type="pres">
      <dgm:prSet presAssocID="{9F24397E-23DF-4BBC-AD5C-140969913A08}" presName="composite" presStyleCnt="0"/>
      <dgm:spPr/>
    </dgm:pt>
    <dgm:pt modelId="{F818079C-5B94-4647-8BB6-31E9A7290F3D}" type="pres">
      <dgm:prSet presAssocID="{9F24397E-23DF-4BBC-AD5C-140969913A08}" presName="background" presStyleLbl="node0" presStyleIdx="1" presStyleCnt="2"/>
      <dgm:spPr/>
    </dgm:pt>
    <dgm:pt modelId="{0979589E-21C6-49F2-8C1D-8F8D1B7406E3}" type="pres">
      <dgm:prSet presAssocID="{9F24397E-23DF-4BBC-AD5C-140969913A08}" presName="text" presStyleLbl="fgAcc0" presStyleIdx="1" presStyleCnt="2" custLinFactNeighborX="417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DE54F17-400B-41D3-88A6-0210A276D875}" type="pres">
      <dgm:prSet presAssocID="{9F24397E-23DF-4BBC-AD5C-140969913A08}" presName="hierChild2" presStyleCnt="0"/>
      <dgm:spPr/>
    </dgm:pt>
  </dgm:ptLst>
  <dgm:cxnLst>
    <dgm:cxn modelId="{DC6F98CE-BD65-4CE7-A778-EB2C13657A7D}" srcId="{DD408282-CD67-4B46-8578-EEA2C591DEF4}" destId="{89240AD2-786A-453F-BF09-8DA9BA980E0F}" srcOrd="3" destOrd="0" parTransId="{F75B209D-5ED8-4BD8-9819-603BF6F23C57}" sibTransId="{69D3B155-D343-42B7-95BC-10FF47D3CA93}"/>
    <dgm:cxn modelId="{1038A9CB-C260-405A-B02F-DE8DFD039A72}" srcId="{38ED882A-FE31-449A-AD8E-E866B002B7FA}" destId="{DD408282-CD67-4B46-8578-EEA2C591DEF4}" srcOrd="0" destOrd="0" parTransId="{69C1B681-B81C-4036-A5AE-C57ED0D79074}" sibTransId="{6E48FE45-4DBC-476D-A612-6DF9942B8C50}"/>
    <dgm:cxn modelId="{55CCF7DC-62CE-4B24-B6E6-11DD86407621}" srcId="{DD408282-CD67-4B46-8578-EEA2C591DEF4}" destId="{5901497A-0976-453D-87B4-FE7C28614C12}" srcOrd="2" destOrd="0" parTransId="{D39A191F-D079-4EF5-A707-B9F08A844E95}" sibTransId="{91EAE97F-72CD-42CE-B1F9-BE1F417144A7}"/>
    <dgm:cxn modelId="{04B60796-58BC-4930-B458-F1DE6C52AE1E}" srcId="{DD408282-CD67-4B46-8578-EEA2C591DEF4}" destId="{37E8F7D0-62DE-4331-BE6B-C8505A7EFDB5}" srcOrd="1" destOrd="0" parTransId="{C2AFF1C8-419E-47A9-B3CE-E26603229E55}" sibTransId="{A485AC8E-2B97-4C07-8239-DEC6A897D21F}"/>
    <dgm:cxn modelId="{E5721B78-74E8-424A-9D83-C45DF7801776}" type="presOf" srcId="{44A1D399-22E3-49E0-B532-A73C472DFFC9}" destId="{8EDE7E55-0639-4A3C-900A-53B96B11BED3}" srcOrd="0" destOrd="0" presId="urn:microsoft.com/office/officeart/2005/8/layout/hierarchy1"/>
    <dgm:cxn modelId="{53143404-DAF3-49E1-B073-34ABBBCEFB12}" type="presOf" srcId="{B60FC1DF-4D53-4ECD-A278-676D1AC2E7C6}" destId="{C1633DF5-63D4-4835-966D-0515F38A7872}" srcOrd="0" destOrd="0" presId="urn:microsoft.com/office/officeart/2005/8/layout/hierarchy1"/>
    <dgm:cxn modelId="{D04D0D1B-A028-4D03-BA74-B1089678050D}" type="presOf" srcId="{89240AD2-786A-453F-BF09-8DA9BA980E0F}" destId="{C2A7178D-242E-468C-89E5-85D2ABC35103}" srcOrd="0" destOrd="0" presId="urn:microsoft.com/office/officeart/2005/8/layout/hierarchy1"/>
    <dgm:cxn modelId="{86134A6B-2CB3-4232-B0C1-CD1B5169D03B}" type="presOf" srcId="{DD408282-CD67-4B46-8578-EEA2C591DEF4}" destId="{6EEE1897-F29E-41DF-9EBB-7B651DAFDE2A}" srcOrd="0" destOrd="0" presId="urn:microsoft.com/office/officeart/2005/8/layout/hierarchy1"/>
    <dgm:cxn modelId="{F5ECF62D-6819-47AF-8508-CF9B2F795DC6}" type="presOf" srcId="{EC169872-BF4A-471C-8457-FE108742DBB0}" destId="{18FD2CB0-E0B4-4C35-B7EB-F887B357EA36}" srcOrd="0" destOrd="0" presId="urn:microsoft.com/office/officeart/2005/8/layout/hierarchy1"/>
    <dgm:cxn modelId="{310FA4B7-2069-4528-B737-DBF23BCBBA06}" type="presOf" srcId="{37E8F7D0-62DE-4331-BE6B-C8505A7EFDB5}" destId="{82E83CF8-7534-41FD-ADEE-8043BCA2C05A}" srcOrd="0" destOrd="0" presId="urn:microsoft.com/office/officeart/2005/8/layout/hierarchy1"/>
    <dgm:cxn modelId="{9D1C193F-D787-4760-B9B9-941D47D0A9EF}" srcId="{DD408282-CD67-4B46-8578-EEA2C591DEF4}" destId="{EC169872-BF4A-471C-8457-FE108742DBB0}" srcOrd="4" destOrd="0" parTransId="{5CA33CE2-0E7D-4C2C-98DE-F5696F33BA30}" sibTransId="{3DC63E62-FF37-4F02-BDF8-27B6ED37A6E0}"/>
    <dgm:cxn modelId="{170D3066-AD02-4BC7-A934-099365ACAD26}" srcId="{DD408282-CD67-4B46-8578-EEA2C591DEF4}" destId="{38D1A127-CD26-46CF-B08E-1BF9F86C7027}" srcOrd="0" destOrd="0" parTransId="{22A25968-F0F8-4266-85B7-1FE0E4335C4D}" sibTransId="{607BAF50-E4A3-4D43-98F0-AAAF31B3C02F}"/>
    <dgm:cxn modelId="{9E17D7DD-C708-4A23-A834-58C6AD7E23EB}" type="presOf" srcId="{38D1A127-CD26-46CF-B08E-1BF9F86C7027}" destId="{07A837CA-3E55-4034-9364-69E3A20DB9D4}" srcOrd="0" destOrd="0" presId="urn:microsoft.com/office/officeart/2005/8/layout/hierarchy1"/>
    <dgm:cxn modelId="{018F60D9-4CBA-49B4-8086-B6C11336F1DB}" type="presOf" srcId="{5901497A-0976-453D-87B4-FE7C28614C12}" destId="{8683B250-0542-414D-A250-F7F8E5DAEABC}" srcOrd="0" destOrd="0" presId="urn:microsoft.com/office/officeart/2005/8/layout/hierarchy1"/>
    <dgm:cxn modelId="{AB67F432-A09D-4904-899A-67B5C794BCEC}" type="presOf" srcId="{D39A191F-D079-4EF5-A707-B9F08A844E95}" destId="{3BD0159C-AFCE-4FFC-A7C9-462578001A70}" srcOrd="0" destOrd="0" presId="urn:microsoft.com/office/officeart/2005/8/layout/hierarchy1"/>
    <dgm:cxn modelId="{3DBCB1B7-DED7-4FEE-8ECD-315A3EFA6844}" type="presOf" srcId="{38ED882A-FE31-449A-AD8E-E866B002B7FA}" destId="{1E33B20F-61CB-41F6-9E55-7B52BD75E4DB}" srcOrd="0" destOrd="0" presId="urn:microsoft.com/office/officeart/2005/8/layout/hierarchy1"/>
    <dgm:cxn modelId="{7FD10A72-43E0-4650-B7DA-0521A12DFD83}" srcId="{5901497A-0976-453D-87B4-FE7C28614C12}" destId="{B60FC1DF-4D53-4ECD-A278-676D1AC2E7C6}" srcOrd="0" destOrd="0" parTransId="{44A1D399-22E3-49E0-B532-A73C472DFFC9}" sibTransId="{B6CAC2B2-C5CB-4219-A48E-BBA1124D0A4C}"/>
    <dgm:cxn modelId="{74DC8ADA-6A38-409B-AD21-F46FF25C6795}" type="presOf" srcId="{5CA33CE2-0E7D-4C2C-98DE-F5696F33BA30}" destId="{A1488F6B-1A0E-41B5-9DE2-C6578443955B}" srcOrd="0" destOrd="0" presId="urn:microsoft.com/office/officeart/2005/8/layout/hierarchy1"/>
    <dgm:cxn modelId="{2A2FF036-D4FA-4A94-A0F6-2EBFA64054CE}" type="presOf" srcId="{C2AFF1C8-419E-47A9-B3CE-E26603229E55}" destId="{7E18B442-9711-4282-A2EC-C441EB171D03}" srcOrd="0" destOrd="0" presId="urn:microsoft.com/office/officeart/2005/8/layout/hierarchy1"/>
    <dgm:cxn modelId="{3F42020B-474A-4B11-8070-FCDFBDB555A9}" type="presOf" srcId="{22A25968-F0F8-4266-85B7-1FE0E4335C4D}" destId="{08E58A57-FD96-4E12-B891-56A1CD5E61B1}" srcOrd="0" destOrd="0" presId="urn:microsoft.com/office/officeart/2005/8/layout/hierarchy1"/>
    <dgm:cxn modelId="{CD2E4C95-F3CB-4DF0-9F0F-456DC258262A}" srcId="{38ED882A-FE31-449A-AD8E-E866B002B7FA}" destId="{9F24397E-23DF-4BBC-AD5C-140969913A08}" srcOrd="1" destOrd="0" parTransId="{471150EF-E28F-4CA2-BA3B-6D8334359211}" sibTransId="{50D557A1-476D-4A1D-885E-836CD7371173}"/>
    <dgm:cxn modelId="{64D9D6FC-8D91-425A-8E84-26B3C4292114}" type="presOf" srcId="{F75B209D-5ED8-4BD8-9819-603BF6F23C57}" destId="{8133C9C3-60C1-4C56-9D2A-8FFAFCA0AB80}" srcOrd="0" destOrd="0" presId="urn:microsoft.com/office/officeart/2005/8/layout/hierarchy1"/>
    <dgm:cxn modelId="{1EE9585E-6485-4823-8D31-0D9143A0099D}" type="presOf" srcId="{9F24397E-23DF-4BBC-AD5C-140969913A08}" destId="{0979589E-21C6-49F2-8C1D-8F8D1B7406E3}" srcOrd="0" destOrd="0" presId="urn:microsoft.com/office/officeart/2005/8/layout/hierarchy1"/>
    <dgm:cxn modelId="{22F01139-48CA-470F-B8BD-C98B26CCD648}" type="presParOf" srcId="{1E33B20F-61CB-41F6-9E55-7B52BD75E4DB}" destId="{DB2A905A-F9A9-43BE-B087-6802D4ECD5B8}" srcOrd="0" destOrd="0" presId="urn:microsoft.com/office/officeart/2005/8/layout/hierarchy1"/>
    <dgm:cxn modelId="{247C3265-803C-4A2F-8D81-AEA4F8DECED4}" type="presParOf" srcId="{DB2A905A-F9A9-43BE-B087-6802D4ECD5B8}" destId="{4E0C743C-0FCC-4436-811F-E1FC18D72907}" srcOrd="0" destOrd="0" presId="urn:microsoft.com/office/officeart/2005/8/layout/hierarchy1"/>
    <dgm:cxn modelId="{9A08A0B9-8190-458B-9F9F-3728AEA4CCC6}" type="presParOf" srcId="{4E0C743C-0FCC-4436-811F-E1FC18D72907}" destId="{D983C9F9-57C5-4311-B929-AD475A3DA702}" srcOrd="0" destOrd="0" presId="urn:microsoft.com/office/officeart/2005/8/layout/hierarchy1"/>
    <dgm:cxn modelId="{91E50AB5-B0C3-4182-913F-F5A8791BD3E3}" type="presParOf" srcId="{4E0C743C-0FCC-4436-811F-E1FC18D72907}" destId="{6EEE1897-F29E-41DF-9EBB-7B651DAFDE2A}" srcOrd="1" destOrd="0" presId="urn:microsoft.com/office/officeart/2005/8/layout/hierarchy1"/>
    <dgm:cxn modelId="{6FFA37FD-7BC1-4D97-B4C4-D62BB70F6A6C}" type="presParOf" srcId="{DB2A905A-F9A9-43BE-B087-6802D4ECD5B8}" destId="{642AD229-2CB1-48F8-ABAD-ED6AB114177B}" srcOrd="1" destOrd="0" presId="urn:microsoft.com/office/officeart/2005/8/layout/hierarchy1"/>
    <dgm:cxn modelId="{68EECE47-AF0C-489F-B381-E22EDFBB890C}" type="presParOf" srcId="{642AD229-2CB1-48F8-ABAD-ED6AB114177B}" destId="{08E58A57-FD96-4E12-B891-56A1CD5E61B1}" srcOrd="0" destOrd="0" presId="urn:microsoft.com/office/officeart/2005/8/layout/hierarchy1"/>
    <dgm:cxn modelId="{7A63B213-DC6D-46E3-B9F9-16A64745D1DB}" type="presParOf" srcId="{642AD229-2CB1-48F8-ABAD-ED6AB114177B}" destId="{DB400499-3975-46E6-AEF3-BEB8CB588BFA}" srcOrd="1" destOrd="0" presId="urn:microsoft.com/office/officeart/2005/8/layout/hierarchy1"/>
    <dgm:cxn modelId="{8B1139E8-47D7-498C-9A88-39D8C5403987}" type="presParOf" srcId="{DB400499-3975-46E6-AEF3-BEB8CB588BFA}" destId="{AC1CCEA5-D6A0-4D7C-A326-5584DEB1A4DD}" srcOrd="0" destOrd="0" presId="urn:microsoft.com/office/officeart/2005/8/layout/hierarchy1"/>
    <dgm:cxn modelId="{10B06305-29B5-4689-8CE9-6A1314EB8959}" type="presParOf" srcId="{AC1CCEA5-D6A0-4D7C-A326-5584DEB1A4DD}" destId="{6E4EDC0F-4D00-4CFA-A80C-9135F8DFF55C}" srcOrd="0" destOrd="0" presId="urn:microsoft.com/office/officeart/2005/8/layout/hierarchy1"/>
    <dgm:cxn modelId="{494DAF65-89FD-4745-80D3-C2E689E093F6}" type="presParOf" srcId="{AC1CCEA5-D6A0-4D7C-A326-5584DEB1A4DD}" destId="{07A837CA-3E55-4034-9364-69E3A20DB9D4}" srcOrd="1" destOrd="0" presId="urn:microsoft.com/office/officeart/2005/8/layout/hierarchy1"/>
    <dgm:cxn modelId="{84A82017-A68B-4B5E-998E-30CE893CB2FD}" type="presParOf" srcId="{DB400499-3975-46E6-AEF3-BEB8CB588BFA}" destId="{CAB1F67F-B300-46A6-92D4-F570F2CA5668}" srcOrd="1" destOrd="0" presId="urn:microsoft.com/office/officeart/2005/8/layout/hierarchy1"/>
    <dgm:cxn modelId="{010C9DAC-41A7-4833-AA8A-36EC57560F5E}" type="presParOf" srcId="{642AD229-2CB1-48F8-ABAD-ED6AB114177B}" destId="{7E18B442-9711-4282-A2EC-C441EB171D03}" srcOrd="2" destOrd="0" presId="urn:microsoft.com/office/officeart/2005/8/layout/hierarchy1"/>
    <dgm:cxn modelId="{28E75345-CA50-4906-986C-38B48D99E1B0}" type="presParOf" srcId="{642AD229-2CB1-48F8-ABAD-ED6AB114177B}" destId="{1A37E631-2DC3-4694-AFA4-AD30626478CB}" srcOrd="3" destOrd="0" presId="urn:microsoft.com/office/officeart/2005/8/layout/hierarchy1"/>
    <dgm:cxn modelId="{22FC3E73-423F-42F6-9BEA-0AD016726A9A}" type="presParOf" srcId="{1A37E631-2DC3-4694-AFA4-AD30626478CB}" destId="{8D68570C-5C22-4F9D-B71B-8088D6DF81E4}" srcOrd="0" destOrd="0" presId="urn:microsoft.com/office/officeart/2005/8/layout/hierarchy1"/>
    <dgm:cxn modelId="{958E6DBB-2DD6-43B1-89E9-87B86E4D65F5}" type="presParOf" srcId="{8D68570C-5C22-4F9D-B71B-8088D6DF81E4}" destId="{BCA55EE6-27AA-46EF-BB3E-08CB8FC029DA}" srcOrd="0" destOrd="0" presId="urn:microsoft.com/office/officeart/2005/8/layout/hierarchy1"/>
    <dgm:cxn modelId="{00FE177F-B0FE-44AE-9F02-FF85CB89C5C3}" type="presParOf" srcId="{8D68570C-5C22-4F9D-B71B-8088D6DF81E4}" destId="{82E83CF8-7534-41FD-ADEE-8043BCA2C05A}" srcOrd="1" destOrd="0" presId="urn:microsoft.com/office/officeart/2005/8/layout/hierarchy1"/>
    <dgm:cxn modelId="{191CEC34-C9E4-466A-87FB-3E65F3B59A6B}" type="presParOf" srcId="{1A37E631-2DC3-4694-AFA4-AD30626478CB}" destId="{EF18EAA3-A566-43F3-A3DA-75118BAC4B04}" srcOrd="1" destOrd="0" presId="urn:microsoft.com/office/officeart/2005/8/layout/hierarchy1"/>
    <dgm:cxn modelId="{90F4B757-CFF9-434F-8DE8-308E27872605}" type="presParOf" srcId="{642AD229-2CB1-48F8-ABAD-ED6AB114177B}" destId="{3BD0159C-AFCE-4FFC-A7C9-462578001A70}" srcOrd="4" destOrd="0" presId="urn:microsoft.com/office/officeart/2005/8/layout/hierarchy1"/>
    <dgm:cxn modelId="{B7937AC5-9914-4FDE-A7DB-BC5B2A562979}" type="presParOf" srcId="{642AD229-2CB1-48F8-ABAD-ED6AB114177B}" destId="{5852715A-8A7C-443D-913C-C0AD85BC7789}" srcOrd="5" destOrd="0" presId="urn:microsoft.com/office/officeart/2005/8/layout/hierarchy1"/>
    <dgm:cxn modelId="{B569AAAA-FED9-4A39-BA4E-0A2F511F8C2E}" type="presParOf" srcId="{5852715A-8A7C-443D-913C-C0AD85BC7789}" destId="{957C07A7-DD82-4A5D-8059-DAA9679767CB}" srcOrd="0" destOrd="0" presId="urn:microsoft.com/office/officeart/2005/8/layout/hierarchy1"/>
    <dgm:cxn modelId="{20DF1DFA-36ED-4BE0-B35D-FE4838D8CA18}" type="presParOf" srcId="{957C07A7-DD82-4A5D-8059-DAA9679767CB}" destId="{D52F3DF3-E664-45B2-B2FE-E47211B59CB8}" srcOrd="0" destOrd="0" presId="urn:microsoft.com/office/officeart/2005/8/layout/hierarchy1"/>
    <dgm:cxn modelId="{BF9A3D5E-6C02-4BB1-A617-9BAFC9DA6098}" type="presParOf" srcId="{957C07A7-DD82-4A5D-8059-DAA9679767CB}" destId="{8683B250-0542-414D-A250-F7F8E5DAEABC}" srcOrd="1" destOrd="0" presId="urn:microsoft.com/office/officeart/2005/8/layout/hierarchy1"/>
    <dgm:cxn modelId="{B59120AF-18C0-4103-981F-52ECF3A53950}" type="presParOf" srcId="{5852715A-8A7C-443D-913C-C0AD85BC7789}" destId="{C787EF70-19CD-44F5-80F0-1D9D7EF5211A}" srcOrd="1" destOrd="0" presId="urn:microsoft.com/office/officeart/2005/8/layout/hierarchy1"/>
    <dgm:cxn modelId="{AF8AB37A-6873-4792-9DCE-A00F9A1E553E}" type="presParOf" srcId="{C787EF70-19CD-44F5-80F0-1D9D7EF5211A}" destId="{8EDE7E55-0639-4A3C-900A-53B96B11BED3}" srcOrd="0" destOrd="0" presId="urn:microsoft.com/office/officeart/2005/8/layout/hierarchy1"/>
    <dgm:cxn modelId="{D87B3A89-BACC-4E96-A481-A1787F63E4D5}" type="presParOf" srcId="{C787EF70-19CD-44F5-80F0-1D9D7EF5211A}" destId="{1288E3F7-76D0-443C-821D-DB660D814DB5}" srcOrd="1" destOrd="0" presId="urn:microsoft.com/office/officeart/2005/8/layout/hierarchy1"/>
    <dgm:cxn modelId="{336021B4-BC09-4401-944D-BFEE813E22AE}" type="presParOf" srcId="{1288E3F7-76D0-443C-821D-DB660D814DB5}" destId="{C52EB8EB-620B-480B-B046-FD4DFE6F18EB}" srcOrd="0" destOrd="0" presId="urn:microsoft.com/office/officeart/2005/8/layout/hierarchy1"/>
    <dgm:cxn modelId="{23EA0344-6720-4D23-A13F-7103610EE6D3}" type="presParOf" srcId="{C52EB8EB-620B-480B-B046-FD4DFE6F18EB}" destId="{4BC0A841-D8B9-4A63-9B39-E8BBD9B23FBD}" srcOrd="0" destOrd="0" presId="urn:microsoft.com/office/officeart/2005/8/layout/hierarchy1"/>
    <dgm:cxn modelId="{215D2458-F42A-4210-ABA7-A852CA540A98}" type="presParOf" srcId="{C52EB8EB-620B-480B-B046-FD4DFE6F18EB}" destId="{C1633DF5-63D4-4835-966D-0515F38A7872}" srcOrd="1" destOrd="0" presId="urn:microsoft.com/office/officeart/2005/8/layout/hierarchy1"/>
    <dgm:cxn modelId="{897D2C0F-70F4-4AD6-8E39-8A428CFB9161}" type="presParOf" srcId="{1288E3F7-76D0-443C-821D-DB660D814DB5}" destId="{287E96B8-7393-47EF-94D8-11EE4F699019}" srcOrd="1" destOrd="0" presId="urn:microsoft.com/office/officeart/2005/8/layout/hierarchy1"/>
    <dgm:cxn modelId="{29BDA35A-9283-4D9D-8994-50B5F167FCC0}" type="presParOf" srcId="{642AD229-2CB1-48F8-ABAD-ED6AB114177B}" destId="{8133C9C3-60C1-4C56-9D2A-8FFAFCA0AB80}" srcOrd="6" destOrd="0" presId="urn:microsoft.com/office/officeart/2005/8/layout/hierarchy1"/>
    <dgm:cxn modelId="{76828A3F-9A06-4887-957F-117319F7C4A3}" type="presParOf" srcId="{642AD229-2CB1-48F8-ABAD-ED6AB114177B}" destId="{C1A884B8-6984-472D-B8D5-1A1D251BA214}" srcOrd="7" destOrd="0" presId="urn:microsoft.com/office/officeart/2005/8/layout/hierarchy1"/>
    <dgm:cxn modelId="{04F86F8A-75F3-49DA-B920-E6869890BCB3}" type="presParOf" srcId="{C1A884B8-6984-472D-B8D5-1A1D251BA214}" destId="{3BDC42F4-9E6A-46CB-9749-672B1E0C312E}" srcOrd="0" destOrd="0" presId="urn:microsoft.com/office/officeart/2005/8/layout/hierarchy1"/>
    <dgm:cxn modelId="{15E34972-EB6E-4CBA-88D1-B6485EDBAC75}" type="presParOf" srcId="{3BDC42F4-9E6A-46CB-9749-672B1E0C312E}" destId="{95D1B278-24C9-445F-A308-8AF2B8EB8F6D}" srcOrd="0" destOrd="0" presId="urn:microsoft.com/office/officeart/2005/8/layout/hierarchy1"/>
    <dgm:cxn modelId="{12E28842-5C00-4189-95DB-2BC71EA98AF0}" type="presParOf" srcId="{3BDC42F4-9E6A-46CB-9749-672B1E0C312E}" destId="{C2A7178D-242E-468C-89E5-85D2ABC35103}" srcOrd="1" destOrd="0" presId="urn:microsoft.com/office/officeart/2005/8/layout/hierarchy1"/>
    <dgm:cxn modelId="{C8E8CAE4-E403-4336-9BA0-B29E0ECF3071}" type="presParOf" srcId="{C1A884B8-6984-472D-B8D5-1A1D251BA214}" destId="{521DC227-C2EB-4EAE-8CA8-A2FAF2053712}" srcOrd="1" destOrd="0" presId="urn:microsoft.com/office/officeart/2005/8/layout/hierarchy1"/>
    <dgm:cxn modelId="{033BF1AB-EB00-4E90-B441-5DEECCA2485A}" type="presParOf" srcId="{642AD229-2CB1-48F8-ABAD-ED6AB114177B}" destId="{A1488F6B-1A0E-41B5-9DE2-C6578443955B}" srcOrd="8" destOrd="0" presId="urn:microsoft.com/office/officeart/2005/8/layout/hierarchy1"/>
    <dgm:cxn modelId="{552575D1-8F32-4403-9B3F-387DD452ED23}" type="presParOf" srcId="{642AD229-2CB1-48F8-ABAD-ED6AB114177B}" destId="{5175FA6E-1E9E-413A-829F-0D39321A2A2D}" srcOrd="9" destOrd="0" presId="urn:microsoft.com/office/officeart/2005/8/layout/hierarchy1"/>
    <dgm:cxn modelId="{ABA8BC3C-5C42-4BC8-B2F4-95DDB9408346}" type="presParOf" srcId="{5175FA6E-1E9E-413A-829F-0D39321A2A2D}" destId="{FC78FD68-C6DD-4FF5-8410-54F84176C4CA}" srcOrd="0" destOrd="0" presId="urn:microsoft.com/office/officeart/2005/8/layout/hierarchy1"/>
    <dgm:cxn modelId="{6619212D-8EEA-4B73-B3F0-588F6B24B7DE}" type="presParOf" srcId="{FC78FD68-C6DD-4FF5-8410-54F84176C4CA}" destId="{B9DEC92B-BFBE-4E76-9CE9-B1E6F45CF577}" srcOrd="0" destOrd="0" presId="urn:microsoft.com/office/officeart/2005/8/layout/hierarchy1"/>
    <dgm:cxn modelId="{12A35E03-4F72-4EE8-8687-C47091BC32EC}" type="presParOf" srcId="{FC78FD68-C6DD-4FF5-8410-54F84176C4CA}" destId="{18FD2CB0-E0B4-4C35-B7EB-F887B357EA36}" srcOrd="1" destOrd="0" presId="urn:microsoft.com/office/officeart/2005/8/layout/hierarchy1"/>
    <dgm:cxn modelId="{4934CFE0-BA81-4A24-8068-3FAB38FA8BEC}" type="presParOf" srcId="{5175FA6E-1E9E-413A-829F-0D39321A2A2D}" destId="{F210CE09-F5BC-4E8B-9192-41712BD76CEE}" srcOrd="1" destOrd="0" presId="urn:microsoft.com/office/officeart/2005/8/layout/hierarchy1"/>
    <dgm:cxn modelId="{D8B2D993-7457-46B8-9C15-65C5274F3111}" type="presParOf" srcId="{1E33B20F-61CB-41F6-9E55-7B52BD75E4DB}" destId="{6FFE0218-C142-4965-A9E2-130DF5838E98}" srcOrd="1" destOrd="0" presId="urn:microsoft.com/office/officeart/2005/8/layout/hierarchy1"/>
    <dgm:cxn modelId="{CD850A9A-2EC5-430A-8F69-820054B42BEF}" type="presParOf" srcId="{6FFE0218-C142-4965-A9E2-130DF5838E98}" destId="{26C56398-0388-44ED-8DF8-95EB682C079E}" srcOrd="0" destOrd="0" presId="urn:microsoft.com/office/officeart/2005/8/layout/hierarchy1"/>
    <dgm:cxn modelId="{5BFAA1A3-CFFC-420B-8EAA-43BA3EC1BA79}" type="presParOf" srcId="{26C56398-0388-44ED-8DF8-95EB682C079E}" destId="{F818079C-5B94-4647-8BB6-31E9A7290F3D}" srcOrd="0" destOrd="0" presId="urn:microsoft.com/office/officeart/2005/8/layout/hierarchy1"/>
    <dgm:cxn modelId="{B26BAFFB-2BB7-4FB7-8360-72B4E3D8B718}" type="presParOf" srcId="{26C56398-0388-44ED-8DF8-95EB682C079E}" destId="{0979589E-21C6-49F2-8C1D-8F8D1B7406E3}" srcOrd="1" destOrd="0" presId="urn:microsoft.com/office/officeart/2005/8/layout/hierarchy1"/>
    <dgm:cxn modelId="{8F743A0F-D359-4469-AF14-964BE68A7380}" type="presParOf" srcId="{6FFE0218-C142-4965-A9E2-130DF5838E98}" destId="{1DE54F17-400B-41D3-88A6-0210A276D87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82FEE8-CFC5-4CB9-94C9-5B32AD3376DD}" type="doc">
      <dgm:prSet loTypeId="urn:microsoft.com/office/officeart/2005/8/layout/cycle2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B4816515-C1B1-4576-854A-F7BF55CC052D}">
      <dgm:prSet phldrT="[Texto]"/>
      <dgm:spPr/>
      <dgm:t>
        <a:bodyPr/>
        <a:lstStyle/>
        <a:p>
          <a:r>
            <a:rPr lang="pt-BR" dirty="0" err="1" smtClean="0"/>
            <a:t>Cocon</a:t>
          </a:r>
          <a:endParaRPr lang="pt-BR" dirty="0"/>
        </a:p>
      </dgm:t>
    </dgm:pt>
    <dgm:pt modelId="{2F035343-D754-45D5-832A-470F8A65B13E}" type="parTrans" cxnId="{1CDF41ED-7EC7-4DA0-8975-1D3CA95AFE90}">
      <dgm:prSet/>
      <dgm:spPr/>
      <dgm:t>
        <a:bodyPr/>
        <a:lstStyle/>
        <a:p>
          <a:endParaRPr lang="pt-BR"/>
        </a:p>
      </dgm:t>
    </dgm:pt>
    <dgm:pt modelId="{B4B07DAA-73AE-43C0-B9F9-8C027DF7B64C}" type="sibTrans" cxnId="{1CDF41ED-7EC7-4DA0-8975-1D3CA95AFE90}">
      <dgm:prSet/>
      <dgm:spPr/>
      <dgm:t>
        <a:bodyPr/>
        <a:lstStyle/>
        <a:p>
          <a:endParaRPr lang="pt-BR"/>
        </a:p>
      </dgm:t>
    </dgm:pt>
    <dgm:pt modelId="{05EA2689-E170-4F34-BD1C-60A2325FF2D9}">
      <dgm:prSet phldrT="[Texto]"/>
      <dgm:spPr/>
      <dgm:t>
        <a:bodyPr/>
        <a:lstStyle/>
        <a:p>
          <a:r>
            <a:rPr lang="pt-BR" dirty="0" err="1" smtClean="0"/>
            <a:t>Coat</a:t>
          </a:r>
          <a:endParaRPr lang="pt-BR" dirty="0"/>
        </a:p>
      </dgm:t>
    </dgm:pt>
    <dgm:pt modelId="{5F4C0085-303C-41D0-9BEB-E3D5FF866F58}" type="parTrans" cxnId="{A3D77E57-A292-4D4D-A29D-02CE34AD6557}">
      <dgm:prSet/>
      <dgm:spPr/>
      <dgm:t>
        <a:bodyPr/>
        <a:lstStyle/>
        <a:p>
          <a:endParaRPr lang="pt-BR"/>
        </a:p>
      </dgm:t>
    </dgm:pt>
    <dgm:pt modelId="{DAC99813-D2AB-432C-8C59-5F458BF51418}" type="sibTrans" cxnId="{A3D77E57-A292-4D4D-A29D-02CE34AD6557}">
      <dgm:prSet/>
      <dgm:spPr/>
      <dgm:t>
        <a:bodyPr/>
        <a:lstStyle/>
        <a:p>
          <a:endParaRPr lang="pt-BR"/>
        </a:p>
      </dgm:t>
    </dgm:pt>
    <dgm:pt modelId="{4D3D37F7-5438-4007-9FC5-9DE35277EED3}">
      <dgm:prSet phldrT="[Texto]"/>
      <dgm:spPr/>
      <dgm:t>
        <a:bodyPr/>
        <a:lstStyle/>
        <a:p>
          <a:r>
            <a:rPr lang="pt-BR" dirty="0" err="1" smtClean="0"/>
            <a:t>Copron</a:t>
          </a:r>
          <a:endParaRPr lang="pt-BR" dirty="0"/>
        </a:p>
      </dgm:t>
    </dgm:pt>
    <dgm:pt modelId="{591228CF-4511-4B45-A641-DE274E3F9019}" type="parTrans" cxnId="{9B3482EA-F551-49CA-8B0D-29F01D907261}">
      <dgm:prSet/>
      <dgm:spPr/>
      <dgm:t>
        <a:bodyPr/>
        <a:lstStyle/>
        <a:p>
          <a:endParaRPr lang="pt-BR"/>
        </a:p>
      </dgm:t>
    </dgm:pt>
    <dgm:pt modelId="{76933482-BEBF-4E09-A544-458FFAA79452}" type="sibTrans" cxnId="{9B3482EA-F551-49CA-8B0D-29F01D907261}">
      <dgm:prSet/>
      <dgm:spPr/>
      <dgm:t>
        <a:bodyPr/>
        <a:lstStyle/>
        <a:p>
          <a:endParaRPr lang="pt-BR"/>
        </a:p>
      </dgm:t>
    </dgm:pt>
    <dgm:pt modelId="{F17D69B4-8239-4C61-B5C7-97977A4F583C}" type="pres">
      <dgm:prSet presAssocID="{E182FEE8-CFC5-4CB9-94C9-5B32AD3376D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5D376EB-5DA6-4DED-86E0-D1C27700203C}" type="pres">
      <dgm:prSet presAssocID="{B4816515-C1B1-4576-854A-F7BF55CC052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14B5BB-A6A8-4626-957E-488D8BC16301}" type="pres">
      <dgm:prSet presAssocID="{B4B07DAA-73AE-43C0-B9F9-8C027DF7B64C}" presName="sibTrans" presStyleLbl="sibTrans2D1" presStyleIdx="0" presStyleCnt="3"/>
      <dgm:spPr/>
      <dgm:t>
        <a:bodyPr/>
        <a:lstStyle/>
        <a:p>
          <a:endParaRPr lang="pt-BR"/>
        </a:p>
      </dgm:t>
    </dgm:pt>
    <dgm:pt modelId="{AEE6D3A9-F1E9-4E80-A21D-9E1929BC64CA}" type="pres">
      <dgm:prSet presAssocID="{B4B07DAA-73AE-43C0-B9F9-8C027DF7B64C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C994A167-0FC8-482E-9698-B52DD32E3EC7}" type="pres">
      <dgm:prSet presAssocID="{05EA2689-E170-4F34-BD1C-60A2325FF2D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3033E5-7701-4A38-9567-BA27462ED471}" type="pres">
      <dgm:prSet presAssocID="{DAC99813-D2AB-432C-8C59-5F458BF51418}" presName="sibTrans" presStyleLbl="sibTrans2D1" presStyleIdx="1" presStyleCnt="3"/>
      <dgm:spPr/>
      <dgm:t>
        <a:bodyPr/>
        <a:lstStyle/>
        <a:p>
          <a:endParaRPr lang="pt-BR"/>
        </a:p>
      </dgm:t>
    </dgm:pt>
    <dgm:pt modelId="{DA839FBE-1D1E-40D6-8B0B-2B35CA7ECDCD}" type="pres">
      <dgm:prSet presAssocID="{DAC99813-D2AB-432C-8C59-5F458BF51418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B1EBB0BF-B102-40E8-B513-9A795FFA8B4A}" type="pres">
      <dgm:prSet presAssocID="{4D3D37F7-5438-4007-9FC5-9DE35277EED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24F150-8959-4C86-BEED-47FAA66454C5}" type="pres">
      <dgm:prSet presAssocID="{76933482-BEBF-4E09-A544-458FFAA79452}" presName="sibTrans" presStyleLbl="sibTrans2D1" presStyleIdx="2" presStyleCnt="3"/>
      <dgm:spPr/>
      <dgm:t>
        <a:bodyPr/>
        <a:lstStyle/>
        <a:p>
          <a:endParaRPr lang="pt-BR"/>
        </a:p>
      </dgm:t>
    </dgm:pt>
    <dgm:pt modelId="{B358626C-A66C-45F3-B0AE-E7B48EED2E0E}" type="pres">
      <dgm:prSet presAssocID="{76933482-BEBF-4E09-A544-458FFAA79452}" presName="connectorText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10CFE999-2F6C-4378-A5F9-F100A19C034E}" type="presOf" srcId="{B4B07DAA-73AE-43C0-B9F9-8C027DF7B64C}" destId="{5E14B5BB-A6A8-4626-957E-488D8BC16301}" srcOrd="0" destOrd="0" presId="urn:microsoft.com/office/officeart/2005/8/layout/cycle2"/>
    <dgm:cxn modelId="{1CDF41ED-7EC7-4DA0-8975-1D3CA95AFE90}" srcId="{E182FEE8-CFC5-4CB9-94C9-5B32AD3376DD}" destId="{B4816515-C1B1-4576-854A-F7BF55CC052D}" srcOrd="0" destOrd="0" parTransId="{2F035343-D754-45D5-832A-470F8A65B13E}" sibTransId="{B4B07DAA-73AE-43C0-B9F9-8C027DF7B64C}"/>
    <dgm:cxn modelId="{38946640-447C-4AD1-B176-37A06ECCAAA9}" type="presOf" srcId="{DAC99813-D2AB-432C-8C59-5F458BF51418}" destId="{713033E5-7701-4A38-9567-BA27462ED471}" srcOrd="0" destOrd="0" presId="urn:microsoft.com/office/officeart/2005/8/layout/cycle2"/>
    <dgm:cxn modelId="{E349C2F2-F760-4EA3-9646-2CC1D02E1A27}" type="presOf" srcId="{B4B07DAA-73AE-43C0-B9F9-8C027DF7B64C}" destId="{AEE6D3A9-F1E9-4E80-A21D-9E1929BC64CA}" srcOrd="1" destOrd="0" presId="urn:microsoft.com/office/officeart/2005/8/layout/cycle2"/>
    <dgm:cxn modelId="{576B6663-0D15-4E46-9B4B-8735C163F964}" type="presOf" srcId="{E182FEE8-CFC5-4CB9-94C9-5B32AD3376DD}" destId="{F17D69B4-8239-4C61-B5C7-97977A4F583C}" srcOrd="0" destOrd="0" presId="urn:microsoft.com/office/officeart/2005/8/layout/cycle2"/>
    <dgm:cxn modelId="{9B3482EA-F551-49CA-8B0D-29F01D907261}" srcId="{E182FEE8-CFC5-4CB9-94C9-5B32AD3376DD}" destId="{4D3D37F7-5438-4007-9FC5-9DE35277EED3}" srcOrd="2" destOrd="0" parTransId="{591228CF-4511-4B45-A641-DE274E3F9019}" sibTransId="{76933482-BEBF-4E09-A544-458FFAA79452}"/>
    <dgm:cxn modelId="{8D16A840-EB8F-4553-A790-9B34435A302A}" type="presOf" srcId="{B4816515-C1B1-4576-854A-F7BF55CC052D}" destId="{F5D376EB-5DA6-4DED-86E0-D1C27700203C}" srcOrd="0" destOrd="0" presId="urn:microsoft.com/office/officeart/2005/8/layout/cycle2"/>
    <dgm:cxn modelId="{9B429991-DE58-4BDB-973F-32C07ADFF721}" type="presOf" srcId="{76933482-BEBF-4E09-A544-458FFAA79452}" destId="{4624F150-8959-4C86-BEED-47FAA66454C5}" srcOrd="0" destOrd="0" presId="urn:microsoft.com/office/officeart/2005/8/layout/cycle2"/>
    <dgm:cxn modelId="{B2B4BCA4-24CF-4025-986F-3C2FFBD308E1}" type="presOf" srcId="{4D3D37F7-5438-4007-9FC5-9DE35277EED3}" destId="{B1EBB0BF-B102-40E8-B513-9A795FFA8B4A}" srcOrd="0" destOrd="0" presId="urn:microsoft.com/office/officeart/2005/8/layout/cycle2"/>
    <dgm:cxn modelId="{177276FD-255D-4B2B-9957-57944326FD7B}" type="presOf" srcId="{05EA2689-E170-4F34-BD1C-60A2325FF2D9}" destId="{C994A167-0FC8-482E-9698-B52DD32E3EC7}" srcOrd="0" destOrd="0" presId="urn:microsoft.com/office/officeart/2005/8/layout/cycle2"/>
    <dgm:cxn modelId="{7AD3ADD2-5CCC-455B-9745-25C903A7C7B1}" type="presOf" srcId="{DAC99813-D2AB-432C-8C59-5F458BF51418}" destId="{DA839FBE-1D1E-40D6-8B0B-2B35CA7ECDCD}" srcOrd="1" destOrd="0" presId="urn:microsoft.com/office/officeart/2005/8/layout/cycle2"/>
    <dgm:cxn modelId="{6D9954F6-695F-45EA-A966-D3B0772B494B}" type="presOf" srcId="{76933482-BEBF-4E09-A544-458FFAA79452}" destId="{B358626C-A66C-45F3-B0AE-E7B48EED2E0E}" srcOrd="1" destOrd="0" presId="urn:microsoft.com/office/officeart/2005/8/layout/cycle2"/>
    <dgm:cxn modelId="{A3D77E57-A292-4D4D-A29D-02CE34AD6557}" srcId="{E182FEE8-CFC5-4CB9-94C9-5B32AD3376DD}" destId="{05EA2689-E170-4F34-BD1C-60A2325FF2D9}" srcOrd="1" destOrd="0" parTransId="{5F4C0085-303C-41D0-9BEB-E3D5FF866F58}" sibTransId="{DAC99813-D2AB-432C-8C59-5F458BF51418}"/>
    <dgm:cxn modelId="{6F071F85-46BD-4BBB-A9EE-78C424FD4036}" type="presParOf" srcId="{F17D69B4-8239-4C61-B5C7-97977A4F583C}" destId="{F5D376EB-5DA6-4DED-86E0-D1C27700203C}" srcOrd="0" destOrd="0" presId="urn:microsoft.com/office/officeart/2005/8/layout/cycle2"/>
    <dgm:cxn modelId="{6110BD64-FE27-404F-AD4C-71239AF0E82E}" type="presParOf" srcId="{F17D69B4-8239-4C61-B5C7-97977A4F583C}" destId="{5E14B5BB-A6A8-4626-957E-488D8BC16301}" srcOrd="1" destOrd="0" presId="urn:microsoft.com/office/officeart/2005/8/layout/cycle2"/>
    <dgm:cxn modelId="{2EF7D0FC-E5E1-42DA-9A5F-F55B8AB814D1}" type="presParOf" srcId="{5E14B5BB-A6A8-4626-957E-488D8BC16301}" destId="{AEE6D3A9-F1E9-4E80-A21D-9E1929BC64CA}" srcOrd="0" destOrd="0" presId="urn:microsoft.com/office/officeart/2005/8/layout/cycle2"/>
    <dgm:cxn modelId="{27F063A1-8700-4DCC-8F8C-EA80F1EAABCF}" type="presParOf" srcId="{F17D69B4-8239-4C61-B5C7-97977A4F583C}" destId="{C994A167-0FC8-482E-9698-B52DD32E3EC7}" srcOrd="2" destOrd="0" presId="urn:microsoft.com/office/officeart/2005/8/layout/cycle2"/>
    <dgm:cxn modelId="{3AA9301A-37BD-4296-A1A8-B40AC5629058}" type="presParOf" srcId="{F17D69B4-8239-4C61-B5C7-97977A4F583C}" destId="{713033E5-7701-4A38-9567-BA27462ED471}" srcOrd="3" destOrd="0" presId="urn:microsoft.com/office/officeart/2005/8/layout/cycle2"/>
    <dgm:cxn modelId="{01DAB9EC-D490-480D-92B5-4F505C798A5D}" type="presParOf" srcId="{713033E5-7701-4A38-9567-BA27462ED471}" destId="{DA839FBE-1D1E-40D6-8B0B-2B35CA7ECDCD}" srcOrd="0" destOrd="0" presId="urn:microsoft.com/office/officeart/2005/8/layout/cycle2"/>
    <dgm:cxn modelId="{7F875943-0E74-456B-9C70-A2C0753C2F0F}" type="presParOf" srcId="{F17D69B4-8239-4C61-B5C7-97977A4F583C}" destId="{B1EBB0BF-B102-40E8-B513-9A795FFA8B4A}" srcOrd="4" destOrd="0" presId="urn:microsoft.com/office/officeart/2005/8/layout/cycle2"/>
    <dgm:cxn modelId="{88545A96-EDE6-4C84-85CE-7689FAAA0873}" type="presParOf" srcId="{F17D69B4-8239-4C61-B5C7-97977A4F583C}" destId="{4624F150-8959-4C86-BEED-47FAA66454C5}" srcOrd="5" destOrd="0" presId="urn:microsoft.com/office/officeart/2005/8/layout/cycle2"/>
    <dgm:cxn modelId="{DD14B9F6-C1E2-4B40-A2AC-8E396AFB30CF}" type="presParOf" srcId="{4624F150-8959-4C86-BEED-47FAA66454C5}" destId="{B358626C-A66C-45F3-B0AE-E7B48EED2E0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88F6B-1A0E-41B5-9DE2-C6578443955B}">
      <dsp:nvSpPr>
        <dsp:cNvPr id="0" name=""/>
        <dsp:cNvSpPr/>
      </dsp:nvSpPr>
      <dsp:spPr>
        <a:xfrm>
          <a:off x="4205188" y="1476629"/>
          <a:ext cx="3488668" cy="415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859"/>
              </a:lnTo>
              <a:lnTo>
                <a:pt x="3488668" y="282859"/>
              </a:lnTo>
              <a:lnTo>
                <a:pt x="3488668" y="41507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33C9C3-60C1-4C56-9D2A-8FFAFCA0AB80}">
      <dsp:nvSpPr>
        <dsp:cNvPr id="0" name=""/>
        <dsp:cNvSpPr/>
      </dsp:nvSpPr>
      <dsp:spPr>
        <a:xfrm>
          <a:off x="4205188" y="1476629"/>
          <a:ext cx="1744334" cy="415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859"/>
              </a:lnTo>
              <a:lnTo>
                <a:pt x="1744334" y="282859"/>
              </a:lnTo>
              <a:lnTo>
                <a:pt x="1744334" y="41507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DE7E55-0639-4A3C-900A-53B96B11BED3}">
      <dsp:nvSpPr>
        <dsp:cNvPr id="0" name=""/>
        <dsp:cNvSpPr/>
      </dsp:nvSpPr>
      <dsp:spPr>
        <a:xfrm>
          <a:off x="4159468" y="2797962"/>
          <a:ext cx="91440" cy="4150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507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D0159C-AFCE-4FFC-A7C9-462578001A70}">
      <dsp:nvSpPr>
        <dsp:cNvPr id="0" name=""/>
        <dsp:cNvSpPr/>
      </dsp:nvSpPr>
      <dsp:spPr>
        <a:xfrm>
          <a:off x="4159468" y="1476629"/>
          <a:ext cx="91440" cy="4150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507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18B442-9711-4282-A2EC-C441EB171D03}">
      <dsp:nvSpPr>
        <dsp:cNvPr id="0" name=""/>
        <dsp:cNvSpPr/>
      </dsp:nvSpPr>
      <dsp:spPr>
        <a:xfrm>
          <a:off x="2460854" y="1476629"/>
          <a:ext cx="1744334" cy="415072"/>
        </a:xfrm>
        <a:custGeom>
          <a:avLst/>
          <a:gdLst/>
          <a:ahLst/>
          <a:cxnLst/>
          <a:rect l="0" t="0" r="0" b="0"/>
          <a:pathLst>
            <a:path>
              <a:moveTo>
                <a:pt x="1744334" y="0"/>
              </a:moveTo>
              <a:lnTo>
                <a:pt x="1744334" y="282859"/>
              </a:lnTo>
              <a:lnTo>
                <a:pt x="0" y="282859"/>
              </a:lnTo>
              <a:lnTo>
                <a:pt x="0" y="41507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E58A57-FD96-4E12-B891-56A1CD5E61B1}">
      <dsp:nvSpPr>
        <dsp:cNvPr id="0" name=""/>
        <dsp:cNvSpPr/>
      </dsp:nvSpPr>
      <dsp:spPr>
        <a:xfrm>
          <a:off x="716520" y="1476629"/>
          <a:ext cx="3488668" cy="415072"/>
        </a:xfrm>
        <a:custGeom>
          <a:avLst/>
          <a:gdLst/>
          <a:ahLst/>
          <a:cxnLst/>
          <a:rect l="0" t="0" r="0" b="0"/>
          <a:pathLst>
            <a:path>
              <a:moveTo>
                <a:pt x="3488668" y="0"/>
              </a:moveTo>
              <a:lnTo>
                <a:pt x="3488668" y="282859"/>
              </a:lnTo>
              <a:lnTo>
                <a:pt x="0" y="282859"/>
              </a:lnTo>
              <a:lnTo>
                <a:pt x="0" y="41507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83C9F9-57C5-4311-B929-AD475A3DA702}">
      <dsp:nvSpPr>
        <dsp:cNvPr id="0" name=""/>
        <dsp:cNvSpPr/>
      </dsp:nvSpPr>
      <dsp:spPr>
        <a:xfrm>
          <a:off x="3491596" y="570369"/>
          <a:ext cx="1427182" cy="9062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EE1897-F29E-41DF-9EBB-7B651DAFDE2A}">
      <dsp:nvSpPr>
        <dsp:cNvPr id="0" name=""/>
        <dsp:cNvSpPr/>
      </dsp:nvSpPr>
      <dsp:spPr>
        <a:xfrm>
          <a:off x="3650172" y="721016"/>
          <a:ext cx="1427182" cy="906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Gabinete</a:t>
          </a:r>
          <a:endParaRPr lang="pt-BR" sz="2400" kern="1200" dirty="0"/>
        </a:p>
      </dsp:txBody>
      <dsp:txXfrm>
        <a:off x="3676715" y="747559"/>
        <a:ext cx="1374096" cy="853174"/>
      </dsp:txXfrm>
    </dsp:sp>
    <dsp:sp modelId="{6E4EDC0F-4D00-4CFA-A80C-9135F8DFF55C}">
      <dsp:nvSpPr>
        <dsp:cNvPr id="0" name=""/>
        <dsp:cNvSpPr/>
      </dsp:nvSpPr>
      <dsp:spPr>
        <a:xfrm>
          <a:off x="2928" y="1891702"/>
          <a:ext cx="1427182" cy="9062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A837CA-3E55-4034-9364-69E3A20DB9D4}">
      <dsp:nvSpPr>
        <dsp:cNvPr id="0" name=""/>
        <dsp:cNvSpPr/>
      </dsp:nvSpPr>
      <dsp:spPr>
        <a:xfrm>
          <a:off x="161504" y="2042349"/>
          <a:ext cx="1427182" cy="906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SUASC</a:t>
          </a:r>
          <a:endParaRPr lang="pt-BR" sz="2400" kern="1200" dirty="0"/>
        </a:p>
      </dsp:txBody>
      <dsp:txXfrm>
        <a:off x="188047" y="2068892"/>
        <a:ext cx="1374096" cy="853174"/>
      </dsp:txXfrm>
    </dsp:sp>
    <dsp:sp modelId="{BCA55EE6-27AA-46EF-BB3E-08CB8FC029DA}">
      <dsp:nvSpPr>
        <dsp:cNvPr id="0" name=""/>
        <dsp:cNvSpPr/>
      </dsp:nvSpPr>
      <dsp:spPr>
        <a:xfrm>
          <a:off x="1747262" y="1891702"/>
          <a:ext cx="1427182" cy="9062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E83CF8-7534-41FD-ADEE-8043BCA2C05A}">
      <dsp:nvSpPr>
        <dsp:cNvPr id="0" name=""/>
        <dsp:cNvSpPr/>
      </dsp:nvSpPr>
      <dsp:spPr>
        <a:xfrm>
          <a:off x="1905838" y="2042349"/>
          <a:ext cx="1427182" cy="906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SUNOT</a:t>
          </a:r>
          <a:endParaRPr lang="pt-BR" sz="2400" b="1" kern="1200" dirty="0"/>
        </a:p>
      </dsp:txBody>
      <dsp:txXfrm>
        <a:off x="1932381" y="2068892"/>
        <a:ext cx="1374096" cy="853174"/>
      </dsp:txXfrm>
    </dsp:sp>
    <dsp:sp modelId="{D52F3DF3-E664-45B2-B2FE-E47211B59CB8}">
      <dsp:nvSpPr>
        <dsp:cNvPr id="0" name=""/>
        <dsp:cNvSpPr/>
      </dsp:nvSpPr>
      <dsp:spPr>
        <a:xfrm>
          <a:off x="3491596" y="1891702"/>
          <a:ext cx="1427182" cy="9062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83B250-0542-414D-A250-F7F8E5DAEABC}">
      <dsp:nvSpPr>
        <dsp:cNvPr id="0" name=""/>
        <dsp:cNvSpPr/>
      </dsp:nvSpPr>
      <dsp:spPr>
        <a:xfrm>
          <a:off x="3650172" y="2042349"/>
          <a:ext cx="1427182" cy="906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SUSET</a:t>
          </a:r>
          <a:endParaRPr lang="pt-BR" sz="2400" kern="1200" dirty="0"/>
        </a:p>
      </dsp:txBody>
      <dsp:txXfrm>
        <a:off x="3676715" y="2068892"/>
        <a:ext cx="1374096" cy="853174"/>
      </dsp:txXfrm>
    </dsp:sp>
    <dsp:sp modelId="{4BC0A841-D8B9-4A63-9B39-E8BBD9B23FBD}">
      <dsp:nvSpPr>
        <dsp:cNvPr id="0" name=""/>
        <dsp:cNvSpPr/>
      </dsp:nvSpPr>
      <dsp:spPr>
        <a:xfrm>
          <a:off x="3491596" y="3213035"/>
          <a:ext cx="1427182" cy="9062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33DF5-63D4-4835-966D-0515F38A7872}">
      <dsp:nvSpPr>
        <dsp:cNvPr id="0" name=""/>
        <dsp:cNvSpPr/>
      </dsp:nvSpPr>
      <dsp:spPr>
        <a:xfrm>
          <a:off x="3650172" y="3363682"/>
          <a:ext cx="1427182" cy="906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err="1" smtClean="0"/>
            <a:t>Cosec’s</a:t>
          </a:r>
          <a:endParaRPr lang="pt-BR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(30)</a:t>
          </a:r>
          <a:endParaRPr lang="pt-BR" sz="2400" kern="1200" dirty="0"/>
        </a:p>
      </dsp:txBody>
      <dsp:txXfrm>
        <a:off x="3676715" y="3390225"/>
        <a:ext cx="1374096" cy="853174"/>
      </dsp:txXfrm>
    </dsp:sp>
    <dsp:sp modelId="{95D1B278-24C9-445F-A308-8AF2B8EB8F6D}">
      <dsp:nvSpPr>
        <dsp:cNvPr id="0" name=""/>
        <dsp:cNvSpPr/>
      </dsp:nvSpPr>
      <dsp:spPr>
        <a:xfrm>
          <a:off x="5235930" y="1891702"/>
          <a:ext cx="1427182" cy="9062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A7178D-242E-468C-89E5-85D2ABC35103}">
      <dsp:nvSpPr>
        <dsp:cNvPr id="0" name=""/>
        <dsp:cNvSpPr/>
      </dsp:nvSpPr>
      <dsp:spPr>
        <a:xfrm>
          <a:off x="5394506" y="2042349"/>
          <a:ext cx="1427182" cy="906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SUGER</a:t>
          </a:r>
          <a:endParaRPr lang="pt-BR" sz="2400" kern="1200" dirty="0"/>
        </a:p>
      </dsp:txBody>
      <dsp:txXfrm>
        <a:off x="5421049" y="2068892"/>
        <a:ext cx="1374096" cy="853174"/>
      </dsp:txXfrm>
    </dsp:sp>
    <dsp:sp modelId="{B9DEC92B-BFBE-4E76-9CE9-B1E6F45CF577}">
      <dsp:nvSpPr>
        <dsp:cNvPr id="0" name=""/>
        <dsp:cNvSpPr/>
      </dsp:nvSpPr>
      <dsp:spPr>
        <a:xfrm>
          <a:off x="6980264" y="1891702"/>
          <a:ext cx="1427182" cy="9062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D2CB0-E0B4-4C35-B7EB-F887B357EA36}">
      <dsp:nvSpPr>
        <dsp:cNvPr id="0" name=""/>
        <dsp:cNvSpPr/>
      </dsp:nvSpPr>
      <dsp:spPr>
        <a:xfrm>
          <a:off x="7138840" y="2042349"/>
          <a:ext cx="1427182" cy="906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SUPAC</a:t>
          </a:r>
          <a:endParaRPr lang="pt-BR" sz="2400" kern="1200" dirty="0"/>
        </a:p>
      </dsp:txBody>
      <dsp:txXfrm>
        <a:off x="7165383" y="2068892"/>
        <a:ext cx="1374096" cy="853174"/>
      </dsp:txXfrm>
    </dsp:sp>
    <dsp:sp modelId="{F818079C-5B94-4647-8BB6-31E9A7290F3D}">
      <dsp:nvSpPr>
        <dsp:cNvPr id="0" name=""/>
        <dsp:cNvSpPr/>
      </dsp:nvSpPr>
      <dsp:spPr>
        <a:xfrm>
          <a:off x="5831065" y="570369"/>
          <a:ext cx="1427182" cy="9062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9589E-21C6-49F2-8C1D-8F8D1B7406E3}">
      <dsp:nvSpPr>
        <dsp:cNvPr id="0" name=""/>
        <dsp:cNvSpPr/>
      </dsp:nvSpPr>
      <dsp:spPr>
        <a:xfrm>
          <a:off x="5989641" y="721016"/>
          <a:ext cx="1427182" cy="906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Assessoria Administrativa</a:t>
          </a:r>
          <a:endParaRPr lang="pt-BR" sz="1600" kern="1200" dirty="0"/>
        </a:p>
      </dsp:txBody>
      <dsp:txXfrm>
        <a:off x="6016184" y="747559"/>
        <a:ext cx="1374096" cy="8531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D376EB-5DA6-4DED-86E0-D1C27700203C}">
      <dsp:nvSpPr>
        <dsp:cNvPr id="0" name=""/>
        <dsp:cNvSpPr/>
      </dsp:nvSpPr>
      <dsp:spPr>
        <a:xfrm>
          <a:off x="2165449" y="606"/>
          <a:ext cx="1765101" cy="17651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err="1" smtClean="0"/>
            <a:t>Cocon</a:t>
          </a:r>
          <a:endParaRPr lang="pt-BR" sz="3000" kern="1200" dirty="0"/>
        </a:p>
      </dsp:txBody>
      <dsp:txXfrm>
        <a:off x="2423942" y="259099"/>
        <a:ext cx="1248115" cy="1248115"/>
      </dsp:txXfrm>
    </dsp:sp>
    <dsp:sp modelId="{5E14B5BB-A6A8-4626-957E-488D8BC16301}">
      <dsp:nvSpPr>
        <dsp:cNvPr id="0" name=""/>
        <dsp:cNvSpPr/>
      </dsp:nvSpPr>
      <dsp:spPr>
        <a:xfrm rot="3600000">
          <a:off x="3469294" y="1722603"/>
          <a:ext cx="470660" cy="5957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/>
        </a:p>
      </dsp:txBody>
      <dsp:txXfrm>
        <a:off x="3504594" y="1780606"/>
        <a:ext cx="329462" cy="357433"/>
      </dsp:txXfrm>
    </dsp:sp>
    <dsp:sp modelId="{C994A167-0FC8-482E-9698-B52DD32E3EC7}">
      <dsp:nvSpPr>
        <dsp:cNvPr id="0" name=""/>
        <dsp:cNvSpPr/>
      </dsp:nvSpPr>
      <dsp:spPr>
        <a:xfrm>
          <a:off x="3492018" y="2298292"/>
          <a:ext cx="1765101" cy="176510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err="1" smtClean="0"/>
            <a:t>Coat</a:t>
          </a:r>
          <a:endParaRPr lang="pt-BR" sz="3000" kern="1200" dirty="0"/>
        </a:p>
      </dsp:txBody>
      <dsp:txXfrm>
        <a:off x="3750511" y="2556785"/>
        <a:ext cx="1248115" cy="1248115"/>
      </dsp:txXfrm>
    </dsp:sp>
    <dsp:sp modelId="{713033E5-7701-4A38-9567-BA27462ED471}">
      <dsp:nvSpPr>
        <dsp:cNvPr id="0" name=""/>
        <dsp:cNvSpPr/>
      </dsp:nvSpPr>
      <dsp:spPr>
        <a:xfrm rot="10800000">
          <a:off x="2825990" y="2882982"/>
          <a:ext cx="470660" cy="5957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/>
        </a:p>
      </dsp:txBody>
      <dsp:txXfrm rot="10800000">
        <a:off x="2967188" y="3002126"/>
        <a:ext cx="329462" cy="357433"/>
      </dsp:txXfrm>
    </dsp:sp>
    <dsp:sp modelId="{B1EBB0BF-B102-40E8-B513-9A795FFA8B4A}">
      <dsp:nvSpPr>
        <dsp:cNvPr id="0" name=""/>
        <dsp:cNvSpPr/>
      </dsp:nvSpPr>
      <dsp:spPr>
        <a:xfrm>
          <a:off x="838879" y="2298292"/>
          <a:ext cx="1765101" cy="176510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err="1" smtClean="0"/>
            <a:t>Copron</a:t>
          </a:r>
          <a:endParaRPr lang="pt-BR" sz="3000" kern="1200" dirty="0"/>
        </a:p>
      </dsp:txBody>
      <dsp:txXfrm>
        <a:off x="1097372" y="2556785"/>
        <a:ext cx="1248115" cy="1248115"/>
      </dsp:txXfrm>
    </dsp:sp>
    <dsp:sp modelId="{4624F150-8959-4C86-BEED-47FAA66454C5}">
      <dsp:nvSpPr>
        <dsp:cNvPr id="0" name=""/>
        <dsp:cNvSpPr/>
      </dsp:nvSpPr>
      <dsp:spPr>
        <a:xfrm rot="18000000">
          <a:off x="2142724" y="1745675"/>
          <a:ext cx="470660" cy="5957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/>
        </a:p>
      </dsp:txBody>
      <dsp:txXfrm>
        <a:off x="2178024" y="1925960"/>
        <a:ext cx="329462" cy="357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7E55-0116-43D4-B2AD-3C65EA583F77}" type="datetimeFigureOut">
              <a:rPr lang="pt-BR" smtClean="0"/>
              <a:t>05/11/2015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08A-073C-4A6C-ACE4-21B158E4DA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7957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7E55-0116-43D4-B2AD-3C65EA583F77}" type="datetimeFigureOut">
              <a:rPr lang="pt-BR" smtClean="0"/>
              <a:t>05/11/2015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08A-073C-4A6C-ACE4-21B158E4DA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9329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7E55-0116-43D4-B2AD-3C65EA583F77}" type="datetimeFigureOut">
              <a:rPr lang="pt-BR" smtClean="0"/>
              <a:t>05/11/2015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08A-073C-4A6C-ACE4-21B158E4DA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4905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7E55-0116-43D4-B2AD-3C65EA583F77}" type="datetimeFigureOut">
              <a:rPr lang="pt-BR" smtClean="0"/>
              <a:t>05/11/2015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08A-073C-4A6C-ACE4-21B158E4DA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5484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7E55-0116-43D4-B2AD-3C65EA583F77}" type="datetimeFigureOut">
              <a:rPr lang="pt-BR" smtClean="0"/>
              <a:t>05/11/2015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08A-073C-4A6C-ACE4-21B158E4DA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810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7E55-0116-43D4-B2AD-3C65EA583F77}" type="datetimeFigureOut">
              <a:rPr lang="pt-BR" smtClean="0"/>
              <a:t>05/11/2015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08A-073C-4A6C-ACE4-21B158E4DA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8132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7E55-0116-43D4-B2AD-3C65EA583F77}" type="datetimeFigureOut">
              <a:rPr lang="pt-BR" smtClean="0"/>
              <a:t>05/11/2015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08A-073C-4A6C-ACE4-21B158E4DA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1127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7E55-0116-43D4-B2AD-3C65EA583F77}" type="datetimeFigureOut">
              <a:rPr lang="pt-BR" smtClean="0"/>
              <a:t>05/11/2015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08A-073C-4A6C-ACE4-21B158E4DA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7500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7E55-0116-43D4-B2AD-3C65EA583F77}" type="datetimeFigureOut">
              <a:rPr lang="pt-BR" smtClean="0"/>
              <a:t>05/11/2015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08A-073C-4A6C-ACE4-21B158E4DA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443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7E55-0116-43D4-B2AD-3C65EA583F77}" type="datetimeFigureOut">
              <a:rPr lang="pt-BR" smtClean="0"/>
              <a:t>05/11/2015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08A-073C-4A6C-ACE4-21B158E4DA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2130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7E55-0116-43D4-B2AD-3C65EA583F77}" type="datetimeFigureOut">
              <a:rPr lang="pt-BR" smtClean="0"/>
              <a:t>05/11/2015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6508A-073C-4A6C-ACE4-21B158E4DA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029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E7E55-0116-43D4-B2AD-3C65EA583F77}" type="datetimeFigureOut">
              <a:rPr lang="pt-BR" smtClean="0"/>
              <a:t>05/11/2015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6508A-073C-4A6C-ACE4-21B158E4DA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719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1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0.png"/><Relationship Id="rId4" Type="http://schemas.openxmlformats.org/officeDocument/2006/relationships/diagramData" Target="../diagrams/data2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sunot@fazenda.rj.gov.br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2130425"/>
            <a:ext cx="7990656" cy="1470025"/>
          </a:xfrm>
        </p:spPr>
        <p:txBody>
          <a:bodyPr/>
          <a:lstStyle/>
          <a:p>
            <a:r>
              <a:rPr lang="pt-BR" dirty="0" smtClean="0">
                <a:latin typeface="Baskerville Old Face" pitchFamily="18" charset="0"/>
              </a:rPr>
              <a:t>Normatização Contábil – Siafe-Rio</a:t>
            </a:r>
            <a:endParaRPr lang="pt-BR" dirty="0">
              <a:latin typeface="Baskerville Old Face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1752600"/>
          </a:xfrm>
        </p:spPr>
        <p:txBody>
          <a:bodyPr/>
          <a:lstStyle/>
          <a:p>
            <a:r>
              <a:rPr lang="pt-BR" dirty="0" smtClean="0">
                <a:latin typeface="Baskerville Old Face" pitchFamily="18" charset="0"/>
              </a:rPr>
              <a:t>Superintendência de Normas Técnicas - SUNOT</a:t>
            </a:r>
            <a:endParaRPr lang="pt-BR" dirty="0">
              <a:latin typeface="Baskerville Old Face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63688" y="6237312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Gabriola" pitchFamily="82" charset="0"/>
              </a:rPr>
              <a:t>Rio de Janeiro/RJ, novembro de 2015.</a:t>
            </a:r>
            <a:endParaRPr lang="pt-BR" sz="2400" dirty="0">
              <a:latin typeface="Gabriola" pitchFamily="82" charset="0"/>
            </a:endParaRPr>
          </a:p>
        </p:txBody>
      </p:sp>
      <p:pic>
        <p:nvPicPr>
          <p:cNvPr id="5" name="Picture 2" descr="C:\Users\jpcjunior\Desktop\cg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71" y="4797152"/>
            <a:ext cx="2755873" cy="1003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008" y="260648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60648"/>
            <a:ext cx="22098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5284"/>
            <a:ext cx="993551" cy="146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5284"/>
            <a:ext cx="2195736" cy="146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295284"/>
            <a:ext cx="1669473" cy="146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71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1691680" y="645333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Gabriola" pitchFamily="82" charset="0"/>
              </a:rPr>
              <a:t>SUNOT -  CGE/RJ – Superintendência de Normas Técnicas</a:t>
            </a:r>
            <a:endParaRPr lang="pt-BR" dirty="0">
              <a:latin typeface="Gabriola" pitchFamily="82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07504" y="188640"/>
            <a:ext cx="6336704" cy="8640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cap="rnd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dirty="0" smtClean="0">
                <a:latin typeface="Imprint MT Shadow" pitchFamily="82" charset="0"/>
              </a:rPr>
              <a:t>Dúvidas</a:t>
            </a:r>
            <a:endParaRPr lang="pt-BR" dirty="0">
              <a:latin typeface="Imprint MT Shadow" pitchFamily="82" charset="0"/>
            </a:endParaRPr>
          </a:p>
        </p:txBody>
      </p:sp>
      <p:pic>
        <p:nvPicPr>
          <p:cNvPr id="6" name="Picture 2" descr="C:\Users\jpcjunior\Desktop\cge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2372186" cy="86409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12" name="Picture 2" descr="http://ruthlemos.files.wordpress.com/2011/06/duvid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1741792"/>
            <a:ext cx="4392488" cy="409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194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1691680" y="645333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Gabriola" pitchFamily="82" charset="0"/>
              </a:rPr>
              <a:t>SUNOT -  CGE/RJ – Superintendência de Normas Técnicas</a:t>
            </a:r>
            <a:endParaRPr lang="pt-BR" dirty="0">
              <a:latin typeface="Gabriola" pitchFamily="8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465313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07504" y="188640"/>
            <a:ext cx="6336704" cy="8640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cap="rnd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mtClean="0">
                <a:latin typeface="Imprint MT Shadow" pitchFamily="82" charset="0"/>
              </a:rPr>
              <a:t>CGE/RJ: estrutura</a:t>
            </a:r>
            <a:endParaRPr lang="pt-BR" dirty="0">
              <a:latin typeface="Imprint MT Shadow" pitchFamily="82" charset="0"/>
            </a:endParaRPr>
          </a:p>
        </p:txBody>
      </p:sp>
      <p:pic>
        <p:nvPicPr>
          <p:cNvPr id="6" name="Picture 2" descr="C:\Users\jpcjunior\Desktop\cge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2372186" cy="86409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808086623"/>
              </p:ext>
            </p:extLst>
          </p:nvPr>
        </p:nvGraphicFramePr>
        <p:xfrm>
          <a:off x="179512" y="1196752"/>
          <a:ext cx="8568952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Seta dobrada 8"/>
          <p:cNvSpPr/>
          <p:nvPr/>
        </p:nvSpPr>
        <p:spPr>
          <a:xfrm rot="10800000">
            <a:off x="2392967" y="4149080"/>
            <a:ext cx="504056" cy="1105763"/>
          </a:xfrm>
          <a:prstGeom prst="ben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07504" y="4365104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 smtClean="0"/>
              <a:t>Gestão do PCASP</a:t>
            </a:r>
          </a:p>
          <a:p>
            <a:pPr marL="285750" indent="-285750">
              <a:buFontTx/>
              <a:buChar char="-"/>
            </a:pPr>
            <a:endParaRPr lang="pt-BR" dirty="0" smtClean="0"/>
          </a:p>
          <a:p>
            <a:pPr marL="285750" indent="-285750">
              <a:buFontTx/>
              <a:buChar char="-"/>
            </a:pPr>
            <a:r>
              <a:rPr lang="pt-BR" dirty="0" smtClean="0"/>
              <a:t>Normatização</a:t>
            </a:r>
          </a:p>
          <a:p>
            <a:pPr marL="285750" indent="-285750">
              <a:buFontTx/>
              <a:buChar char="-"/>
            </a:pPr>
            <a:endParaRPr lang="pt-BR" dirty="0" smtClean="0"/>
          </a:p>
          <a:p>
            <a:pPr marL="285750" indent="-285750">
              <a:buFontTx/>
              <a:buChar char="-"/>
            </a:pPr>
            <a:r>
              <a:rPr lang="pt-BR" dirty="0" smtClean="0"/>
              <a:t>Orientação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2313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07504" y="188640"/>
            <a:ext cx="6336704" cy="8640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cap="rnd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dirty="0" smtClean="0">
                <a:latin typeface="Imprint MT Shadow" pitchFamily="82" charset="0"/>
              </a:rPr>
              <a:t>Fluxo da normatização</a:t>
            </a:r>
            <a:endParaRPr lang="pt-BR" dirty="0">
              <a:latin typeface="Imprint MT Shadow" pitchFamily="82" charset="0"/>
            </a:endParaRPr>
          </a:p>
        </p:txBody>
      </p:sp>
      <p:pic>
        <p:nvPicPr>
          <p:cNvPr id="6" name="Picture 2" descr="C:\Users\jpcjunior\Desktop\cge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2372186" cy="86409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4140018142"/>
              </p:ext>
            </p:extLst>
          </p:nvPr>
        </p:nvGraphicFramePr>
        <p:xfrm>
          <a:off x="371872" y="26053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997400"/>
            <a:ext cx="903903" cy="137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96752"/>
            <a:ext cx="6477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6609282" y="1556792"/>
            <a:ext cx="2499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COPRON</a:t>
            </a:r>
          </a:p>
          <a:p>
            <a:pPr algn="ctr"/>
            <a:r>
              <a:rPr lang="pt-BR" dirty="0" smtClean="0"/>
              <a:t>Define a contabilização dos procedimentos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609282" y="3297758"/>
            <a:ext cx="2499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COCON</a:t>
            </a:r>
          </a:p>
          <a:p>
            <a:pPr algn="ctr"/>
            <a:r>
              <a:rPr lang="pt-BR" dirty="0" smtClean="0"/>
              <a:t>Configura o sistema, de acordo com as regras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6609282" y="5097958"/>
            <a:ext cx="2499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COAT</a:t>
            </a:r>
          </a:p>
          <a:p>
            <a:pPr algn="ctr"/>
            <a:r>
              <a:rPr lang="pt-BR" dirty="0" smtClean="0"/>
              <a:t>Efetua os testes das normas</a:t>
            </a:r>
            <a:endParaRPr lang="pt-BR" dirty="0"/>
          </a:p>
        </p:txBody>
      </p:sp>
      <p:sp>
        <p:nvSpPr>
          <p:cNvPr id="17" name="Seta para baixo 16"/>
          <p:cNvSpPr/>
          <p:nvPr/>
        </p:nvSpPr>
        <p:spPr>
          <a:xfrm>
            <a:off x="7606865" y="2557453"/>
            <a:ext cx="504056" cy="5888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baixo 17"/>
          <p:cNvSpPr/>
          <p:nvPr/>
        </p:nvSpPr>
        <p:spPr>
          <a:xfrm>
            <a:off x="7606865" y="4363339"/>
            <a:ext cx="504056" cy="5888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89666"/>
            <a:ext cx="1046847" cy="1419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53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1691680" y="645333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Gabriola" pitchFamily="82" charset="0"/>
              </a:rPr>
              <a:t>SUNOT -  CGE/RJ – Superintendência de Normas Técnicas</a:t>
            </a:r>
            <a:endParaRPr lang="pt-BR" dirty="0">
              <a:latin typeface="Gabriola" pitchFamily="82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07504" y="188640"/>
            <a:ext cx="6336704" cy="8640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cap="rnd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dirty="0" smtClean="0">
                <a:latin typeface="Imprint MT Shadow" pitchFamily="82" charset="0"/>
              </a:rPr>
              <a:t>Normas editadas pela Sunot</a:t>
            </a:r>
            <a:endParaRPr lang="pt-BR" sz="4000" dirty="0">
              <a:latin typeface="Imprint MT Shadow" pitchFamily="82" charset="0"/>
            </a:endParaRPr>
          </a:p>
        </p:txBody>
      </p:sp>
      <p:pic>
        <p:nvPicPr>
          <p:cNvPr id="6" name="Picture 2" descr="C:\Users\jpcjunior\Desktop\cge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2372186" cy="86409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8" name="CaixaDeTexto 7"/>
          <p:cNvSpPr txBox="1"/>
          <p:nvPr/>
        </p:nvSpPr>
        <p:spPr>
          <a:xfrm>
            <a:off x="107504" y="1268760"/>
            <a:ext cx="88529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latin typeface="Baskerville Old Face" pitchFamily="18" charset="0"/>
              </a:rPr>
              <a:t>À </a:t>
            </a:r>
            <a:r>
              <a:rPr lang="pt-BR" sz="2000" b="1" dirty="0" smtClean="0">
                <a:latin typeface="Baskerville Old Face" pitchFamily="18" charset="0"/>
              </a:rPr>
              <a:t>Superintendência de Normas Técnicas </a:t>
            </a:r>
            <a:r>
              <a:rPr lang="pt-BR" sz="2000" dirty="0" smtClean="0">
                <a:latin typeface="Baskerville Old Face" pitchFamily="18" charset="0"/>
              </a:rPr>
              <a:t>compete normatizar os procedimentos contábeis, uniformizando o registro dos atos e fatos da administração pública estadual, orientando tecnicamente as unidades setoriais de contabilidade ou equivalentes (</a:t>
            </a:r>
            <a:r>
              <a:rPr lang="pt-BR" sz="2000" b="1" dirty="0" smtClean="0">
                <a:latin typeface="Baskerville Old Face" pitchFamily="18" charset="0"/>
              </a:rPr>
              <a:t>Decreto Estadual nº 43.463, de 14 de fevereiro de 2012</a:t>
            </a:r>
            <a:r>
              <a:rPr lang="pt-BR" sz="2000" dirty="0" smtClean="0">
                <a:latin typeface="Baskerville Old Face" pitchFamily="18" charset="0"/>
              </a:rPr>
              <a:t>).</a:t>
            </a:r>
            <a:endParaRPr lang="pt-BR" sz="2000" dirty="0">
              <a:latin typeface="Baskerville Old Face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03" y="2060848"/>
            <a:ext cx="2839517" cy="404580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671" y="2063017"/>
            <a:ext cx="2865088" cy="404363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13" name="Retângulo 12"/>
          <p:cNvSpPr/>
          <p:nvPr/>
        </p:nvSpPr>
        <p:spPr>
          <a:xfrm>
            <a:off x="1359438" y="5661248"/>
            <a:ext cx="22044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Manuais</a:t>
            </a:r>
            <a:endParaRPr lang="pt-BR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052005" y="5661248"/>
            <a:ext cx="36071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Notas Técnicas</a:t>
            </a:r>
            <a:endParaRPr lang="pt-BR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532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1691680" y="645333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Gabriola" pitchFamily="82" charset="0"/>
              </a:rPr>
              <a:t>SUNOT -  CGE/RJ – Superintendência de Normas Técnicas</a:t>
            </a:r>
            <a:endParaRPr lang="pt-BR" dirty="0">
              <a:latin typeface="Gabriola" pitchFamily="82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07504" y="188640"/>
            <a:ext cx="6336704" cy="8640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cap="rnd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dirty="0" smtClean="0">
                <a:latin typeface="Imprint MT Shadow" pitchFamily="82" charset="0"/>
              </a:rPr>
              <a:t>Manuais</a:t>
            </a:r>
            <a:endParaRPr lang="pt-BR" dirty="0">
              <a:latin typeface="Imprint MT Shadow" pitchFamily="82" charset="0"/>
            </a:endParaRPr>
          </a:p>
        </p:txBody>
      </p:sp>
      <p:pic>
        <p:nvPicPr>
          <p:cNvPr id="6" name="Picture 2" descr="C:\Users\jpcjunior\Desktop\cge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2372186" cy="86409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8" name="CaixaDeTexto 7"/>
          <p:cNvSpPr txBox="1"/>
          <p:nvPr/>
        </p:nvSpPr>
        <p:spPr>
          <a:xfrm>
            <a:off x="107504" y="1268760"/>
            <a:ext cx="885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latin typeface="Baskerville Old Face" pitchFamily="18" charset="0"/>
              </a:rPr>
              <a:t>Os seguintes </a:t>
            </a:r>
            <a:r>
              <a:rPr lang="pt-BR" sz="2000" b="1" dirty="0" smtClean="0">
                <a:latin typeface="Baskerville Old Face" pitchFamily="18" charset="0"/>
              </a:rPr>
              <a:t>manuais</a:t>
            </a:r>
            <a:r>
              <a:rPr lang="pt-BR" sz="2000" dirty="0" smtClean="0">
                <a:latin typeface="Baskerville Old Face" pitchFamily="18" charset="0"/>
              </a:rPr>
              <a:t> estarão disponíveis para os usuários do </a:t>
            </a:r>
            <a:r>
              <a:rPr lang="pt-BR" sz="2000" dirty="0" smtClean="0">
                <a:solidFill>
                  <a:schemeClr val="tx2"/>
                </a:solidFill>
                <a:latin typeface="Baskerville Old Face" pitchFamily="18" charset="0"/>
              </a:rPr>
              <a:t>Siafe-Rio</a:t>
            </a:r>
            <a:r>
              <a:rPr lang="pt-BR" sz="2000" dirty="0" smtClean="0">
                <a:latin typeface="Baskerville Old Face" pitchFamily="18" charset="0"/>
              </a:rPr>
              <a:t>, a partir de 2016:</a:t>
            </a:r>
            <a:endParaRPr lang="pt-BR" sz="2000" dirty="0">
              <a:latin typeface="Baskerville Old Face" pitchFamily="18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251520" y="1988840"/>
            <a:ext cx="1800200" cy="129614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Baskerville Old Face" pitchFamily="18" charset="0"/>
              </a:rPr>
              <a:t>Empenho</a:t>
            </a:r>
            <a:endParaRPr lang="pt-BR" sz="2000" dirty="0">
              <a:latin typeface="Baskerville Old Face" pitchFamily="18" charset="0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2375756" y="1976646"/>
            <a:ext cx="1800200" cy="1296144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dirty="0" smtClean="0">
                <a:latin typeface="Baskerville Old Face" pitchFamily="18" charset="0"/>
              </a:rPr>
              <a:t>Liquidação</a:t>
            </a:r>
            <a:endParaRPr lang="pt-BR" sz="1900" dirty="0">
              <a:latin typeface="Baskerville Old Face" pitchFamily="18" charset="0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4533957" y="1976646"/>
            <a:ext cx="1800200" cy="1296144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dirty="0" smtClean="0">
                <a:latin typeface="Baskerville Old Face" pitchFamily="18" charset="0"/>
              </a:rPr>
              <a:t>Pagamento</a:t>
            </a:r>
            <a:endParaRPr lang="pt-BR" sz="1900" dirty="0">
              <a:latin typeface="Baskerville Old Face" pitchFamily="18" charset="0"/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6732240" y="1976646"/>
            <a:ext cx="1800200" cy="12961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Baskerville Old Face" pitchFamily="18" charset="0"/>
              </a:rPr>
              <a:t>Restos a Pagar</a:t>
            </a:r>
            <a:endParaRPr lang="pt-BR" sz="2000" dirty="0">
              <a:latin typeface="Baskerville Old Face" pitchFamily="18" charset="0"/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251520" y="3573016"/>
            <a:ext cx="1800200" cy="1296144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Baskerville Old Face" pitchFamily="18" charset="0"/>
              </a:rPr>
              <a:t>Bens Móveis</a:t>
            </a:r>
            <a:endParaRPr lang="pt-BR" sz="2000" dirty="0">
              <a:latin typeface="Baskerville Old Face" pitchFamily="18" charset="0"/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2375756" y="3560822"/>
            <a:ext cx="1800200" cy="1296144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dirty="0" smtClean="0">
                <a:latin typeface="Baskerville Old Face" pitchFamily="18" charset="0"/>
              </a:rPr>
              <a:t>Adianta-</a:t>
            </a:r>
          </a:p>
          <a:p>
            <a:pPr algn="ctr"/>
            <a:r>
              <a:rPr lang="pt-BR" sz="1900" dirty="0" smtClean="0">
                <a:latin typeface="Baskerville Old Face" pitchFamily="18" charset="0"/>
              </a:rPr>
              <a:t>mento</a:t>
            </a:r>
            <a:endParaRPr lang="pt-BR" sz="1900" dirty="0">
              <a:latin typeface="Baskerville Old Face" pitchFamily="18" charset="0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4533957" y="3560822"/>
            <a:ext cx="1800200" cy="129614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Baskerville Old Face" pitchFamily="18" charset="0"/>
              </a:rPr>
              <a:t>Convênio de Despesa</a:t>
            </a:r>
            <a:endParaRPr lang="pt-BR" sz="2000" dirty="0">
              <a:latin typeface="Baskerville Old Face" pitchFamily="18" charset="0"/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6732240" y="3560822"/>
            <a:ext cx="1800200" cy="129614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Baskerville Old Face" pitchFamily="18" charset="0"/>
              </a:rPr>
              <a:t>Convênio de Receita</a:t>
            </a:r>
            <a:endParaRPr lang="pt-BR" sz="2000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251520" y="5085184"/>
            <a:ext cx="1800200" cy="129614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Baskerville Old Face" pitchFamily="18" charset="0"/>
              </a:rPr>
              <a:t>Contratos</a:t>
            </a:r>
            <a:endParaRPr lang="pt-BR" sz="2000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2375756" y="5072990"/>
            <a:ext cx="1800200" cy="129614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Baskerville Old Face" pitchFamily="18" charset="0"/>
              </a:rPr>
              <a:t>Dívida Ativa</a:t>
            </a:r>
            <a:endParaRPr lang="pt-BR" sz="2000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4533957" y="5072990"/>
            <a:ext cx="1800200" cy="1296144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Baskerville Old Face" pitchFamily="18" charset="0"/>
              </a:rPr>
              <a:t>Bens Intangíveis</a:t>
            </a:r>
            <a:endParaRPr lang="pt-BR" sz="2000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272220"/>
            <a:ext cx="2579806" cy="1181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02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07504" y="188640"/>
            <a:ext cx="6336704" cy="8640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cap="rnd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dirty="0" smtClean="0">
                <a:latin typeface="Imprint MT Shadow" pitchFamily="82" charset="0"/>
              </a:rPr>
              <a:t>Notas Técnicas</a:t>
            </a:r>
            <a:endParaRPr lang="pt-BR" dirty="0">
              <a:latin typeface="Imprint MT Shadow" pitchFamily="82" charset="0"/>
            </a:endParaRPr>
          </a:p>
        </p:txBody>
      </p:sp>
      <p:pic>
        <p:nvPicPr>
          <p:cNvPr id="6" name="Picture 2" descr="C:\Users\jpcjunior\Desktop\cge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2372186" cy="86409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1798514" cy="2538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68761"/>
            <a:ext cx="1781507" cy="2538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1"/>
            <a:ext cx="1742668" cy="2538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118" y="1268762"/>
            <a:ext cx="1745370" cy="2538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14" y="4131032"/>
            <a:ext cx="1757304" cy="2538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210" y="4077072"/>
            <a:ext cx="1832065" cy="2643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4499992" y="41310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1. </a:t>
            </a:r>
            <a:r>
              <a:rPr lang="pt-BR" dirty="0" smtClean="0"/>
              <a:t>Capa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4499992" y="449982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2</a:t>
            </a:r>
            <a:r>
              <a:rPr lang="pt-BR" b="1" dirty="0" smtClean="0"/>
              <a:t>. </a:t>
            </a:r>
            <a:r>
              <a:rPr lang="pt-BR" dirty="0" smtClean="0"/>
              <a:t>Equipe de colaboradores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499992" y="485986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3. </a:t>
            </a:r>
            <a:r>
              <a:rPr lang="pt-BR" dirty="0" smtClean="0"/>
              <a:t>Sumário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499992" y="521990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4. </a:t>
            </a:r>
            <a:r>
              <a:rPr lang="pt-BR" dirty="0" smtClean="0"/>
              <a:t>Considerações iniciais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499992" y="557994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5. </a:t>
            </a:r>
            <a:r>
              <a:rPr lang="pt-BR" dirty="0" smtClean="0"/>
              <a:t>Fluxo de contabilização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499992" y="593998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6</a:t>
            </a:r>
            <a:r>
              <a:rPr lang="pt-BR" b="1" dirty="0" smtClean="0"/>
              <a:t>. </a:t>
            </a:r>
            <a:r>
              <a:rPr lang="pt-BR" dirty="0" smtClean="0"/>
              <a:t>Plano de contas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499992" y="635108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7. </a:t>
            </a:r>
            <a:r>
              <a:rPr lang="pt-BR" dirty="0" smtClean="0"/>
              <a:t>Naturezas orçamentárias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6360368" y="4130496"/>
            <a:ext cx="296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8. </a:t>
            </a:r>
            <a:r>
              <a:rPr lang="pt-BR" dirty="0" smtClean="0"/>
              <a:t>Procedimentos contábeis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36675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1691680" y="645333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Gabriola" pitchFamily="82" charset="0"/>
              </a:rPr>
              <a:t>SUNOT -  CGE/RJ – Superintendência de Normas Técnicas</a:t>
            </a:r>
            <a:endParaRPr lang="pt-BR" dirty="0">
              <a:latin typeface="Gabriola" pitchFamily="82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07504" y="188640"/>
            <a:ext cx="6336704" cy="5760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cap="rnd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600" dirty="0" smtClean="0">
                <a:latin typeface="Imprint MT Shadow" pitchFamily="82" charset="0"/>
              </a:rPr>
              <a:t>Disseminação</a:t>
            </a:r>
            <a:endParaRPr lang="pt-BR" sz="3600" dirty="0">
              <a:latin typeface="Imprint MT Shadow" pitchFamily="82" charset="0"/>
            </a:endParaRPr>
          </a:p>
        </p:txBody>
      </p:sp>
      <p:pic>
        <p:nvPicPr>
          <p:cNvPr id="6" name="Picture 2" descr="C:\Users\jpcjunior\Desktop\cge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624"/>
            <a:ext cx="2372186" cy="86409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81063"/>
            <a:ext cx="8568952" cy="5953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de cantos arredondados 8"/>
          <p:cNvSpPr/>
          <p:nvPr/>
        </p:nvSpPr>
        <p:spPr>
          <a:xfrm>
            <a:off x="467544" y="4221088"/>
            <a:ext cx="1008112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75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1691680" y="645333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Gabriola" pitchFamily="82" charset="0"/>
              </a:rPr>
              <a:t>SUNOT -  CGE/RJ – Superintendência de Normas Técnicas</a:t>
            </a:r>
            <a:endParaRPr lang="pt-BR" dirty="0">
              <a:latin typeface="Gabriola" pitchFamily="82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07504" y="188640"/>
            <a:ext cx="6336704" cy="8640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cap="rnd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dirty="0" smtClean="0">
                <a:latin typeface="Imprint MT Shadow" pitchFamily="82" charset="0"/>
              </a:rPr>
              <a:t>Disseminação</a:t>
            </a:r>
            <a:endParaRPr lang="pt-BR" dirty="0">
              <a:latin typeface="Imprint MT Shadow" pitchFamily="82" charset="0"/>
            </a:endParaRPr>
          </a:p>
        </p:txBody>
      </p:sp>
      <p:pic>
        <p:nvPicPr>
          <p:cNvPr id="6" name="Picture 2" descr="C:\Users\jpcjunior\Desktop\cge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2372186" cy="86409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8" name="CaixaDeTexto 7"/>
          <p:cNvSpPr txBox="1"/>
          <p:nvPr/>
        </p:nvSpPr>
        <p:spPr>
          <a:xfrm>
            <a:off x="107504" y="1268760"/>
            <a:ext cx="885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latin typeface="Baskerville Old Face" pitchFamily="18" charset="0"/>
              </a:rPr>
              <a:t>A SUNOT envia periodicamente para os </a:t>
            </a:r>
            <a:r>
              <a:rPr lang="pt-BR" sz="2000" dirty="0" err="1" smtClean="0">
                <a:latin typeface="Baskerville Old Face" pitchFamily="18" charset="0"/>
              </a:rPr>
              <a:t>e-mail’s</a:t>
            </a:r>
            <a:r>
              <a:rPr lang="pt-BR" sz="2000" dirty="0" smtClean="0">
                <a:latin typeface="Baskerville Old Face" pitchFamily="18" charset="0"/>
              </a:rPr>
              <a:t> cadastrados as tabelas de normas (rotinas/</a:t>
            </a:r>
            <a:r>
              <a:rPr lang="pt-BR" sz="2000" dirty="0" err="1" smtClean="0">
                <a:latin typeface="Baskerville Old Face" pitchFamily="18" charset="0"/>
              </a:rPr>
              <a:t>NT’s</a:t>
            </a:r>
            <a:r>
              <a:rPr lang="pt-BR" sz="2000" dirty="0" smtClean="0">
                <a:latin typeface="Baskerville Old Face" pitchFamily="18" charset="0"/>
              </a:rPr>
              <a:t> e manuais) vigentes, bem como as suas respectivas atualizações:</a:t>
            </a:r>
            <a:endParaRPr lang="pt-BR" sz="2000" dirty="0">
              <a:latin typeface="Baskerville Old Face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3" y="2374180"/>
            <a:ext cx="4211022" cy="285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8294"/>
            <a:ext cx="4104456" cy="2880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107504" y="5529426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latin typeface="Baskerville Old Face" pitchFamily="18" charset="0"/>
              </a:rPr>
              <a:t>Para receber as informações sobre as normas contábeis do Estado de tal forma, basta enviar e-mail para </a:t>
            </a:r>
            <a:r>
              <a:rPr lang="pt-BR" sz="2000" dirty="0" smtClean="0">
                <a:latin typeface="Baskerville Old Face" pitchFamily="18" charset="0"/>
                <a:hlinkClick r:id="rId6"/>
              </a:rPr>
              <a:t>sunot@fazenda.rj.gov.br</a:t>
            </a:r>
            <a:r>
              <a:rPr lang="pt-BR" sz="2000" dirty="0" smtClean="0">
                <a:latin typeface="Baskerville Old Face" pitchFamily="18" charset="0"/>
              </a:rPr>
              <a:t>, aos cuidados da servidora </a:t>
            </a:r>
            <a:r>
              <a:rPr lang="pt-BR" sz="2000" b="1" dirty="0" smtClean="0">
                <a:latin typeface="Baskerville Old Face" pitchFamily="18" charset="0"/>
              </a:rPr>
              <a:t>Vanessa Gil</a:t>
            </a:r>
            <a:r>
              <a:rPr lang="pt-BR" sz="2000" dirty="0" smtClean="0">
                <a:latin typeface="Baskerville Old Face" pitchFamily="18" charset="0"/>
              </a:rPr>
              <a:t>.</a:t>
            </a:r>
            <a:endParaRPr lang="pt-BR" sz="20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65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1691680" y="645333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Gabriola" pitchFamily="82" charset="0"/>
              </a:rPr>
              <a:t>SUNOT -  CGE/RJ – Superintendência de Normas Técnicas</a:t>
            </a:r>
            <a:endParaRPr lang="pt-BR" dirty="0">
              <a:latin typeface="Gabriola" pitchFamily="82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07504" y="188640"/>
            <a:ext cx="6336704" cy="8640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cap="rnd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dirty="0" smtClean="0">
                <a:latin typeface="Imprint MT Shadow" pitchFamily="82" charset="0"/>
              </a:rPr>
              <a:t>Atendimento</a:t>
            </a:r>
            <a:endParaRPr lang="pt-BR" dirty="0">
              <a:latin typeface="Imprint MT Shadow" pitchFamily="82" charset="0"/>
            </a:endParaRPr>
          </a:p>
        </p:txBody>
      </p:sp>
      <p:pic>
        <p:nvPicPr>
          <p:cNvPr id="6" name="Picture 2" descr="C:\Users\jpcjunior\Desktop\cge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2372186" cy="86409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8" name="CaixaDeTexto 7"/>
          <p:cNvSpPr txBox="1"/>
          <p:nvPr/>
        </p:nvSpPr>
        <p:spPr>
          <a:xfrm>
            <a:off x="107504" y="1268760"/>
            <a:ext cx="88529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latin typeface="Baskerville Old Face" pitchFamily="18" charset="0"/>
              </a:rPr>
              <a:t>As dúvidas de cunho contábil deverão ser encaminhadas à SUNOT preferencialmente através de COMUNICA (</a:t>
            </a:r>
            <a:r>
              <a:rPr lang="pt-BR" sz="2000" b="1" dirty="0" smtClean="0">
                <a:latin typeface="Baskerville Old Face" pitchFamily="18" charset="0"/>
              </a:rPr>
              <a:t>UG 200800</a:t>
            </a:r>
            <a:r>
              <a:rPr lang="pt-BR" sz="2000" dirty="0" smtClean="0">
                <a:latin typeface="Baskerville Old Face" pitchFamily="18" charset="0"/>
              </a:rPr>
              <a:t>), observando-se, para tanto, as disposições da </a:t>
            </a:r>
            <a:r>
              <a:rPr lang="pt-BR" sz="2000" b="1" dirty="0" smtClean="0">
                <a:latin typeface="Baskerville Old Face" pitchFamily="18" charset="0"/>
              </a:rPr>
              <a:t>Circular SUNOT/CGE-RJ nº 10/2012</a:t>
            </a:r>
            <a:r>
              <a:rPr lang="pt-BR" sz="2000" dirty="0" smtClean="0">
                <a:latin typeface="Baskerville Old Face" pitchFamily="18" charset="0"/>
              </a:rPr>
              <a:t>.</a:t>
            </a:r>
          </a:p>
          <a:p>
            <a:pPr algn="just"/>
            <a:endParaRPr lang="pt-BR" sz="2000" dirty="0">
              <a:latin typeface="Baskerville Old Face" pitchFamily="18" charset="0"/>
            </a:endParaRPr>
          </a:p>
          <a:p>
            <a:pPr algn="just"/>
            <a:r>
              <a:rPr lang="pt-BR" sz="2000" dirty="0" smtClean="0">
                <a:latin typeface="Baskerville Old Face" pitchFamily="18" charset="0"/>
              </a:rPr>
              <a:t>Além do comunica, é possível dirimir dúvidas por telefone e/ou e-mail.</a:t>
            </a:r>
            <a:endParaRPr lang="pt-BR" sz="2000" dirty="0">
              <a:latin typeface="Baskerville Old Fac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08832"/>
            <a:ext cx="2079126" cy="2956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Retângulo 3"/>
          <p:cNvSpPr/>
          <p:nvPr/>
        </p:nvSpPr>
        <p:spPr>
          <a:xfrm>
            <a:off x="3026814" y="3068960"/>
            <a:ext cx="15071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E-mail:</a:t>
            </a:r>
            <a:endParaRPr lang="pt-BR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572000" y="3140968"/>
            <a:ext cx="43884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latin typeface="Baskerville Old Face" pitchFamily="18" charset="0"/>
              </a:rPr>
              <a:t>sunot@fazenda.rj.gov.br</a:t>
            </a:r>
            <a:endParaRPr lang="pt-BR" sz="3000" dirty="0">
              <a:latin typeface="Baskerville Old Face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019533" y="3790781"/>
            <a:ext cx="21285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Telefones:</a:t>
            </a:r>
            <a:endParaRPr lang="pt-BR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148064" y="3861048"/>
            <a:ext cx="28803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3000" dirty="0" smtClean="0">
                <a:latin typeface="Baskerville Old Face" pitchFamily="18" charset="0"/>
              </a:rPr>
              <a:t>2334-4337</a:t>
            </a:r>
          </a:p>
          <a:p>
            <a:pPr marL="285750" indent="-285750">
              <a:buFontTx/>
              <a:buChar char="-"/>
            </a:pPr>
            <a:r>
              <a:rPr lang="pt-BR" sz="3000" dirty="0" smtClean="0">
                <a:latin typeface="Baskerville Old Face" pitchFamily="18" charset="0"/>
              </a:rPr>
              <a:t>2334-2693</a:t>
            </a:r>
          </a:p>
          <a:p>
            <a:pPr marL="285750" indent="-285750">
              <a:buFontTx/>
              <a:buChar char="-"/>
            </a:pPr>
            <a:r>
              <a:rPr lang="pt-BR" sz="3000" dirty="0" smtClean="0">
                <a:latin typeface="Baskerville Old Face" pitchFamily="18" charset="0"/>
              </a:rPr>
              <a:t>2334-4382</a:t>
            </a:r>
          </a:p>
          <a:p>
            <a:pPr marL="285750" indent="-285750">
              <a:buFontTx/>
              <a:buChar char="-"/>
            </a:pPr>
            <a:r>
              <a:rPr lang="pt-BR" sz="3000" dirty="0" smtClean="0">
                <a:latin typeface="Baskerville Old Face" pitchFamily="18" charset="0"/>
              </a:rPr>
              <a:t>2334-2692</a:t>
            </a:r>
          </a:p>
          <a:p>
            <a:pPr marL="285750" indent="-285750">
              <a:buFontTx/>
              <a:buChar char="-"/>
            </a:pPr>
            <a:r>
              <a:rPr lang="pt-BR" sz="3000" dirty="0" smtClean="0">
                <a:latin typeface="Baskerville Old Face" pitchFamily="18" charset="0"/>
              </a:rPr>
              <a:t>2334-4845</a:t>
            </a:r>
            <a:endParaRPr lang="pt-BR" sz="30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0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358</Words>
  <Application>Microsoft Office PowerPoint</Application>
  <PresentationFormat>Apresentação na tela (4:3)</PresentationFormat>
  <Paragraphs>79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Normatização Contábil – Siafe-Rio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Normatização Contábil – Siafe-Rio</dc:title>
  <dc:creator>Jorge Pinto de Carvalho Júnior</dc:creator>
  <cp:lastModifiedBy>Vanessa Gil de Souza</cp:lastModifiedBy>
  <cp:revision>31</cp:revision>
  <dcterms:created xsi:type="dcterms:W3CDTF">2015-11-03T13:04:17Z</dcterms:created>
  <dcterms:modified xsi:type="dcterms:W3CDTF">2015-11-05T15:38:59Z</dcterms:modified>
</cp:coreProperties>
</file>