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60" r:id="rId2"/>
  </p:sldMasterIdLst>
  <p:notesMasterIdLst>
    <p:notesMasterId r:id="rId28"/>
  </p:notesMasterIdLst>
  <p:sldIdLst>
    <p:sldId id="448" r:id="rId3"/>
    <p:sldId id="449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50" r:id="rId13"/>
    <p:sldId id="451" r:id="rId14"/>
    <p:sldId id="452" r:id="rId15"/>
    <p:sldId id="453" r:id="rId16"/>
    <p:sldId id="454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74" r:id="rId25"/>
    <p:sldId id="473" r:id="rId26"/>
    <p:sldId id="464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4D4D4D"/>
    <a:srgbClr val="FFFFFF"/>
    <a:srgbClr val="FFCCCC"/>
    <a:srgbClr val="D5FFD9"/>
    <a:srgbClr val="99FF99"/>
    <a:srgbClr val="9AF89C"/>
    <a:srgbClr val="08C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752" autoAdjust="0"/>
  </p:normalViewPr>
  <p:slideViewPr>
    <p:cSldViewPr>
      <p:cViewPr>
        <p:scale>
          <a:sx n="77" d="100"/>
          <a:sy n="77" d="100"/>
        </p:scale>
        <p:origin x="-25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89B0F-E6AE-468D-B6FB-3C7F3E799297}" type="doc">
      <dgm:prSet loTypeId="urn:microsoft.com/office/officeart/2005/8/layout/arrow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70CD585-401E-422E-87BE-49A1D8D7DDE8}">
      <dgm:prSet phldrT="[Texto]"/>
      <dgm:spPr/>
      <dgm:t>
        <a:bodyPr/>
        <a:lstStyle/>
        <a:p>
          <a:r>
            <a:rPr lang="pt-B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SICONFI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7E7D2-6C2D-407A-BE23-77505CD8B4EC}" type="parTrans" cxnId="{FB232E02-C560-4F2B-B3A0-78DC3CE039F2}">
      <dgm:prSet/>
      <dgm:spPr/>
      <dgm:t>
        <a:bodyPr/>
        <a:lstStyle/>
        <a:p>
          <a:endParaRPr lang="pt-BR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ACF4F6-872A-447B-9EFD-13204FC5F741}" type="sibTrans" cxnId="{FB232E02-C560-4F2B-B3A0-78DC3CE039F2}">
      <dgm:prSet/>
      <dgm:spPr/>
      <dgm:t>
        <a:bodyPr/>
        <a:lstStyle/>
        <a:p>
          <a:endParaRPr lang="pt-BR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6229AB-45EF-4E8B-8DF1-093654B3A024}">
      <dgm:prSet phldrT="[Texto]"/>
      <dgm:spPr/>
      <dgm:t>
        <a:bodyPr/>
        <a:lstStyle/>
        <a:p>
          <a:r>
            <a:rPr lang="pt-BR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Tratamento das informações contábeis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FD7FCE-5220-4DBF-A558-43CC8D903064}" type="parTrans" cxnId="{D9BA947A-1B37-410B-843C-15CF36AB4CC9}">
      <dgm:prSet/>
      <dgm:spPr/>
      <dgm:t>
        <a:bodyPr/>
        <a:lstStyle/>
        <a:p>
          <a:endParaRPr lang="pt-BR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98A711-2F8A-4A3C-905B-8700565C2388}" type="sibTrans" cxnId="{D9BA947A-1B37-410B-843C-15CF36AB4CC9}">
      <dgm:prSet/>
      <dgm:spPr/>
      <dgm:t>
        <a:bodyPr/>
        <a:lstStyle/>
        <a:p>
          <a:endParaRPr lang="pt-BR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40829-9D76-4509-A00E-58E677906C34}" type="pres">
      <dgm:prSet presAssocID="{D3889B0F-E6AE-468D-B6FB-3C7F3E7992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88C39C8-FF7B-4947-99B9-562F5A769423}" type="pres">
      <dgm:prSet presAssocID="{A70CD585-401E-422E-87BE-49A1D8D7DDE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D86B17-AA8B-4A44-BDC1-9170F64563E1}" type="pres">
      <dgm:prSet presAssocID="{BF6229AB-45EF-4E8B-8DF1-093654B3A02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BA947A-1B37-410B-843C-15CF36AB4CC9}" srcId="{D3889B0F-E6AE-468D-B6FB-3C7F3E799297}" destId="{BF6229AB-45EF-4E8B-8DF1-093654B3A024}" srcOrd="1" destOrd="0" parTransId="{87FD7FCE-5220-4DBF-A558-43CC8D903064}" sibTransId="{2A98A711-2F8A-4A3C-905B-8700565C2388}"/>
    <dgm:cxn modelId="{FB232E02-C560-4F2B-B3A0-78DC3CE039F2}" srcId="{D3889B0F-E6AE-468D-B6FB-3C7F3E799297}" destId="{A70CD585-401E-422E-87BE-49A1D8D7DDE8}" srcOrd="0" destOrd="0" parTransId="{89A7E7D2-6C2D-407A-BE23-77505CD8B4EC}" sibTransId="{7DACF4F6-872A-447B-9EFD-13204FC5F741}"/>
    <dgm:cxn modelId="{FD662F3A-6529-440F-B2BE-33DADDE35353}" type="presOf" srcId="{A70CD585-401E-422E-87BE-49A1D8D7DDE8}" destId="{488C39C8-FF7B-4947-99B9-562F5A769423}" srcOrd="0" destOrd="0" presId="urn:microsoft.com/office/officeart/2005/8/layout/arrow5"/>
    <dgm:cxn modelId="{37ADAC76-C290-476D-BCB3-1A33654943E0}" type="presOf" srcId="{BF6229AB-45EF-4E8B-8DF1-093654B3A024}" destId="{BFD86B17-AA8B-4A44-BDC1-9170F64563E1}" srcOrd="0" destOrd="0" presId="urn:microsoft.com/office/officeart/2005/8/layout/arrow5"/>
    <dgm:cxn modelId="{EE252A3A-58A4-47FE-BFE9-91F1D4753850}" type="presOf" srcId="{D3889B0F-E6AE-468D-B6FB-3C7F3E799297}" destId="{EB340829-9D76-4509-A00E-58E677906C34}" srcOrd="0" destOrd="0" presId="urn:microsoft.com/office/officeart/2005/8/layout/arrow5"/>
    <dgm:cxn modelId="{4C8B137B-7B2D-47C0-B64A-A9F4B339240D}" type="presParOf" srcId="{EB340829-9D76-4509-A00E-58E677906C34}" destId="{488C39C8-FF7B-4947-99B9-562F5A769423}" srcOrd="0" destOrd="0" presId="urn:microsoft.com/office/officeart/2005/8/layout/arrow5"/>
    <dgm:cxn modelId="{A5759143-0218-4746-9D7C-3672A685548D}" type="presParOf" srcId="{EB340829-9D76-4509-A00E-58E677906C34}" destId="{BFD86B17-AA8B-4A44-BDC1-9170F64563E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4E7ABC-D21C-4EB9-A8EB-DC9DFF7899F9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12EB740-09A2-4C4A-843A-6AD73ABED994}">
      <dgm:prSet phldrT="[Texto]" custT="1"/>
      <dgm:spPr>
        <a:noFill/>
        <a:ln>
          <a:noFill/>
        </a:ln>
        <a:effectLst>
          <a:softEdge rad="31750"/>
        </a:effectLst>
      </dgm:spPr>
      <dgm:t>
        <a:bodyPr/>
        <a:lstStyle/>
        <a:p>
          <a:pPr algn="l"/>
          <a:r>
            <a:rPr lang="pt-BR" sz="2000" b="1" i="1" dirty="0" smtClean="0">
              <a:solidFill>
                <a:schemeClr val="bg1"/>
              </a:solidFill>
              <a:latin typeface="+mj-lt"/>
            </a:rPr>
            <a:t>Gargalos  e Pontos a Melhorar</a:t>
          </a:r>
          <a:endParaRPr lang="pt-BR" sz="2000" i="1" dirty="0">
            <a:latin typeface="+mj-lt"/>
          </a:endParaRPr>
        </a:p>
      </dgm:t>
    </dgm:pt>
    <dgm:pt modelId="{2C34D5CC-84A8-4D2A-A2C0-610E10A3A0B8}" type="sibTrans" cxnId="{280771E9-12BD-4738-B6A5-012C751B2BB3}">
      <dgm:prSet/>
      <dgm:spPr/>
      <dgm:t>
        <a:bodyPr/>
        <a:lstStyle/>
        <a:p>
          <a:endParaRPr lang="pt-BR" sz="1700" i="1">
            <a:latin typeface="+mj-lt"/>
          </a:endParaRPr>
        </a:p>
      </dgm:t>
    </dgm:pt>
    <dgm:pt modelId="{FA04D8AD-1BA3-4033-9D0A-FAD52B598332}" type="parTrans" cxnId="{280771E9-12BD-4738-B6A5-012C751B2BB3}">
      <dgm:prSet/>
      <dgm:spPr/>
      <dgm:t>
        <a:bodyPr/>
        <a:lstStyle/>
        <a:p>
          <a:endParaRPr lang="pt-BR" sz="1700" i="1">
            <a:latin typeface="+mj-lt"/>
          </a:endParaRPr>
        </a:p>
      </dgm:t>
    </dgm:pt>
    <dgm:pt modelId="{259B9500-7EB5-4B97-9AF1-DAF836536C6C}" type="pres">
      <dgm:prSet presAssocID="{464E7ABC-D21C-4EB9-A8EB-DC9DFF7899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9EA0F0D-9A4D-40C6-B2C7-40DC2394D7FF}" type="pres">
      <dgm:prSet presAssocID="{312EB740-09A2-4C4A-843A-6AD73ABED994}" presName="node" presStyleLbl="node1" presStyleIdx="0" presStyleCnt="1" custScaleX="1952801" custScaleY="100181" custLinFactNeighborX="-1165" custLinFactNeighborY="125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3C484E0-1049-4101-AD7D-E7904C3838D3}" type="presOf" srcId="{312EB740-09A2-4C4A-843A-6AD73ABED994}" destId="{19EA0F0D-9A4D-40C6-B2C7-40DC2394D7FF}" srcOrd="0" destOrd="0" presId="urn:microsoft.com/office/officeart/2005/8/layout/default#4"/>
    <dgm:cxn modelId="{FFB03D92-586D-43E8-A799-2CBE908F4D12}" type="presOf" srcId="{464E7ABC-D21C-4EB9-A8EB-DC9DFF7899F9}" destId="{259B9500-7EB5-4B97-9AF1-DAF836536C6C}" srcOrd="0" destOrd="0" presId="urn:microsoft.com/office/officeart/2005/8/layout/default#4"/>
    <dgm:cxn modelId="{280771E9-12BD-4738-B6A5-012C751B2BB3}" srcId="{464E7ABC-D21C-4EB9-A8EB-DC9DFF7899F9}" destId="{312EB740-09A2-4C4A-843A-6AD73ABED994}" srcOrd="0" destOrd="0" parTransId="{FA04D8AD-1BA3-4033-9D0A-FAD52B598332}" sibTransId="{2C34D5CC-84A8-4D2A-A2C0-610E10A3A0B8}"/>
    <dgm:cxn modelId="{EEC328D5-D464-4606-9E28-6E01A93B877F}" type="presParOf" srcId="{259B9500-7EB5-4B97-9AF1-DAF836536C6C}" destId="{19EA0F0D-9A4D-40C6-B2C7-40DC2394D7FF}" srcOrd="0" destOrd="0" presId="urn:microsoft.com/office/officeart/2005/8/layout/default#4"/>
  </dgm:cxnLst>
  <dgm:bg>
    <a:solidFill>
      <a:schemeClr val="bg1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6C596B-F08C-4DEE-9C92-939D15998555}" type="doc">
      <dgm:prSet loTypeId="urn:microsoft.com/office/officeart/2005/8/layout/funne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2F723368-206A-472D-BE62-C5FC434CCC53}">
      <dgm:prSet phldrT="[Texto]"/>
      <dgm:spPr/>
      <dgm:t>
        <a:bodyPr/>
        <a:lstStyle/>
        <a:p>
          <a:r>
            <a:rPr lang="pt-BR" dirty="0" smtClean="0"/>
            <a:t>Informação consolidável</a:t>
          </a:r>
          <a:endParaRPr lang="pt-BR" dirty="0"/>
        </a:p>
      </dgm:t>
    </dgm:pt>
    <dgm:pt modelId="{38FDE196-1ABA-43CE-8FCF-D46CA4C27B7E}" type="parTrans" cxnId="{EDE0A414-49B7-4070-ADFB-0830D0D61CC6}">
      <dgm:prSet/>
      <dgm:spPr/>
      <dgm:t>
        <a:bodyPr/>
        <a:lstStyle/>
        <a:p>
          <a:endParaRPr lang="pt-BR"/>
        </a:p>
      </dgm:t>
    </dgm:pt>
    <dgm:pt modelId="{DF5D8850-0D9A-43DE-BA8A-81C19C5C9961}" type="sibTrans" cxnId="{EDE0A414-49B7-4070-ADFB-0830D0D61CC6}">
      <dgm:prSet/>
      <dgm:spPr/>
      <dgm:t>
        <a:bodyPr/>
        <a:lstStyle/>
        <a:p>
          <a:endParaRPr lang="pt-BR"/>
        </a:p>
      </dgm:t>
    </dgm:pt>
    <dgm:pt modelId="{EF405CDD-828B-4E63-8D46-11733B2EAED3}">
      <dgm:prSet phldrT="[Texto]"/>
      <dgm:spPr/>
      <dgm:t>
        <a:bodyPr/>
        <a:lstStyle/>
        <a:p>
          <a:r>
            <a:rPr lang="pt-BR" dirty="0" smtClean="0"/>
            <a:t>Processo de coleta</a:t>
          </a:r>
          <a:endParaRPr lang="pt-BR" dirty="0"/>
        </a:p>
      </dgm:t>
    </dgm:pt>
    <dgm:pt modelId="{FBB318A6-5159-4BC2-B320-51E2DEBEA147}" type="parTrans" cxnId="{ED52BBC0-F323-487F-8CDB-01B4C9644B49}">
      <dgm:prSet/>
      <dgm:spPr/>
      <dgm:t>
        <a:bodyPr/>
        <a:lstStyle/>
        <a:p>
          <a:endParaRPr lang="pt-BR"/>
        </a:p>
      </dgm:t>
    </dgm:pt>
    <dgm:pt modelId="{0C1093A1-9FD2-4433-98FD-98B1D7E0D15D}" type="sibTrans" cxnId="{ED52BBC0-F323-487F-8CDB-01B4C9644B49}">
      <dgm:prSet/>
      <dgm:spPr/>
      <dgm:t>
        <a:bodyPr/>
        <a:lstStyle/>
        <a:p>
          <a:endParaRPr lang="pt-BR"/>
        </a:p>
      </dgm:t>
    </dgm:pt>
    <dgm:pt modelId="{18370077-0666-46A0-BB3B-8C384682CF8E}">
      <dgm:prSet phldrT="[Texto]"/>
      <dgm:spPr/>
      <dgm:t>
        <a:bodyPr/>
        <a:lstStyle/>
        <a:p>
          <a:r>
            <a:rPr lang="pt-BR" dirty="0" smtClean="0"/>
            <a:t>Regras de validação</a:t>
          </a:r>
          <a:endParaRPr lang="pt-BR" dirty="0"/>
        </a:p>
      </dgm:t>
    </dgm:pt>
    <dgm:pt modelId="{834AE490-3BFA-4775-A673-C3E713C07C36}" type="parTrans" cxnId="{284F1532-A8DD-4BA1-BCF8-49D1194B0019}">
      <dgm:prSet/>
      <dgm:spPr/>
      <dgm:t>
        <a:bodyPr/>
        <a:lstStyle/>
        <a:p>
          <a:endParaRPr lang="pt-BR"/>
        </a:p>
      </dgm:t>
    </dgm:pt>
    <dgm:pt modelId="{3FAFFC8D-1CF9-4DF0-9517-D44931696D26}" type="sibTrans" cxnId="{284F1532-A8DD-4BA1-BCF8-49D1194B0019}">
      <dgm:prSet/>
      <dgm:spPr/>
      <dgm:t>
        <a:bodyPr/>
        <a:lstStyle/>
        <a:p>
          <a:endParaRPr lang="pt-BR"/>
        </a:p>
      </dgm:t>
    </dgm:pt>
    <dgm:pt modelId="{383B1387-2499-4DA0-B420-FD5B005A8B73}">
      <dgm:prSet phldrT="[Texto]" custT="1"/>
      <dgm:spPr/>
      <dgm:t>
        <a:bodyPr/>
        <a:lstStyle/>
        <a:p>
          <a:r>
            <a:rPr lang="pt-BR" sz="4800" b="1" cap="none" spc="0" dirty="0" smtClean="0">
              <a:ln w="22225">
                <a:prstDash val="solid"/>
              </a:ln>
              <a:effectLst/>
            </a:rPr>
            <a:t>Gargalos</a:t>
          </a:r>
          <a:endParaRPr lang="pt-BR" sz="6600" b="1" cap="none" spc="0" dirty="0">
            <a:ln w="22225">
              <a:prstDash val="solid"/>
            </a:ln>
            <a:effectLst/>
          </a:endParaRPr>
        </a:p>
      </dgm:t>
    </dgm:pt>
    <dgm:pt modelId="{05C9FEF0-5801-4235-952E-7AA80846B68D}" type="parTrans" cxnId="{7FDDCE41-003C-4CE3-B88D-AF09A28628C9}">
      <dgm:prSet/>
      <dgm:spPr/>
      <dgm:t>
        <a:bodyPr/>
        <a:lstStyle/>
        <a:p>
          <a:endParaRPr lang="pt-BR"/>
        </a:p>
      </dgm:t>
    </dgm:pt>
    <dgm:pt modelId="{EE212200-A808-4251-A4CF-A0E0BA8CFA74}" type="sibTrans" cxnId="{7FDDCE41-003C-4CE3-B88D-AF09A28628C9}">
      <dgm:prSet/>
      <dgm:spPr/>
      <dgm:t>
        <a:bodyPr/>
        <a:lstStyle/>
        <a:p>
          <a:endParaRPr lang="pt-BR"/>
        </a:p>
      </dgm:t>
    </dgm:pt>
    <dgm:pt modelId="{22FA8DE9-6046-4ECE-977D-D0262B000B26}" type="pres">
      <dgm:prSet presAssocID="{2B6C596B-F08C-4DEE-9C92-939D1599855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0CF6519-94EE-4B6D-8B67-9DF202BB682E}" type="pres">
      <dgm:prSet presAssocID="{2B6C596B-F08C-4DEE-9C92-939D15998555}" presName="ellipse" presStyleLbl="trBgShp" presStyleIdx="0" presStyleCnt="1"/>
      <dgm:spPr/>
      <dgm:t>
        <a:bodyPr/>
        <a:lstStyle/>
        <a:p>
          <a:endParaRPr lang="pt-BR"/>
        </a:p>
      </dgm:t>
    </dgm:pt>
    <dgm:pt modelId="{DB004B95-E59E-4D46-8845-4E808D974128}" type="pres">
      <dgm:prSet presAssocID="{2B6C596B-F08C-4DEE-9C92-939D15998555}" presName="arrow1" presStyleLbl="fgShp" presStyleIdx="0" presStyleCnt="1"/>
      <dgm:spPr/>
      <dgm:t>
        <a:bodyPr/>
        <a:lstStyle/>
        <a:p>
          <a:endParaRPr lang="pt-BR"/>
        </a:p>
      </dgm:t>
    </dgm:pt>
    <dgm:pt modelId="{5F673A83-F36D-4CF6-9528-4401E749C41A}" type="pres">
      <dgm:prSet presAssocID="{2B6C596B-F08C-4DEE-9C92-939D1599855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34FF4C-F5D5-42A5-9932-379C31346966}" type="pres">
      <dgm:prSet presAssocID="{EF405CDD-828B-4E63-8D46-11733B2EAED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FFC1BE-0E32-402B-8075-B31A8220E67D}" type="pres">
      <dgm:prSet presAssocID="{18370077-0666-46A0-BB3B-8C384682CF8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0C63B0-57F8-4FE7-8687-2CBB52D1B5F8}" type="pres">
      <dgm:prSet presAssocID="{383B1387-2499-4DA0-B420-FD5B005A8B7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3E12C8-3A99-43F3-B206-A9042BD5EF8E}" type="pres">
      <dgm:prSet presAssocID="{2B6C596B-F08C-4DEE-9C92-939D15998555}" presName="funnel" presStyleLbl="trAlignAcc1" presStyleIdx="0" presStyleCnt="1"/>
      <dgm:spPr/>
      <dgm:t>
        <a:bodyPr/>
        <a:lstStyle/>
        <a:p>
          <a:endParaRPr lang="pt-BR"/>
        </a:p>
      </dgm:t>
    </dgm:pt>
  </dgm:ptLst>
  <dgm:cxnLst>
    <dgm:cxn modelId="{284F1532-A8DD-4BA1-BCF8-49D1194B0019}" srcId="{2B6C596B-F08C-4DEE-9C92-939D15998555}" destId="{18370077-0666-46A0-BB3B-8C384682CF8E}" srcOrd="2" destOrd="0" parTransId="{834AE490-3BFA-4775-A673-C3E713C07C36}" sibTransId="{3FAFFC8D-1CF9-4DF0-9517-D44931696D26}"/>
    <dgm:cxn modelId="{F422D63D-C9F8-4603-AE2D-41285A260179}" type="presOf" srcId="{383B1387-2499-4DA0-B420-FD5B005A8B73}" destId="{5F673A83-F36D-4CF6-9528-4401E749C41A}" srcOrd="0" destOrd="0" presId="urn:microsoft.com/office/officeart/2005/8/layout/funnel1"/>
    <dgm:cxn modelId="{ED52BBC0-F323-487F-8CDB-01B4C9644B49}" srcId="{2B6C596B-F08C-4DEE-9C92-939D15998555}" destId="{EF405CDD-828B-4E63-8D46-11733B2EAED3}" srcOrd="1" destOrd="0" parTransId="{FBB318A6-5159-4BC2-B320-51E2DEBEA147}" sibTransId="{0C1093A1-9FD2-4433-98FD-98B1D7E0D15D}"/>
    <dgm:cxn modelId="{CC14B5D2-0731-4E06-8A08-62CFA1315C6B}" type="presOf" srcId="{2F723368-206A-472D-BE62-C5FC434CCC53}" destId="{B20C63B0-57F8-4FE7-8687-2CBB52D1B5F8}" srcOrd="0" destOrd="0" presId="urn:microsoft.com/office/officeart/2005/8/layout/funnel1"/>
    <dgm:cxn modelId="{53270ED4-D3DC-4E9E-A160-3DCB3FACA2DD}" type="presOf" srcId="{18370077-0666-46A0-BB3B-8C384682CF8E}" destId="{9F34FF4C-F5D5-42A5-9932-379C31346966}" srcOrd="0" destOrd="0" presId="urn:microsoft.com/office/officeart/2005/8/layout/funnel1"/>
    <dgm:cxn modelId="{EDE0A414-49B7-4070-ADFB-0830D0D61CC6}" srcId="{2B6C596B-F08C-4DEE-9C92-939D15998555}" destId="{2F723368-206A-472D-BE62-C5FC434CCC53}" srcOrd="0" destOrd="0" parTransId="{38FDE196-1ABA-43CE-8FCF-D46CA4C27B7E}" sibTransId="{DF5D8850-0D9A-43DE-BA8A-81C19C5C9961}"/>
    <dgm:cxn modelId="{5DEB374E-1352-4895-98FC-560853842E56}" type="presOf" srcId="{EF405CDD-828B-4E63-8D46-11733B2EAED3}" destId="{17FFC1BE-0E32-402B-8075-B31A8220E67D}" srcOrd="0" destOrd="0" presId="urn:microsoft.com/office/officeart/2005/8/layout/funnel1"/>
    <dgm:cxn modelId="{ED23D646-827C-4D27-9B59-22DE76176CD1}" type="presOf" srcId="{2B6C596B-F08C-4DEE-9C92-939D15998555}" destId="{22FA8DE9-6046-4ECE-977D-D0262B000B26}" srcOrd="0" destOrd="0" presId="urn:microsoft.com/office/officeart/2005/8/layout/funnel1"/>
    <dgm:cxn modelId="{7FDDCE41-003C-4CE3-B88D-AF09A28628C9}" srcId="{2B6C596B-F08C-4DEE-9C92-939D15998555}" destId="{383B1387-2499-4DA0-B420-FD5B005A8B73}" srcOrd="3" destOrd="0" parTransId="{05C9FEF0-5801-4235-952E-7AA80846B68D}" sibTransId="{EE212200-A808-4251-A4CF-A0E0BA8CFA74}"/>
    <dgm:cxn modelId="{54D9BA5B-3E31-48B5-BBDA-A8DD1A826421}" type="presParOf" srcId="{22FA8DE9-6046-4ECE-977D-D0262B000B26}" destId="{A0CF6519-94EE-4B6D-8B67-9DF202BB682E}" srcOrd="0" destOrd="0" presId="urn:microsoft.com/office/officeart/2005/8/layout/funnel1"/>
    <dgm:cxn modelId="{7D73BD57-919B-4EBF-8469-594F4CBA54D6}" type="presParOf" srcId="{22FA8DE9-6046-4ECE-977D-D0262B000B26}" destId="{DB004B95-E59E-4D46-8845-4E808D974128}" srcOrd="1" destOrd="0" presId="urn:microsoft.com/office/officeart/2005/8/layout/funnel1"/>
    <dgm:cxn modelId="{12E76A34-0C20-4D62-BA40-14894C20902A}" type="presParOf" srcId="{22FA8DE9-6046-4ECE-977D-D0262B000B26}" destId="{5F673A83-F36D-4CF6-9528-4401E749C41A}" srcOrd="2" destOrd="0" presId="urn:microsoft.com/office/officeart/2005/8/layout/funnel1"/>
    <dgm:cxn modelId="{905B4B20-A82B-467D-BD68-B80D16E257C7}" type="presParOf" srcId="{22FA8DE9-6046-4ECE-977D-D0262B000B26}" destId="{9F34FF4C-F5D5-42A5-9932-379C31346966}" srcOrd="3" destOrd="0" presId="urn:microsoft.com/office/officeart/2005/8/layout/funnel1"/>
    <dgm:cxn modelId="{C6EB5CC8-6741-414D-AC85-FEBFBB199715}" type="presParOf" srcId="{22FA8DE9-6046-4ECE-977D-D0262B000B26}" destId="{17FFC1BE-0E32-402B-8075-B31A8220E67D}" srcOrd="4" destOrd="0" presId="urn:microsoft.com/office/officeart/2005/8/layout/funnel1"/>
    <dgm:cxn modelId="{35181F3D-C06D-4B8A-8610-71C726ED7DAD}" type="presParOf" srcId="{22FA8DE9-6046-4ECE-977D-D0262B000B26}" destId="{B20C63B0-57F8-4FE7-8687-2CBB52D1B5F8}" srcOrd="5" destOrd="0" presId="urn:microsoft.com/office/officeart/2005/8/layout/funnel1"/>
    <dgm:cxn modelId="{51EB270C-B3C6-4C40-84AC-FCAC3EA5458B}" type="presParOf" srcId="{22FA8DE9-6046-4ECE-977D-D0262B000B26}" destId="{BB3E12C8-3A99-43F3-B206-A9042BD5EF8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AEE4F4-4227-40CC-AB14-22FD865674DE}" type="doc">
      <dgm:prSet loTypeId="urn:microsoft.com/office/officeart/2005/8/layout/radial5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FA5A978E-72AF-4F6B-ADB7-FEF36FF17DDF}">
      <dgm:prSet phldrT="[Texto]"/>
      <dgm:spPr/>
      <dgm:t>
        <a:bodyPr/>
        <a:lstStyle/>
        <a:p>
          <a:r>
            <a:rPr lang="pt-BR" dirty="0" smtClean="0"/>
            <a:t>SICONFI</a:t>
          </a:r>
          <a:endParaRPr lang="pt-BR" dirty="0"/>
        </a:p>
      </dgm:t>
    </dgm:pt>
    <dgm:pt modelId="{775D08C0-3C3E-45B0-9AB4-7FE9E54331B5}" type="parTrans" cxnId="{6F35568B-A4D3-49EC-8900-DC020BB88E29}">
      <dgm:prSet/>
      <dgm:spPr/>
      <dgm:t>
        <a:bodyPr/>
        <a:lstStyle/>
        <a:p>
          <a:endParaRPr lang="pt-BR"/>
        </a:p>
      </dgm:t>
    </dgm:pt>
    <dgm:pt modelId="{F7B33E0E-389C-4775-988C-E6E051B7F483}" type="sibTrans" cxnId="{6F35568B-A4D3-49EC-8900-DC020BB88E29}">
      <dgm:prSet/>
      <dgm:spPr/>
      <dgm:t>
        <a:bodyPr/>
        <a:lstStyle/>
        <a:p>
          <a:endParaRPr lang="pt-BR"/>
        </a:p>
      </dgm:t>
    </dgm:pt>
    <dgm:pt modelId="{F720ECD4-4B5D-492B-AAA8-AC80F18BB9A1}">
      <dgm:prSet phldrT="[Texto]" custT="1"/>
      <dgm:spPr/>
      <dgm:t>
        <a:bodyPr/>
        <a:lstStyle/>
        <a:p>
          <a:r>
            <a:rPr lang="pt-BR" sz="2400" dirty="0" smtClean="0"/>
            <a:t>Objetivos</a:t>
          </a:r>
          <a:endParaRPr lang="pt-BR" sz="2400" dirty="0"/>
        </a:p>
      </dgm:t>
    </dgm:pt>
    <dgm:pt modelId="{CC209EA3-5779-4C62-A802-3F4CB0639E2D}" type="parTrans" cxnId="{A00C3D38-D645-4C9C-889A-11C778A30052}">
      <dgm:prSet/>
      <dgm:spPr/>
      <dgm:t>
        <a:bodyPr/>
        <a:lstStyle/>
        <a:p>
          <a:endParaRPr lang="pt-BR"/>
        </a:p>
      </dgm:t>
    </dgm:pt>
    <dgm:pt modelId="{1ACB305B-B37B-4A96-A898-249D2B3B88B0}" type="sibTrans" cxnId="{A00C3D38-D645-4C9C-889A-11C778A30052}">
      <dgm:prSet/>
      <dgm:spPr/>
      <dgm:t>
        <a:bodyPr/>
        <a:lstStyle/>
        <a:p>
          <a:endParaRPr lang="pt-BR"/>
        </a:p>
      </dgm:t>
    </dgm:pt>
    <dgm:pt modelId="{AD850794-FA93-4023-BD4B-34B5DA666AFC}">
      <dgm:prSet phldrT="[Texto]" custT="1"/>
      <dgm:spPr/>
      <dgm:t>
        <a:bodyPr/>
        <a:lstStyle/>
        <a:p>
          <a:r>
            <a:rPr lang="pt-BR" sz="2400" dirty="0" smtClean="0"/>
            <a:t>Estágio Atual</a:t>
          </a:r>
          <a:endParaRPr lang="pt-BR" sz="2400" dirty="0"/>
        </a:p>
      </dgm:t>
    </dgm:pt>
    <dgm:pt modelId="{FB223A68-CEED-42AD-BA2E-5FE2142E2885}" type="parTrans" cxnId="{D936996A-0A8D-4CF5-AC73-63BD2D925C56}">
      <dgm:prSet/>
      <dgm:spPr/>
      <dgm:t>
        <a:bodyPr/>
        <a:lstStyle/>
        <a:p>
          <a:endParaRPr lang="pt-BR"/>
        </a:p>
      </dgm:t>
    </dgm:pt>
    <dgm:pt modelId="{195BDF0D-8FE1-4F45-97ED-AD9F7B56A593}" type="sibTrans" cxnId="{D936996A-0A8D-4CF5-AC73-63BD2D925C56}">
      <dgm:prSet/>
      <dgm:spPr/>
      <dgm:t>
        <a:bodyPr/>
        <a:lstStyle/>
        <a:p>
          <a:endParaRPr lang="pt-BR"/>
        </a:p>
      </dgm:t>
    </dgm:pt>
    <dgm:pt modelId="{F6C5642F-6AE5-417B-B67E-CD5F7F9D3F9F}">
      <dgm:prSet phldrT="[Texto]" custT="1"/>
      <dgm:spPr/>
      <dgm:t>
        <a:bodyPr/>
        <a:lstStyle/>
        <a:p>
          <a:r>
            <a:rPr lang="pt-BR" sz="2000" dirty="0" smtClean="0"/>
            <a:t>Perspectivas Futuras</a:t>
          </a:r>
          <a:endParaRPr lang="pt-BR" sz="2000" dirty="0"/>
        </a:p>
      </dgm:t>
    </dgm:pt>
    <dgm:pt modelId="{ED21E385-5203-4736-B7D6-007C537DFC98}" type="parTrans" cxnId="{745A7A87-80E1-439A-9C87-D44FEF6C4936}">
      <dgm:prSet/>
      <dgm:spPr/>
      <dgm:t>
        <a:bodyPr/>
        <a:lstStyle/>
        <a:p>
          <a:endParaRPr lang="pt-BR"/>
        </a:p>
      </dgm:t>
    </dgm:pt>
    <dgm:pt modelId="{33F12C70-4F77-4728-946C-D4D85FF30A45}" type="sibTrans" cxnId="{745A7A87-80E1-439A-9C87-D44FEF6C4936}">
      <dgm:prSet/>
      <dgm:spPr/>
      <dgm:t>
        <a:bodyPr/>
        <a:lstStyle/>
        <a:p>
          <a:endParaRPr lang="pt-BR"/>
        </a:p>
      </dgm:t>
    </dgm:pt>
    <dgm:pt modelId="{5E52E693-2014-4672-839F-27045ABAC866}" type="pres">
      <dgm:prSet presAssocID="{48AEE4F4-4227-40CC-AB14-22FD865674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000DA1-0379-4978-AF5F-59CD34E98C3E}" type="pres">
      <dgm:prSet presAssocID="{FA5A978E-72AF-4F6B-ADB7-FEF36FF17DDF}" presName="centerShape" presStyleLbl="node0" presStyleIdx="0" presStyleCnt="1"/>
      <dgm:spPr/>
      <dgm:t>
        <a:bodyPr/>
        <a:lstStyle/>
        <a:p>
          <a:endParaRPr lang="pt-BR"/>
        </a:p>
      </dgm:t>
    </dgm:pt>
    <dgm:pt modelId="{07758F91-B00F-48EA-AE1F-B97FC09BF768}" type="pres">
      <dgm:prSet presAssocID="{CC209EA3-5779-4C62-A802-3F4CB0639E2D}" presName="parTrans" presStyleLbl="sibTrans2D1" presStyleIdx="0" presStyleCnt="3"/>
      <dgm:spPr/>
      <dgm:t>
        <a:bodyPr/>
        <a:lstStyle/>
        <a:p>
          <a:endParaRPr lang="pt-BR"/>
        </a:p>
      </dgm:t>
    </dgm:pt>
    <dgm:pt modelId="{D26AF4BE-AC61-4934-B90D-E01E37F7D5AF}" type="pres">
      <dgm:prSet presAssocID="{CC209EA3-5779-4C62-A802-3F4CB0639E2D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F393BD34-E0E6-499F-98CD-D6590E86B4A1}" type="pres">
      <dgm:prSet presAssocID="{F720ECD4-4B5D-492B-AAA8-AC80F18BB9A1}" presName="node" presStyleLbl="node1" presStyleIdx="0" presStyleCnt="3" custScaleX="123306" custScaleY="1096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51FEE5-0D59-4C4B-88BC-AEA2DFAB5194}" type="pres">
      <dgm:prSet presAssocID="{FB223A68-CEED-42AD-BA2E-5FE2142E2885}" presName="parTrans" presStyleLbl="sibTrans2D1" presStyleIdx="1" presStyleCnt="3"/>
      <dgm:spPr/>
      <dgm:t>
        <a:bodyPr/>
        <a:lstStyle/>
        <a:p>
          <a:endParaRPr lang="pt-BR"/>
        </a:p>
      </dgm:t>
    </dgm:pt>
    <dgm:pt modelId="{76F0AD9F-33A2-4176-9A2C-6B8DEAF0DB91}" type="pres">
      <dgm:prSet presAssocID="{FB223A68-CEED-42AD-BA2E-5FE2142E2885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38D934B2-4A69-4E37-8468-B571380BB928}" type="pres">
      <dgm:prSet presAssocID="{AD850794-FA93-4023-BD4B-34B5DA666AFC}" presName="node" presStyleLbl="node1" presStyleIdx="1" presStyleCnt="3" custScaleX="123306" custScaleY="1096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2580EC-4642-4FC2-9B48-D69EB4A38497}" type="pres">
      <dgm:prSet presAssocID="{ED21E385-5203-4736-B7D6-007C537DFC98}" presName="parTrans" presStyleLbl="sibTrans2D1" presStyleIdx="2" presStyleCnt="3"/>
      <dgm:spPr/>
      <dgm:t>
        <a:bodyPr/>
        <a:lstStyle/>
        <a:p>
          <a:endParaRPr lang="pt-BR"/>
        </a:p>
      </dgm:t>
    </dgm:pt>
    <dgm:pt modelId="{7B2E62E8-FADE-4242-A5D1-8C19442736DC}" type="pres">
      <dgm:prSet presAssocID="{ED21E385-5203-4736-B7D6-007C537DFC98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57E4C26C-8B6E-4966-8893-0B6AEBA444CA}" type="pres">
      <dgm:prSet presAssocID="{F6C5642F-6AE5-417B-B67E-CD5F7F9D3F9F}" presName="node" presStyleLbl="node1" presStyleIdx="2" presStyleCnt="3" custScaleX="123306" custScaleY="1096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896EFB-2608-46FF-BEE3-0C974AEDB641}" type="presOf" srcId="{F720ECD4-4B5D-492B-AAA8-AC80F18BB9A1}" destId="{F393BD34-E0E6-499F-98CD-D6590E86B4A1}" srcOrd="0" destOrd="0" presId="urn:microsoft.com/office/officeart/2005/8/layout/radial5"/>
    <dgm:cxn modelId="{D6410188-9347-44E2-8EB6-C3F2656384E2}" type="presOf" srcId="{FA5A978E-72AF-4F6B-ADB7-FEF36FF17DDF}" destId="{85000DA1-0379-4978-AF5F-59CD34E98C3E}" srcOrd="0" destOrd="0" presId="urn:microsoft.com/office/officeart/2005/8/layout/radial5"/>
    <dgm:cxn modelId="{6F35568B-A4D3-49EC-8900-DC020BB88E29}" srcId="{48AEE4F4-4227-40CC-AB14-22FD865674DE}" destId="{FA5A978E-72AF-4F6B-ADB7-FEF36FF17DDF}" srcOrd="0" destOrd="0" parTransId="{775D08C0-3C3E-45B0-9AB4-7FE9E54331B5}" sibTransId="{F7B33E0E-389C-4775-988C-E6E051B7F483}"/>
    <dgm:cxn modelId="{152252A3-ED8C-4F4B-8CB2-184A374701F5}" type="presOf" srcId="{FB223A68-CEED-42AD-BA2E-5FE2142E2885}" destId="{76F0AD9F-33A2-4176-9A2C-6B8DEAF0DB91}" srcOrd="1" destOrd="0" presId="urn:microsoft.com/office/officeart/2005/8/layout/radial5"/>
    <dgm:cxn modelId="{DD9DA4D2-A4CA-49B5-84C4-9DB1D14F039D}" type="presOf" srcId="{CC209EA3-5779-4C62-A802-3F4CB0639E2D}" destId="{D26AF4BE-AC61-4934-B90D-E01E37F7D5AF}" srcOrd="1" destOrd="0" presId="urn:microsoft.com/office/officeart/2005/8/layout/radial5"/>
    <dgm:cxn modelId="{A00C3D38-D645-4C9C-889A-11C778A30052}" srcId="{FA5A978E-72AF-4F6B-ADB7-FEF36FF17DDF}" destId="{F720ECD4-4B5D-492B-AAA8-AC80F18BB9A1}" srcOrd="0" destOrd="0" parTransId="{CC209EA3-5779-4C62-A802-3F4CB0639E2D}" sibTransId="{1ACB305B-B37B-4A96-A898-249D2B3B88B0}"/>
    <dgm:cxn modelId="{F9A8C17A-4791-4BC5-8482-95B676070FF0}" type="presOf" srcId="{ED21E385-5203-4736-B7D6-007C537DFC98}" destId="{7B2E62E8-FADE-4242-A5D1-8C19442736DC}" srcOrd="1" destOrd="0" presId="urn:microsoft.com/office/officeart/2005/8/layout/radial5"/>
    <dgm:cxn modelId="{560A8CD2-E95B-411A-B510-0B07D29A543D}" type="presOf" srcId="{AD850794-FA93-4023-BD4B-34B5DA666AFC}" destId="{38D934B2-4A69-4E37-8468-B571380BB928}" srcOrd="0" destOrd="0" presId="urn:microsoft.com/office/officeart/2005/8/layout/radial5"/>
    <dgm:cxn modelId="{D9B00014-286F-48B7-B290-203985FC7300}" type="presOf" srcId="{CC209EA3-5779-4C62-A802-3F4CB0639E2D}" destId="{07758F91-B00F-48EA-AE1F-B97FC09BF768}" srcOrd="0" destOrd="0" presId="urn:microsoft.com/office/officeart/2005/8/layout/radial5"/>
    <dgm:cxn modelId="{A9304D9C-F72B-45E2-92CE-8905BD848756}" type="presOf" srcId="{FB223A68-CEED-42AD-BA2E-5FE2142E2885}" destId="{9D51FEE5-0D59-4C4B-88BC-AEA2DFAB5194}" srcOrd="0" destOrd="0" presId="urn:microsoft.com/office/officeart/2005/8/layout/radial5"/>
    <dgm:cxn modelId="{F3F20044-99DE-40A0-B27C-00152915DFF6}" type="presOf" srcId="{ED21E385-5203-4736-B7D6-007C537DFC98}" destId="{922580EC-4642-4FC2-9B48-D69EB4A38497}" srcOrd="0" destOrd="0" presId="urn:microsoft.com/office/officeart/2005/8/layout/radial5"/>
    <dgm:cxn modelId="{D936996A-0A8D-4CF5-AC73-63BD2D925C56}" srcId="{FA5A978E-72AF-4F6B-ADB7-FEF36FF17DDF}" destId="{AD850794-FA93-4023-BD4B-34B5DA666AFC}" srcOrd="1" destOrd="0" parTransId="{FB223A68-CEED-42AD-BA2E-5FE2142E2885}" sibTransId="{195BDF0D-8FE1-4F45-97ED-AD9F7B56A593}"/>
    <dgm:cxn modelId="{745A7A87-80E1-439A-9C87-D44FEF6C4936}" srcId="{FA5A978E-72AF-4F6B-ADB7-FEF36FF17DDF}" destId="{F6C5642F-6AE5-417B-B67E-CD5F7F9D3F9F}" srcOrd="2" destOrd="0" parTransId="{ED21E385-5203-4736-B7D6-007C537DFC98}" sibTransId="{33F12C70-4F77-4728-946C-D4D85FF30A45}"/>
    <dgm:cxn modelId="{008540ED-239A-4B43-ABF1-4995AD7D4997}" type="presOf" srcId="{48AEE4F4-4227-40CC-AB14-22FD865674DE}" destId="{5E52E693-2014-4672-839F-27045ABAC866}" srcOrd="0" destOrd="0" presId="urn:microsoft.com/office/officeart/2005/8/layout/radial5"/>
    <dgm:cxn modelId="{6CED109E-B727-47B1-BDC2-2B472040EA0D}" type="presOf" srcId="{F6C5642F-6AE5-417B-B67E-CD5F7F9D3F9F}" destId="{57E4C26C-8B6E-4966-8893-0B6AEBA444CA}" srcOrd="0" destOrd="0" presId="urn:microsoft.com/office/officeart/2005/8/layout/radial5"/>
    <dgm:cxn modelId="{20C189ED-DA24-4FAA-8732-D658B3FDEAE8}" type="presParOf" srcId="{5E52E693-2014-4672-839F-27045ABAC866}" destId="{85000DA1-0379-4978-AF5F-59CD34E98C3E}" srcOrd="0" destOrd="0" presId="urn:microsoft.com/office/officeart/2005/8/layout/radial5"/>
    <dgm:cxn modelId="{236F0D56-2D65-441C-A8B2-32D5454D55A2}" type="presParOf" srcId="{5E52E693-2014-4672-839F-27045ABAC866}" destId="{07758F91-B00F-48EA-AE1F-B97FC09BF768}" srcOrd="1" destOrd="0" presId="urn:microsoft.com/office/officeart/2005/8/layout/radial5"/>
    <dgm:cxn modelId="{BD007E55-404E-437B-B35C-24A3D28144F6}" type="presParOf" srcId="{07758F91-B00F-48EA-AE1F-B97FC09BF768}" destId="{D26AF4BE-AC61-4934-B90D-E01E37F7D5AF}" srcOrd="0" destOrd="0" presId="urn:microsoft.com/office/officeart/2005/8/layout/radial5"/>
    <dgm:cxn modelId="{18951573-DD61-47BD-9A75-63E86235EBD8}" type="presParOf" srcId="{5E52E693-2014-4672-839F-27045ABAC866}" destId="{F393BD34-E0E6-499F-98CD-D6590E86B4A1}" srcOrd="2" destOrd="0" presId="urn:microsoft.com/office/officeart/2005/8/layout/radial5"/>
    <dgm:cxn modelId="{696D18DA-605A-4ED6-909A-8F12780991B1}" type="presParOf" srcId="{5E52E693-2014-4672-839F-27045ABAC866}" destId="{9D51FEE5-0D59-4C4B-88BC-AEA2DFAB5194}" srcOrd="3" destOrd="0" presId="urn:microsoft.com/office/officeart/2005/8/layout/radial5"/>
    <dgm:cxn modelId="{BE05098D-8490-49A8-8889-8D834F5B366F}" type="presParOf" srcId="{9D51FEE5-0D59-4C4B-88BC-AEA2DFAB5194}" destId="{76F0AD9F-33A2-4176-9A2C-6B8DEAF0DB91}" srcOrd="0" destOrd="0" presId="urn:microsoft.com/office/officeart/2005/8/layout/radial5"/>
    <dgm:cxn modelId="{E84EB904-0065-4D27-BF28-7B5F88B27C92}" type="presParOf" srcId="{5E52E693-2014-4672-839F-27045ABAC866}" destId="{38D934B2-4A69-4E37-8468-B571380BB928}" srcOrd="4" destOrd="0" presId="urn:microsoft.com/office/officeart/2005/8/layout/radial5"/>
    <dgm:cxn modelId="{E6F5FC4D-BB12-4F3B-8D46-AE00B21DDF3F}" type="presParOf" srcId="{5E52E693-2014-4672-839F-27045ABAC866}" destId="{922580EC-4642-4FC2-9B48-D69EB4A38497}" srcOrd="5" destOrd="0" presId="urn:microsoft.com/office/officeart/2005/8/layout/radial5"/>
    <dgm:cxn modelId="{03780ABF-7274-4EE7-90B1-C7144A3CC078}" type="presParOf" srcId="{922580EC-4642-4FC2-9B48-D69EB4A38497}" destId="{7B2E62E8-FADE-4242-A5D1-8C19442736DC}" srcOrd="0" destOrd="0" presId="urn:microsoft.com/office/officeart/2005/8/layout/radial5"/>
    <dgm:cxn modelId="{9518F118-D4DA-488E-B0B3-A55DCD2CAEEE}" type="presParOf" srcId="{5E52E693-2014-4672-839F-27045ABAC866}" destId="{57E4C26C-8B6E-4966-8893-0B6AEBA444C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DD4B6C7-8692-4058-95E9-3B63AA0253BA}" type="doc">
      <dgm:prSet loTypeId="urn:microsoft.com/office/officeart/2005/8/layout/radial4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96F3A88C-7C80-4A22-BC9C-90C6F6B5C9CC}">
      <dgm:prSet phldrT="[Texto]"/>
      <dgm:spPr/>
      <dgm:t>
        <a:bodyPr/>
        <a:lstStyle/>
        <a:p>
          <a:r>
            <a:rPr lang="pt-BR" dirty="0" smtClean="0"/>
            <a:t>Objetivos</a:t>
          </a:r>
          <a:endParaRPr lang="pt-BR" dirty="0"/>
        </a:p>
      </dgm:t>
    </dgm:pt>
    <dgm:pt modelId="{23B5DC8B-7D48-4F80-8029-3CB571CD49FC}" type="parTrans" cxnId="{11E9689A-323E-4997-951E-5F4C4272E878}">
      <dgm:prSet/>
      <dgm:spPr/>
      <dgm:t>
        <a:bodyPr/>
        <a:lstStyle/>
        <a:p>
          <a:endParaRPr lang="pt-BR"/>
        </a:p>
      </dgm:t>
    </dgm:pt>
    <dgm:pt modelId="{FC4E9535-6B7D-4104-9E40-D57DC4AC866B}" type="sibTrans" cxnId="{11E9689A-323E-4997-951E-5F4C4272E878}">
      <dgm:prSet/>
      <dgm:spPr/>
      <dgm:t>
        <a:bodyPr/>
        <a:lstStyle/>
        <a:p>
          <a:endParaRPr lang="pt-BR"/>
        </a:p>
      </dgm:t>
    </dgm:pt>
    <dgm:pt modelId="{29FC38BF-3A21-4811-AB49-2F537A46E191}">
      <dgm:prSet phldrT="[Texto]"/>
      <dgm:spPr/>
      <dgm:t>
        <a:bodyPr/>
        <a:lstStyle/>
        <a:p>
          <a:r>
            <a:rPr lang="pt-BR" dirty="0" smtClean="0"/>
            <a:t>Otimizar a coleta de dados</a:t>
          </a:r>
          <a:endParaRPr lang="pt-BR" dirty="0"/>
        </a:p>
      </dgm:t>
    </dgm:pt>
    <dgm:pt modelId="{84EDAAFB-4394-4515-8AFA-FFAE738F19F8}" type="parTrans" cxnId="{9A0F8FD7-B889-49E8-A307-EB504E759BC5}">
      <dgm:prSet/>
      <dgm:spPr/>
      <dgm:t>
        <a:bodyPr/>
        <a:lstStyle/>
        <a:p>
          <a:endParaRPr lang="pt-BR"/>
        </a:p>
      </dgm:t>
    </dgm:pt>
    <dgm:pt modelId="{1AF1E605-685B-4F3E-A544-0037A95DBC04}" type="sibTrans" cxnId="{9A0F8FD7-B889-49E8-A307-EB504E759BC5}">
      <dgm:prSet/>
      <dgm:spPr/>
      <dgm:t>
        <a:bodyPr/>
        <a:lstStyle/>
        <a:p>
          <a:endParaRPr lang="pt-BR"/>
        </a:p>
      </dgm:t>
    </dgm:pt>
    <dgm:pt modelId="{1CF57368-41D7-441F-887A-C69A6088CA0A}">
      <dgm:prSet phldrT="[Texto]"/>
      <dgm:spPr/>
      <dgm:t>
        <a:bodyPr/>
        <a:lstStyle/>
        <a:p>
          <a:r>
            <a:rPr lang="pt-BR" dirty="0" smtClean="0"/>
            <a:t>Padronizar os mecanismos de consolidação</a:t>
          </a:r>
          <a:endParaRPr lang="pt-BR" dirty="0"/>
        </a:p>
      </dgm:t>
    </dgm:pt>
    <dgm:pt modelId="{676D222B-F404-485C-B6AB-95B62985A931}" type="parTrans" cxnId="{B75536CD-035C-4B96-89A2-0C9926432DBA}">
      <dgm:prSet/>
      <dgm:spPr/>
      <dgm:t>
        <a:bodyPr/>
        <a:lstStyle/>
        <a:p>
          <a:endParaRPr lang="pt-BR"/>
        </a:p>
      </dgm:t>
    </dgm:pt>
    <dgm:pt modelId="{1BC28029-3E91-47B2-B7BF-D5A0BF8253CC}" type="sibTrans" cxnId="{B75536CD-035C-4B96-89A2-0C9926432DBA}">
      <dgm:prSet/>
      <dgm:spPr/>
      <dgm:t>
        <a:bodyPr/>
        <a:lstStyle/>
        <a:p>
          <a:endParaRPr lang="pt-BR"/>
        </a:p>
      </dgm:t>
    </dgm:pt>
    <dgm:pt modelId="{42B97494-9B68-4122-84D5-DBC365B419D5}">
      <dgm:prSet phldrT="[Texto]"/>
      <dgm:spPr/>
      <dgm:t>
        <a:bodyPr/>
        <a:lstStyle/>
        <a:p>
          <a:r>
            <a:rPr lang="pt-BR" dirty="0" smtClean="0"/>
            <a:t>Facilitar a produção e análise de informações</a:t>
          </a:r>
          <a:endParaRPr lang="pt-BR" dirty="0"/>
        </a:p>
      </dgm:t>
    </dgm:pt>
    <dgm:pt modelId="{518EE810-E82B-4CF5-B803-A804447EF104}" type="parTrans" cxnId="{D8499DE1-F1EC-4E43-82CA-3212F7F338B2}">
      <dgm:prSet/>
      <dgm:spPr/>
      <dgm:t>
        <a:bodyPr/>
        <a:lstStyle/>
        <a:p>
          <a:endParaRPr lang="pt-BR"/>
        </a:p>
      </dgm:t>
    </dgm:pt>
    <dgm:pt modelId="{F0F467BF-1724-4DBC-B335-E2495010D3FF}" type="sibTrans" cxnId="{D8499DE1-F1EC-4E43-82CA-3212F7F338B2}">
      <dgm:prSet/>
      <dgm:spPr/>
      <dgm:t>
        <a:bodyPr/>
        <a:lstStyle/>
        <a:p>
          <a:endParaRPr lang="pt-BR"/>
        </a:p>
      </dgm:t>
    </dgm:pt>
    <dgm:pt modelId="{87633833-F143-47D6-BB46-AC9D7E1633E4}" type="pres">
      <dgm:prSet presAssocID="{7DD4B6C7-8692-4058-95E9-3B63AA0253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ED4A5FC-65E5-4F0F-8B2A-BC4EC6CD5F40}" type="pres">
      <dgm:prSet presAssocID="{96F3A88C-7C80-4A22-BC9C-90C6F6B5C9CC}" presName="centerShape" presStyleLbl="node0" presStyleIdx="0" presStyleCnt="1"/>
      <dgm:spPr/>
      <dgm:t>
        <a:bodyPr/>
        <a:lstStyle/>
        <a:p>
          <a:endParaRPr lang="pt-BR"/>
        </a:p>
      </dgm:t>
    </dgm:pt>
    <dgm:pt modelId="{A9A9290C-7DC1-43B7-ACD5-49B4A090E84A}" type="pres">
      <dgm:prSet presAssocID="{84EDAAFB-4394-4515-8AFA-FFAE738F19F8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B023DB16-A0F6-4E95-A0B2-FAC71E7CB69F}" type="pres">
      <dgm:prSet presAssocID="{29FC38BF-3A21-4811-AB49-2F537A46E1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486234-5DB0-4CE7-B3C7-CCF14611634D}" type="pres">
      <dgm:prSet presAssocID="{676D222B-F404-485C-B6AB-95B62985A931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ACC00CCF-F6E4-46AB-A0DC-D415BC822760}" type="pres">
      <dgm:prSet presAssocID="{1CF57368-41D7-441F-887A-C69A6088CA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6E56F7-1606-4184-98E6-9B94267FE66D}" type="pres">
      <dgm:prSet presAssocID="{518EE810-E82B-4CF5-B803-A804447EF104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66E3584B-406C-432E-905A-1C12BCF1CAB2}" type="pres">
      <dgm:prSet presAssocID="{42B97494-9B68-4122-84D5-DBC365B419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0F8FD7-B889-49E8-A307-EB504E759BC5}" srcId="{96F3A88C-7C80-4A22-BC9C-90C6F6B5C9CC}" destId="{29FC38BF-3A21-4811-AB49-2F537A46E191}" srcOrd="0" destOrd="0" parTransId="{84EDAAFB-4394-4515-8AFA-FFAE738F19F8}" sibTransId="{1AF1E605-685B-4F3E-A544-0037A95DBC04}"/>
    <dgm:cxn modelId="{B75536CD-035C-4B96-89A2-0C9926432DBA}" srcId="{96F3A88C-7C80-4A22-BC9C-90C6F6B5C9CC}" destId="{1CF57368-41D7-441F-887A-C69A6088CA0A}" srcOrd="1" destOrd="0" parTransId="{676D222B-F404-485C-B6AB-95B62985A931}" sibTransId="{1BC28029-3E91-47B2-B7BF-D5A0BF8253CC}"/>
    <dgm:cxn modelId="{8FA79304-BACA-4277-AFBD-7DA5BBA1BED7}" type="presOf" srcId="{518EE810-E82B-4CF5-B803-A804447EF104}" destId="{016E56F7-1606-4184-98E6-9B94267FE66D}" srcOrd="0" destOrd="0" presId="urn:microsoft.com/office/officeart/2005/8/layout/radial4"/>
    <dgm:cxn modelId="{C3DF29F4-C2E0-4297-9F11-69B0CDBE649A}" type="presOf" srcId="{96F3A88C-7C80-4A22-BC9C-90C6F6B5C9CC}" destId="{FED4A5FC-65E5-4F0F-8B2A-BC4EC6CD5F40}" srcOrd="0" destOrd="0" presId="urn:microsoft.com/office/officeart/2005/8/layout/radial4"/>
    <dgm:cxn modelId="{11E9689A-323E-4997-951E-5F4C4272E878}" srcId="{7DD4B6C7-8692-4058-95E9-3B63AA0253BA}" destId="{96F3A88C-7C80-4A22-BC9C-90C6F6B5C9CC}" srcOrd="0" destOrd="0" parTransId="{23B5DC8B-7D48-4F80-8029-3CB571CD49FC}" sibTransId="{FC4E9535-6B7D-4104-9E40-D57DC4AC866B}"/>
    <dgm:cxn modelId="{BB5C4C06-56CD-40C2-A310-6973C931ADAF}" type="presOf" srcId="{84EDAAFB-4394-4515-8AFA-FFAE738F19F8}" destId="{A9A9290C-7DC1-43B7-ACD5-49B4A090E84A}" srcOrd="0" destOrd="0" presId="urn:microsoft.com/office/officeart/2005/8/layout/radial4"/>
    <dgm:cxn modelId="{87FC7D27-D0AD-48A9-9B05-6949F40D0ED5}" type="presOf" srcId="{676D222B-F404-485C-B6AB-95B62985A931}" destId="{B2486234-5DB0-4CE7-B3C7-CCF14611634D}" srcOrd="0" destOrd="0" presId="urn:microsoft.com/office/officeart/2005/8/layout/radial4"/>
    <dgm:cxn modelId="{D8499DE1-F1EC-4E43-82CA-3212F7F338B2}" srcId="{96F3A88C-7C80-4A22-BC9C-90C6F6B5C9CC}" destId="{42B97494-9B68-4122-84D5-DBC365B419D5}" srcOrd="2" destOrd="0" parTransId="{518EE810-E82B-4CF5-B803-A804447EF104}" sibTransId="{F0F467BF-1724-4DBC-B335-E2495010D3FF}"/>
    <dgm:cxn modelId="{1252C33C-F112-4B29-A99D-F3391796915B}" type="presOf" srcId="{42B97494-9B68-4122-84D5-DBC365B419D5}" destId="{66E3584B-406C-432E-905A-1C12BCF1CAB2}" srcOrd="0" destOrd="0" presId="urn:microsoft.com/office/officeart/2005/8/layout/radial4"/>
    <dgm:cxn modelId="{8118A151-817A-4AEE-8B08-DEBC4D9A277D}" type="presOf" srcId="{1CF57368-41D7-441F-887A-C69A6088CA0A}" destId="{ACC00CCF-F6E4-46AB-A0DC-D415BC822760}" srcOrd="0" destOrd="0" presId="urn:microsoft.com/office/officeart/2005/8/layout/radial4"/>
    <dgm:cxn modelId="{50F8A863-1274-402D-9EB0-638A2BC9556A}" type="presOf" srcId="{7DD4B6C7-8692-4058-95E9-3B63AA0253BA}" destId="{87633833-F143-47D6-BB46-AC9D7E1633E4}" srcOrd="0" destOrd="0" presId="urn:microsoft.com/office/officeart/2005/8/layout/radial4"/>
    <dgm:cxn modelId="{540E4085-3A21-42E2-86A1-2DC451A8F6B5}" type="presOf" srcId="{29FC38BF-3A21-4811-AB49-2F537A46E191}" destId="{B023DB16-A0F6-4E95-A0B2-FAC71E7CB69F}" srcOrd="0" destOrd="0" presId="urn:microsoft.com/office/officeart/2005/8/layout/radial4"/>
    <dgm:cxn modelId="{046A0404-B2A1-42E1-B9CF-933617345A05}" type="presParOf" srcId="{87633833-F143-47D6-BB46-AC9D7E1633E4}" destId="{FED4A5FC-65E5-4F0F-8B2A-BC4EC6CD5F40}" srcOrd="0" destOrd="0" presId="urn:microsoft.com/office/officeart/2005/8/layout/radial4"/>
    <dgm:cxn modelId="{C52CDACF-279C-4B72-8E62-37C1BFD680E7}" type="presParOf" srcId="{87633833-F143-47D6-BB46-AC9D7E1633E4}" destId="{A9A9290C-7DC1-43B7-ACD5-49B4A090E84A}" srcOrd="1" destOrd="0" presId="urn:microsoft.com/office/officeart/2005/8/layout/radial4"/>
    <dgm:cxn modelId="{B960F311-7E8F-41D8-9428-DD02833ED7BB}" type="presParOf" srcId="{87633833-F143-47D6-BB46-AC9D7E1633E4}" destId="{B023DB16-A0F6-4E95-A0B2-FAC71E7CB69F}" srcOrd="2" destOrd="0" presId="urn:microsoft.com/office/officeart/2005/8/layout/radial4"/>
    <dgm:cxn modelId="{2492446E-40C1-4DA5-B743-5049D9812594}" type="presParOf" srcId="{87633833-F143-47D6-BB46-AC9D7E1633E4}" destId="{B2486234-5DB0-4CE7-B3C7-CCF14611634D}" srcOrd="3" destOrd="0" presId="urn:microsoft.com/office/officeart/2005/8/layout/radial4"/>
    <dgm:cxn modelId="{89B84F1B-122B-4A71-8BA1-43DABCE5B81C}" type="presParOf" srcId="{87633833-F143-47D6-BB46-AC9D7E1633E4}" destId="{ACC00CCF-F6E4-46AB-A0DC-D415BC822760}" srcOrd="4" destOrd="0" presId="urn:microsoft.com/office/officeart/2005/8/layout/radial4"/>
    <dgm:cxn modelId="{7B56B8BC-5CC2-46E6-A061-C32AAB160C3D}" type="presParOf" srcId="{87633833-F143-47D6-BB46-AC9D7E1633E4}" destId="{016E56F7-1606-4184-98E6-9B94267FE66D}" srcOrd="5" destOrd="0" presId="urn:microsoft.com/office/officeart/2005/8/layout/radial4"/>
    <dgm:cxn modelId="{003B32D3-86C0-4223-A058-8BE419D6FC17}" type="presParOf" srcId="{87633833-F143-47D6-BB46-AC9D7E1633E4}" destId="{66E3584B-406C-432E-905A-1C12BCF1CAB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3814EC-A0F7-4BBE-8DEA-BFE12EA3AC11}" type="doc">
      <dgm:prSet loTypeId="urn:microsoft.com/office/officeart/2005/8/layout/process3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6407E0B7-9648-4A2D-9D41-BF42E2F17F32}">
      <dgm:prSet phldrT="[Texto]"/>
      <dgm:spPr/>
      <dgm:t>
        <a:bodyPr/>
        <a:lstStyle/>
        <a:p>
          <a:r>
            <a:rPr lang="pt-BR" dirty="0" smtClean="0"/>
            <a:t>Início da operação</a:t>
          </a:r>
          <a:endParaRPr lang="pt-BR" dirty="0"/>
        </a:p>
      </dgm:t>
    </dgm:pt>
    <dgm:pt modelId="{3EC49DA2-1EA7-4B38-B3EE-4BC695201B91}" type="parTrans" cxnId="{A86CBC2D-54D9-4BC6-93B1-7DCE59244A45}">
      <dgm:prSet/>
      <dgm:spPr/>
      <dgm:t>
        <a:bodyPr/>
        <a:lstStyle/>
        <a:p>
          <a:endParaRPr lang="pt-BR"/>
        </a:p>
      </dgm:t>
    </dgm:pt>
    <dgm:pt modelId="{D6956E58-FE39-47B8-B8CD-B89AED04B71D}" type="sibTrans" cxnId="{A86CBC2D-54D9-4BC6-93B1-7DCE59244A45}">
      <dgm:prSet/>
      <dgm:spPr/>
      <dgm:t>
        <a:bodyPr/>
        <a:lstStyle/>
        <a:p>
          <a:endParaRPr lang="pt-BR"/>
        </a:p>
      </dgm:t>
    </dgm:pt>
    <dgm:pt modelId="{12F563DF-5D7D-4739-860E-07B1E6FC699F}">
      <dgm:prSet phldrT="[Texto]"/>
      <dgm:spPr/>
      <dgm:t>
        <a:bodyPr/>
        <a:lstStyle/>
        <a:p>
          <a:r>
            <a:rPr lang="pt-BR" dirty="0" smtClean="0"/>
            <a:t>Coleta das contas anuais pelo SICONFI</a:t>
          </a:r>
          <a:endParaRPr lang="pt-BR" dirty="0"/>
        </a:p>
      </dgm:t>
    </dgm:pt>
    <dgm:pt modelId="{8B381A57-2FDD-458D-8B2D-9ACECF875F61}" type="parTrans" cxnId="{9157E958-DD80-42F4-BC76-0D95660BAE10}">
      <dgm:prSet/>
      <dgm:spPr/>
      <dgm:t>
        <a:bodyPr/>
        <a:lstStyle/>
        <a:p>
          <a:endParaRPr lang="pt-BR"/>
        </a:p>
      </dgm:t>
    </dgm:pt>
    <dgm:pt modelId="{0D161CD3-6D80-491D-9BFF-7312AA5EAB39}" type="sibTrans" cxnId="{9157E958-DD80-42F4-BC76-0D95660BAE10}">
      <dgm:prSet/>
      <dgm:spPr/>
      <dgm:t>
        <a:bodyPr/>
        <a:lstStyle/>
        <a:p>
          <a:endParaRPr lang="pt-BR"/>
        </a:p>
      </dgm:t>
    </dgm:pt>
    <dgm:pt modelId="{C6CAD3BF-A749-4758-9522-72CE00CA8B80}">
      <dgm:prSet phldrT="[Texto]"/>
      <dgm:spPr/>
      <dgm:t>
        <a:bodyPr/>
        <a:lstStyle/>
        <a:p>
          <a:r>
            <a:rPr lang="pt-BR" dirty="0" smtClean="0"/>
            <a:t>Fundamento legal</a:t>
          </a:r>
          <a:endParaRPr lang="pt-BR" dirty="0"/>
        </a:p>
      </dgm:t>
    </dgm:pt>
    <dgm:pt modelId="{84CE1BCF-C66D-4446-BEB5-9662B64C101E}" type="parTrans" cxnId="{A098B876-64F2-4C22-9389-49490050C32B}">
      <dgm:prSet/>
      <dgm:spPr/>
      <dgm:t>
        <a:bodyPr/>
        <a:lstStyle/>
        <a:p>
          <a:endParaRPr lang="pt-BR"/>
        </a:p>
      </dgm:t>
    </dgm:pt>
    <dgm:pt modelId="{6895552A-CDED-4476-B7F5-CCB066243E63}" type="sibTrans" cxnId="{A098B876-64F2-4C22-9389-49490050C32B}">
      <dgm:prSet/>
      <dgm:spPr/>
      <dgm:t>
        <a:bodyPr/>
        <a:lstStyle/>
        <a:p>
          <a:endParaRPr lang="pt-BR"/>
        </a:p>
      </dgm:t>
    </dgm:pt>
    <dgm:pt modelId="{3A7968A9-81D5-430A-9EDD-D25445BB4ED6}">
      <dgm:prSet phldrT="[Texto]"/>
      <dgm:spPr/>
      <dgm:t>
        <a:bodyPr/>
        <a:lstStyle/>
        <a:p>
          <a:r>
            <a:rPr lang="pt-BR" dirty="0" smtClean="0"/>
            <a:t>Portaria nº 86/2014</a:t>
          </a:r>
          <a:endParaRPr lang="pt-BR" dirty="0"/>
        </a:p>
      </dgm:t>
    </dgm:pt>
    <dgm:pt modelId="{02AB46B2-7C30-4764-BEEA-5B8A530C557F}" type="parTrans" cxnId="{DED19E5D-F6B6-45FD-9512-48697EFC0D65}">
      <dgm:prSet/>
      <dgm:spPr/>
      <dgm:t>
        <a:bodyPr/>
        <a:lstStyle/>
        <a:p>
          <a:endParaRPr lang="pt-BR"/>
        </a:p>
      </dgm:t>
    </dgm:pt>
    <dgm:pt modelId="{10221A25-5DB2-4866-88B1-910885D8A180}" type="sibTrans" cxnId="{DED19E5D-F6B6-45FD-9512-48697EFC0D65}">
      <dgm:prSet/>
      <dgm:spPr/>
      <dgm:t>
        <a:bodyPr/>
        <a:lstStyle/>
        <a:p>
          <a:endParaRPr lang="pt-BR"/>
        </a:p>
      </dgm:t>
    </dgm:pt>
    <dgm:pt modelId="{791BBD6C-B20B-499D-B490-2B89A3B7B430}">
      <dgm:prSet phldrT="[Texto]"/>
      <dgm:spPr/>
      <dgm:t>
        <a:bodyPr/>
        <a:lstStyle/>
        <a:p>
          <a:r>
            <a:rPr lang="pt-BR" dirty="0" smtClean="0"/>
            <a:t>Objetivo</a:t>
          </a:r>
          <a:endParaRPr lang="pt-BR" dirty="0"/>
        </a:p>
      </dgm:t>
    </dgm:pt>
    <dgm:pt modelId="{08DC8C41-D5DD-4F61-A99C-6C3E8BABF50A}" type="parTrans" cxnId="{9A258815-CA01-4C40-A2E8-AA5C212E0599}">
      <dgm:prSet/>
      <dgm:spPr/>
      <dgm:t>
        <a:bodyPr/>
        <a:lstStyle/>
        <a:p>
          <a:endParaRPr lang="pt-BR"/>
        </a:p>
      </dgm:t>
    </dgm:pt>
    <dgm:pt modelId="{D9B72206-D0CE-4E4F-87D4-8BA5E7E0D32B}" type="sibTrans" cxnId="{9A258815-CA01-4C40-A2E8-AA5C212E0599}">
      <dgm:prSet/>
      <dgm:spPr/>
      <dgm:t>
        <a:bodyPr/>
        <a:lstStyle/>
        <a:p>
          <a:endParaRPr lang="pt-BR"/>
        </a:p>
      </dgm:t>
    </dgm:pt>
    <dgm:pt modelId="{7CCE0C2A-2E51-4B22-B6CF-4AF24057F3F4}">
      <dgm:prSet phldrT="[Texto]"/>
      <dgm:spPr/>
      <dgm:t>
        <a:bodyPr/>
        <a:lstStyle/>
        <a:p>
          <a:r>
            <a:rPr lang="pt-BR" dirty="0" smtClean="0"/>
            <a:t>Consolidar contas referentes ao exercício de 2013</a:t>
          </a:r>
          <a:endParaRPr lang="pt-BR" dirty="0"/>
        </a:p>
      </dgm:t>
    </dgm:pt>
    <dgm:pt modelId="{2F2BF47F-EB66-4426-BEB7-5D2826A19218}" type="parTrans" cxnId="{251C1D76-31B6-4ED1-9883-511C7D462384}">
      <dgm:prSet/>
      <dgm:spPr/>
      <dgm:t>
        <a:bodyPr/>
        <a:lstStyle/>
        <a:p>
          <a:endParaRPr lang="pt-BR"/>
        </a:p>
      </dgm:t>
    </dgm:pt>
    <dgm:pt modelId="{C2B6B770-9C21-4F50-9E53-0D6CA566FDF6}" type="sibTrans" cxnId="{251C1D76-31B6-4ED1-9883-511C7D462384}">
      <dgm:prSet/>
      <dgm:spPr/>
      <dgm:t>
        <a:bodyPr/>
        <a:lstStyle/>
        <a:p>
          <a:endParaRPr lang="pt-BR"/>
        </a:p>
      </dgm:t>
    </dgm:pt>
    <dgm:pt modelId="{54138488-7034-40EF-B71B-A08357B95626}">
      <dgm:prSet phldrT="[Texto]"/>
      <dgm:spPr/>
      <dgm:t>
        <a:bodyPr/>
        <a:lstStyle/>
        <a:p>
          <a:r>
            <a:rPr lang="pt-BR" dirty="0" smtClean="0"/>
            <a:t>2 formatos</a:t>
          </a:r>
          <a:endParaRPr lang="pt-BR" dirty="0"/>
        </a:p>
      </dgm:t>
    </dgm:pt>
    <dgm:pt modelId="{FAA6693E-C221-4D16-B208-03EB322F6EFE}" type="parTrans" cxnId="{137441CE-1F73-4DE6-9069-B8B1CC19C53A}">
      <dgm:prSet/>
      <dgm:spPr/>
      <dgm:t>
        <a:bodyPr/>
        <a:lstStyle/>
        <a:p>
          <a:endParaRPr lang="pt-BR"/>
        </a:p>
      </dgm:t>
    </dgm:pt>
    <dgm:pt modelId="{AC88D80C-F94D-4783-B8F6-9A9FDFF4771B}" type="sibTrans" cxnId="{137441CE-1F73-4DE6-9069-B8B1CC19C53A}">
      <dgm:prSet/>
      <dgm:spPr/>
      <dgm:t>
        <a:bodyPr/>
        <a:lstStyle/>
        <a:p>
          <a:endParaRPr lang="pt-BR"/>
        </a:p>
      </dgm:t>
    </dgm:pt>
    <dgm:pt modelId="{8D6B4CA3-CD4D-47A4-96B0-52940FF15D21}">
      <dgm:prSet phldrT="[Texto]"/>
      <dgm:spPr/>
      <dgm:t>
        <a:bodyPr/>
        <a:lstStyle/>
        <a:p>
          <a:r>
            <a:rPr lang="pt-BR" dirty="0" smtClean="0"/>
            <a:t>Nota técnica nº 2/2014</a:t>
          </a:r>
          <a:endParaRPr lang="pt-BR" dirty="0"/>
        </a:p>
      </dgm:t>
    </dgm:pt>
    <dgm:pt modelId="{A0210C3F-B528-493E-B051-6F06F0EDE05F}" type="parTrans" cxnId="{81E795F0-5753-4910-ACAF-D07C7AC91B0E}">
      <dgm:prSet/>
      <dgm:spPr/>
      <dgm:t>
        <a:bodyPr/>
        <a:lstStyle/>
        <a:p>
          <a:endParaRPr lang="pt-BR"/>
        </a:p>
      </dgm:t>
    </dgm:pt>
    <dgm:pt modelId="{7FE8C42C-77B2-4FEB-9F0B-BB37371085C8}" type="sibTrans" cxnId="{81E795F0-5753-4910-ACAF-D07C7AC91B0E}">
      <dgm:prSet/>
      <dgm:spPr/>
      <dgm:t>
        <a:bodyPr/>
        <a:lstStyle/>
        <a:p>
          <a:endParaRPr lang="pt-BR"/>
        </a:p>
      </dgm:t>
    </dgm:pt>
    <dgm:pt modelId="{9B839FFA-8430-43EE-A00C-5F6CF8221FED}" type="pres">
      <dgm:prSet presAssocID="{883814EC-A0F7-4BBE-8DEA-BFE12EA3AC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FB8A40-767D-4BAD-9E50-205F35A47667}" type="pres">
      <dgm:prSet presAssocID="{6407E0B7-9648-4A2D-9D41-BF42E2F17F32}" presName="composite" presStyleCnt="0"/>
      <dgm:spPr/>
      <dgm:t>
        <a:bodyPr/>
        <a:lstStyle/>
        <a:p>
          <a:endParaRPr lang="pt-BR"/>
        </a:p>
      </dgm:t>
    </dgm:pt>
    <dgm:pt modelId="{A49D2E1F-8571-4C81-B8A7-3962F5335618}" type="pres">
      <dgm:prSet presAssocID="{6407E0B7-9648-4A2D-9D41-BF42E2F17F3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DC4846-D844-4EF8-82D7-6C7438246F16}" type="pres">
      <dgm:prSet presAssocID="{6407E0B7-9648-4A2D-9D41-BF42E2F17F32}" presName="parSh" presStyleLbl="node1" presStyleIdx="0" presStyleCnt="3"/>
      <dgm:spPr/>
      <dgm:t>
        <a:bodyPr/>
        <a:lstStyle/>
        <a:p>
          <a:endParaRPr lang="pt-BR"/>
        </a:p>
      </dgm:t>
    </dgm:pt>
    <dgm:pt modelId="{A7175711-0996-443C-9382-70385B1E6D5B}" type="pres">
      <dgm:prSet presAssocID="{6407E0B7-9648-4A2D-9D41-BF42E2F17F32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D682F7-F245-40AC-93D6-F17788A3867C}" type="pres">
      <dgm:prSet presAssocID="{D6956E58-FE39-47B8-B8CD-B89AED04B71D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0B2FECD-C038-4B7F-9B0A-49BAF0F3675A}" type="pres">
      <dgm:prSet presAssocID="{D6956E58-FE39-47B8-B8CD-B89AED04B71D}" presName="connTx" presStyleLbl="sibTrans2D1" presStyleIdx="0" presStyleCnt="2"/>
      <dgm:spPr/>
      <dgm:t>
        <a:bodyPr/>
        <a:lstStyle/>
        <a:p>
          <a:endParaRPr lang="pt-BR"/>
        </a:p>
      </dgm:t>
    </dgm:pt>
    <dgm:pt modelId="{0512AA54-2CF9-4F8D-B297-549E671B6ABE}" type="pres">
      <dgm:prSet presAssocID="{C6CAD3BF-A749-4758-9522-72CE00CA8B80}" presName="composite" presStyleCnt="0"/>
      <dgm:spPr/>
      <dgm:t>
        <a:bodyPr/>
        <a:lstStyle/>
        <a:p>
          <a:endParaRPr lang="pt-BR"/>
        </a:p>
      </dgm:t>
    </dgm:pt>
    <dgm:pt modelId="{125237BF-8420-4AC2-A35D-CDF9258BB7FB}" type="pres">
      <dgm:prSet presAssocID="{C6CAD3BF-A749-4758-9522-72CE00CA8B8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CA0709-C687-47A7-AC8B-96BEACCEABF9}" type="pres">
      <dgm:prSet presAssocID="{C6CAD3BF-A749-4758-9522-72CE00CA8B80}" presName="parSh" presStyleLbl="node1" presStyleIdx="1" presStyleCnt="3"/>
      <dgm:spPr/>
      <dgm:t>
        <a:bodyPr/>
        <a:lstStyle/>
        <a:p>
          <a:endParaRPr lang="pt-BR"/>
        </a:p>
      </dgm:t>
    </dgm:pt>
    <dgm:pt modelId="{55A05CDC-5399-4A4F-92E5-025115F79E0A}" type="pres">
      <dgm:prSet presAssocID="{C6CAD3BF-A749-4758-9522-72CE00CA8B80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BFE350-6F33-4068-B618-240F815172B2}" type="pres">
      <dgm:prSet presAssocID="{6895552A-CDED-4476-B7F5-CCB066243E63}" presName="sibTrans" presStyleLbl="sibTrans2D1" presStyleIdx="1" presStyleCnt="2"/>
      <dgm:spPr/>
      <dgm:t>
        <a:bodyPr/>
        <a:lstStyle/>
        <a:p>
          <a:endParaRPr lang="pt-BR"/>
        </a:p>
      </dgm:t>
    </dgm:pt>
    <dgm:pt modelId="{680945F4-2A16-45F4-828F-C500A3CD36ED}" type="pres">
      <dgm:prSet presAssocID="{6895552A-CDED-4476-B7F5-CCB066243E63}" presName="connTx" presStyleLbl="sibTrans2D1" presStyleIdx="1" presStyleCnt="2"/>
      <dgm:spPr/>
      <dgm:t>
        <a:bodyPr/>
        <a:lstStyle/>
        <a:p>
          <a:endParaRPr lang="pt-BR"/>
        </a:p>
      </dgm:t>
    </dgm:pt>
    <dgm:pt modelId="{274C062B-49EB-4B96-875D-E59144C07517}" type="pres">
      <dgm:prSet presAssocID="{791BBD6C-B20B-499D-B490-2B89A3B7B430}" presName="composite" presStyleCnt="0"/>
      <dgm:spPr/>
      <dgm:t>
        <a:bodyPr/>
        <a:lstStyle/>
        <a:p>
          <a:endParaRPr lang="pt-BR"/>
        </a:p>
      </dgm:t>
    </dgm:pt>
    <dgm:pt modelId="{20021683-2176-4D22-985F-68159F2F61D4}" type="pres">
      <dgm:prSet presAssocID="{791BBD6C-B20B-499D-B490-2B89A3B7B43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2E0A40-EDE4-4F90-8B0F-C79A78919AD7}" type="pres">
      <dgm:prSet presAssocID="{791BBD6C-B20B-499D-B490-2B89A3B7B430}" presName="parSh" presStyleLbl="node1" presStyleIdx="2" presStyleCnt="3"/>
      <dgm:spPr/>
      <dgm:t>
        <a:bodyPr/>
        <a:lstStyle/>
        <a:p>
          <a:endParaRPr lang="pt-BR"/>
        </a:p>
      </dgm:t>
    </dgm:pt>
    <dgm:pt modelId="{5C34C1CC-0A69-4309-8897-165B3B9CE4F8}" type="pres">
      <dgm:prSet presAssocID="{791BBD6C-B20B-499D-B490-2B89A3B7B43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7441CE-1F73-4DE6-9069-B8B1CC19C53A}" srcId="{6407E0B7-9648-4A2D-9D41-BF42E2F17F32}" destId="{54138488-7034-40EF-B71B-A08357B95626}" srcOrd="1" destOrd="0" parTransId="{FAA6693E-C221-4D16-B208-03EB322F6EFE}" sibTransId="{AC88D80C-F94D-4783-B8F6-9A9FDFF4771B}"/>
    <dgm:cxn modelId="{A86CBC2D-54D9-4BC6-93B1-7DCE59244A45}" srcId="{883814EC-A0F7-4BBE-8DEA-BFE12EA3AC11}" destId="{6407E0B7-9648-4A2D-9D41-BF42E2F17F32}" srcOrd="0" destOrd="0" parTransId="{3EC49DA2-1EA7-4B38-B3EE-4BC695201B91}" sibTransId="{D6956E58-FE39-47B8-B8CD-B89AED04B71D}"/>
    <dgm:cxn modelId="{251C1D76-31B6-4ED1-9883-511C7D462384}" srcId="{791BBD6C-B20B-499D-B490-2B89A3B7B430}" destId="{7CCE0C2A-2E51-4B22-B6CF-4AF24057F3F4}" srcOrd="0" destOrd="0" parTransId="{2F2BF47F-EB66-4426-BEB7-5D2826A19218}" sibTransId="{C2B6B770-9C21-4F50-9E53-0D6CA566FDF6}"/>
    <dgm:cxn modelId="{81E795F0-5753-4910-ACAF-D07C7AC91B0E}" srcId="{C6CAD3BF-A749-4758-9522-72CE00CA8B80}" destId="{8D6B4CA3-CD4D-47A4-96B0-52940FF15D21}" srcOrd="1" destOrd="0" parTransId="{A0210C3F-B528-493E-B051-6F06F0EDE05F}" sibTransId="{7FE8C42C-77B2-4FEB-9F0B-BB37371085C8}"/>
    <dgm:cxn modelId="{89598CA7-4CCD-412D-ADDA-231DCF5C0974}" type="presOf" srcId="{7CCE0C2A-2E51-4B22-B6CF-4AF24057F3F4}" destId="{5C34C1CC-0A69-4309-8897-165B3B9CE4F8}" srcOrd="0" destOrd="0" presId="urn:microsoft.com/office/officeart/2005/8/layout/process3"/>
    <dgm:cxn modelId="{D46A9040-AF84-48E1-8700-63B7F7BA3F35}" type="presOf" srcId="{54138488-7034-40EF-B71B-A08357B95626}" destId="{A7175711-0996-443C-9382-70385B1E6D5B}" srcOrd="0" destOrd="1" presId="urn:microsoft.com/office/officeart/2005/8/layout/process3"/>
    <dgm:cxn modelId="{A808C47C-40C1-47F1-9E46-E7DB62D176EC}" type="presOf" srcId="{12F563DF-5D7D-4739-860E-07B1E6FC699F}" destId="{A7175711-0996-443C-9382-70385B1E6D5B}" srcOrd="0" destOrd="0" presId="urn:microsoft.com/office/officeart/2005/8/layout/process3"/>
    <dgm:cxn modelId="{47AB30A3-FF2B-4F12-82EC-55AA5B984A64}" type="presOf" srcId="{791BBD6C-B20B-499D-B490-2B89A3B7B430}" destId="{20021683-2176-4D22-985F-68159F2F61D4}" srcOrd="0" destOrd="0" presId="urn:microsoft.com/office/officeart/2005/8/layout/process3"/>
    <dgm:cxn modelId="{74A69005-32A9-4CAD-BC21-EBDFC70D8240}" type="presOf" srcId="{3A7968A9-81D5-430A-9EDD-D25445BB4ED6}" destId="{55A05CDC-5399-4A4F-92E5-025115F79E0A}" srcOrd="0" destOrd="0" presId="urn:microsoft.com/office/officeart/2005/8/layout/process3"/>
    <dgm:cxn modelId="{9157E958-DD80-42F4-BC76-0D95660BAE10}" srcId="{6407E0B7-9648-4A2D-9D41-BF42E2F17F32}" destId="{12F563DF-5D7D-4739-860E-07B1E6FC699F}" srcOrd="0" destOrd="0" parTransId="{8B381A57-2FDD-458D-8B2D-9ACECF875F61}" sibTransId="{0D161CD3-6D80-491D-9BFF-7312AA5EAB39}"/>
    <dgm:cxn modelId="{47253396-335F-4036-B2EC-953147DDD028}" type="presOf" srcId="{C6CAD3BF-A749-4758-9522-72CE00CA8B80}" destId="{125237BF-8420-4AC2-A35D-CDF9258BB7FB}" srcOrd="0" destOrd="0" presId="urn:microsoft.com/office/officeart/2005/8/layout/process3"/>
    <dgm:cxn modelId="{64CE2D55-B806-4011-B53A-B49D36DB374E}" type="presOf" srcId="{6895552A-CDED-4476-B7F5-CCB066243E63}" destId="{680945F4-2A16-45F4-828F-C500A3CD36ED}" srcOrd="1" destOrd="0" presId="urn:microsoft.com/office/officeart/2005/8/layout/process3"/>
    <dgm:cxn modelId="{4159D434-AA54-4D1A-95B8-CFBE975CF729}" type="presOf" srcId="{883814EC-A0F7-4BBE-8DEA-BFE12EA3AC11}" destId="{9B839FFA-8430-43EE-A00C-5F6CF8221FED}" srcOrd="0" destOrd="0" presId="urn:microsoft.com/office/officeart/2005/8/layout/process3"/>
    <dgm:cxn modelId="{A098B876-64F2-4C22-9389-49490050C32B}" srcId="{883814EC-A0F7-4BBE-8DEA-BFE12EA3AC11}" destId="{C6CAD3BF-A749-4758-9522-72CE00CA8B80}" srcOrd="1" destOrd="0" parTransId="{84CE1BCF-C66D-4446-BEB5-9662B64C101E}" sibTransId="{6895552A-CDED-4476-B7F5-CCB066243E63}"/>
    <dgm:cxn modelId="{D096973A-7E82-4DF8-BAD1-520FF72CAD53}" type="presOf" srcId="{C6CAD3BF-A749-4758-9522-72CE00CA8B80}" destId="{FACA0709-C687-47A7-AC8B-96BEACCEABF9}" srcOrd="1" destOrd="0" presId="urn:microsoft.com/office/officeart/2005/8/layout/process3"/>
    <dgm:cxn modelId="{A27DD253-BF36-4BA8-BE59-7E6C52B68429}" type="presOf" srcId="{6407E0B7-9648-4A2D-9D41-BF42E2F17F32}" destId="{A49D2E1F-8571-4C81-B8A7-3962F5335618}" srcOrd="0" destOrd="0" presId="urn:microsoft.com/office/officeart/2005/8/layout/process3"/>
    <dgm:cxn modelId="{AB6B25E1-92F2-455C-B6E2-F6975739D448}" type="presOf" srcId="{8D6B4CA3-CD4D-47A4-96B0-52940FF15D21}" destId="{55A05CDC-5399-4A4F-92E5-025115F79E0A}" srcOrd="0" destOrd="1" presId="urn:microsoft.com/office/officeart/2005/8/layout/process3"/>
    <dgm:cxn modelId="{E82F7326-8D78-4412-BEE1-347B6322687A}" type="presOf" srcId="{D6956E58-FE39-47B8-B8CD-B89AED04B71D}" destId="{86D682F7-F245-40AC-93D6-F17788A3867C}" srcOrd="0" destOrd="0" presId="urn:microsoft.com/office/officeart/2005/8/layout/process3"/>
    <dgm:cxn modelId="{4BB0E076-311E-4427-B4B7-CB43BB0176A3}" type="presOf" srcId="{D6956E58-FE39-47B8-B8CD-B89AED04B71D}" destId="{50B2FECD-C038-4B7F-9B0A-49BAF0F3675A}" srcOrd="1" destOrd="0" presId="urn:microsoft.com/office/officeart/2005/8/layout/process3"/>
    <dgm:cxn modelId="{2D99ACD3-DE44-4467-B8B9-869AF0D9FAD3}" type="presOf" srcId="{6407E0B7-9648-4A2D-9D41-BF42E2F17F32}" destId="{C6DC4846-D844-4EF8-82D7-6C7438246F16}" srcOrd="1" destOrd="0" presId="urn:microsoft.com/office/officeart/2005/8/layout/process3"/>
    <dgm:cxn modelId="{38118FBD-4713-47A4-A0C6-5D8E2CA3F058}" type="presOf" srcId="{6895552A-CDED-4476-B7F5-CCB066243E63}" destId="{09BFE350-6F33-4068-B618-240F815172B2}" srcOrd="0" destOrd="0" presId="urn:microsoft.com/office/officeart/2005/8/layout/process3"/>
    <dgm:cxn modelId="{D0C292BC-D215-49F5-BB82-FCE6C43AB381}" type="presOf" srcId="{791BBD6C-B20B-499D-B490-2B89A3B7B430}" destId="{662E0A40-EDE4-4F90-8B0F-C79A78919AD7}" srcOrd="1" destOrd="0" presId="urn:microsoft.com/office/officeart/2005/8/layout/process3"/>
    <dgm:cxn modelId="{DED19E5D-F6B6-45FD-9512-48697EFC0D65}" srcId="{C6CAD3BF-A749-4758-9522-72CE00CA8B80}" destId="{3A7968A9-81D5-430A-9EDD-D25445BB4ED6}" srcOrd="0" destOrd="0" parTransId="{02AB46B2-7C30-4764-BEEA-5B8A530C557F}" sibTransId="{10221A25-5DB2-4866-88B1-910885D8A180}"/>
    <dgm:cxn modelId="{9A258815-CA01-4C40-A2E8-AA5C212E0599}" srcId="{883814EC-A0F7-4BBE-8DEA-BFE12EA3AC11}" destId="{791BBD6C-B20B-499D-B490-2B89A3B7B430}" srcOrd="2" destOrd="0" parTransId="{08DC8C41-D5DD-4F61-A99C-6C3E8BABF50A}" sibTransId="{D9B72206-D0CE-4E4F-87D4-8BA5E7E0D32B}"/>
    <dgm:cxn modelId="{5CE4AEE5-7929-41B6-96D5-F50DFB937297}" type="presParOf" srcId="{9B839FFA-8430-43EE-A00C-5F6CF8221FED}" destId="{B3FB8A40-767D-4BAD-9E50-205F35A47667}" srcOrd="0" destOrd="0" presId="urn:microsoft.com/office/officeart/2005/8/layout/process3"/>
    <dgm:cxn modelId="{35B301BE-DB55-4516-8646-0C2C2D6E7F37}" type="presParOf" srcId="{B3FB8A40-767D-4BAD-9E50-205F35A47667}" destId="{A49D2E1F-8571-4C81-B8A7-3962F5335618}" srcOrd="0" destOrd="0" presId="urn:microsoft.com/office/officeart/2005/8/layout/process3"/>
    <dgm:cxn modelId="{6F91CF21-0D20-4353-8550-E1F5AF4693C0}" type="presParOf" srcId="{B3FB8A40-767D-4BAD-9E50-205F35A47667}" destId="{C6DC4846-D844-4EF8-82D7-6C7438246F16}" srcOrd="1" destOrd="0" presId="urn:microsoft.com/office/officeart/2005/8/layout/process3"/>
    <dgm:cxn modelId="{B8127C87-C448-4B9C-8891-A8717C265D2B}" type="presParOf" srcId="{B3FB8A40-767D-4BAD-9E50-205F35A47667}" destId="{A7175711-0996-443C-9382-70385B1E6D5B}" srcOrd="2" destOrd="0" presId="urn:microsoft.com/office/officeart/2005/8/layout/process3"/>
    <dgm:cxn modelId="{87A7409F-14A0-4FC6-9A9C-6F2A8B573FA7}" type="presParOf" srcId="{9B839FFA-8430-43EE-A00C-5F6CF8221FED}" destId="{86D682F7-F245-40AC-93D6-F17788A3867C}" srcOrd="1" destOrd="0" presId="urn:microsoft.com/office/officeart/2005/8/layout/process3"/>
    <dgm:cxn modelId="{9E0452B6-6743-416A-BA7B-F73DF131646B}" type="presParOf" srcId="{86D682F7-F245-40AC-93D6-F17788A3867C}" destId="{50B2FECD-C038-4B7F-9B0A-49BAF0F3675A}" srcOrd="0" destOrd="0" presId="urn:microsoft.com/office/officeart/2005/8/layout/process3"/>
    <dgm:cxn modelId="{E3DF947F-5A0C-4C1C-A4AA-450258518C03}" type="presParOf" srcId="{9B839FFA-8430-43EE-A00C-5F6CF8221FED}" destId="{0512AA54-2CF9-4F8D-B297-549E671B6ABE}" srcOrd="2" destOrd="0" presId="urn:microsoft.com/office/officeart/2005/8/layout/process3"/>
    <dgm:cxn modelId="{240D0668-9EBF-4439-8052-2F360D8D3A08}" type="presParOf" srcId="{0512AA54-2CF9-4F8D-B297-549E671B6ABE}" destId="{125237BF-8420-4AC2-A35D-CDF9258BB7FB}" srcOrd="0" destOrd="0" presId="urn:microsoft.com/office/officeart/2005/8/layout/process3"/>
    <dgm:cxn modelId="{2DAEEA0A-E694-4015-BC7F-E6B8ECCF5F0F}" type="presParOf" srcId="{0512AA54-2CF9-4F8D-B297-549E671B6ABE}" destId="{FACA0709-C687-47A7-AC8B-96BEACCEABF9}" srcOrd="1" destOrd="0" presId="urn:microsoft.com/office/officeart/2005/8/layout/process3"/>
    <dgm:cxn modelId="{390C594A-8BA2-4752-8AD1-32CB13F22834}" type="presParOf" srcId="{0512AA54-2CF9-4F8D-B297-549E671B6ABE}" destId="{55A05CDC-5399-4A4F-92E5-025115F79E0A}" srcOrd="2" destOrd="0" presId="urn:microsoft.com/office/officeart/2005/8/layout/process3"/>
    <dgm:cxn modelId="{462A1012-F350-4C59-80A6-1434BAB3373B}" type="presParOf" srcId="{9B839FFA-8430-43EE-A00C-5F6CF8221FED}" destId="{09BFE350-6F33-4068-B618-240F815172B2}" srcOrd="3" destOrd="0" presId="urn:microsoft.com/office/officeart/2005/8/layout/process3"/>
    <dgm:cxn modelId="{93D99B4B-2F40-4A2F-B3B1-B84BF0D9E7E2}" type="presParOf" srcId="{09BFE350-6F33-4068-B618-240F815172B2}" destId="{680945F4-2A16-45F4-828F-C500A3CD36ED}" srcOrd="0" destOrd="0" presId="urn:microsoft.com/office/officeart/2005/8/layout/process3"/>
    <dgm:cxn modelId="{6AA5A229-4888-4B11-BDE4-47A1A3BBF6EA}" type="presParOf" srcId="{9B839FFA-8430-43EE-A00C-5F6CF8221FED}" destId="{274C062B-49EB-4B96-875D-E59144C07517}" srcOrd="4" destOrd="0" presId="urn:microsoft.com/office/officeart/2005/8/layout/process3"/>
    <dgm:cxn modelId="{758D7821-2740-475D-9B5B-8AB80BA33303}" type="presParOf" srcId="{274C062B-49EB-4B96-875D-E59144C07517}" destId="{20021683-2176-4D22-985F-68159F2F61D4}" srcOrd="0" destOrd="0" presId="urn:microsoft.com/office/officeart/2005/8/layout/process3"/>
    <dgm:cxn modelId="{FD1BCBA1-3D9E-4CE4-945F-C0C5E5EB1AE0}" type="presParOf" srcId="{274C062B-49EB-4B96-875D-E59144C07517}" destId="{662E0A40-EDE4-4F90-8B0F-C79A78919AD7}" srcOrd="1" destOrd="0" presId="urn:microsoft.com/office/officeart/2005/8/layout/process3"/>
    <dgm:cxn modelId="{FE9A5A65-6ABD-4A17-AD6A-29807E39FDE2}" type="presParOf" srcId="{274C062B-49EB-4B96-875D-E59144C07517}" destId="{5C34C1CC-0A69-4309-8897-165B3B9CE4F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5D51F66-F3C8-4C97-B71B-C169327243D3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BC3663EA-5D9C-4D6D-8A68-82AD6099FAFC}">
      <dgm:prSet phldrT="[Texto]" custT="1"/>
      <dgm:spPr/>
      <dgm:t>
        <a:bodyPr/>
        <a:lstStyle/>
        <a:p>
          <a:r>
            <a:rPr lang="pt-BR" sz="4400" dirty="0" smtClean="0"/>
            <a:t>Portaria 86/14</a:t>
          </a:r>
          <a:endParaRPr lang="pt-BR" sz="4400" dirty="0"/>
        </a:p>
      </dgm:t>
    </dgm:pt>
    <dgm:pt modelId="{9E8395E0-336F-4930-86CF-A88E09DDEC81}" type="parTrans" cxnId="{0CC6C792-B5AC-48B0-A132-D140FB00B235}">
      <dgm:prSet/>
      <dgm:spPr/>
      <dgm:t>
        <a:bodyPr/>
        <a:lstStyle/>
        <a:p>
          <a:endParaRPr lang="pt-BR"/>
        </a:p>
      </dgm:t>
    </dgm:pt>
    <dgm:pt modelId="{51D92816-0418-4163-BD7A-EB18147C15B0}" type="sibTrans" cxnId="{0CC6C792-B5AC-48B0-A132-D140FB00B235}">
      <dgm:prSet/>
      <dgm:spPr/>
      <dgm:t>
        <a:bodyPr/>
        <a:lstStyle/>
        <a:p>
          <a:endParaRPr lang="pt-BR"/>
        </a:p>
      </dgm:t>
    </dgm:pt>
    <dgm:pt modelId="{F0F4BD38-D1D7-427B-A695-F3931FF41509}">
      <dgm:prSet phldrT="[Texto]"/>
      <dgm:spPr/>
      <dgm:t>
        <a:bodyPr/>
        <a:lstStyle/>
        <a:p>
          <a:r>
            <a:rPr lang="pt-BR" dirty="0" smtClean="0"/>
            <a:t>Escopo</a:t>
          </a:r>
          <a:endParaRPr lang="pt-BR" dirty="0"/>
        </a:p>
      </dgm:t>
    </dgm:pt>
    <dgm:pt modelId="{A9C866E2-C8ED-439A-BF36-FEA449EF0D5C}" type="parTrans" cxnId="{FB1AAA3E-4E1E-4084-8E0E-D14B15F91590}">
      <dgm:prSet/>
      <dgm:spPr/>
      <dgm:t>
        <a:bodyPr/>
        <a:lstStyle/>
        <a:p>
          <a:endParaRPr lang="pt-BR"/>
        </a:p>
      </dgm:t>
    </dgm:pt>
    <dgm:pt modelId="{0C4BD17B-8A8A-4C11-9432-A7C9EEF76C77}" type="sibTrans" cxnId="{FB1AAA3E-4E1E-4084-8E0E-D14B15F91590}">
      <dgm:prSet/>
      <dgm:spPr/>
      <dgm:t>
        <a:bodyPr/>
        <a:lstStyle/>
        <a:p>
          <a:endParaRPr lang="pt-BR"/>
        </a:p>
      </dgm:t>
    </dgm:pt>
    <dgm:pt modelId="{7AC753B9-CC85-4A1A-B754-A691FC7598FA}">
      <dgm:prSet phldrT="[Texto]"/>
      <dgm:spPr/>
      <dgm:t>
        <a:bodyPr/>
        <a:lstStyle/>
        <a:p>
          <a:r>
            <a:rPr lang="pt-BR" dirty="0" smtClean="0"/>
            <a:t>Formatos</a:t>
          </a:r>
          <a:endParaRPr lang="pt-BR" dirty="0"/>
        </a:p>
      </dgm:t>
    </dgm:pt>
    <dgm:pt modelId="{5CDB120A-7C3B-4028-BF5F-1FA897C54F11}" type="parTrans" cxnId="{E24EAB0F-4E7D-48A0-BBAE-8C5C73C1CE45}">
      <dgm:prSet/>
      <dgm:spPr/>
      <dgm:t>
        <a:bodyPr/>
        <a:lstStyle/>
        <a:p>
          <a:endParaRPr lang="pt-BR"/>
        </a:p>
      </dgm:t>
    </dgm:pt>
    <dgm:pt modelId="{8B15399E-42E5-47DF-AB6B-676273F3B60E}" type="sibTrans" cxnId="{E24EAB0F-4E7D-48A0-BBAE-8C5C73C1CE45}">
      <dgm:prSet/>
      <dgm:spPr/>
      <dgm:t>
        <a:bodyPr/>
        <a:lstStyle/>
        <a:p>
          <a:endParaRPr lang="pt-BR"/>
        </a:p>
      </dgm:t>
    </dgm:pt>
    <dgm:pt modelId="{07312DD2-8DC1-4CE3-A226-2C9BE7DB7353}">
      <dgm:prSet phldrT="[Texto]" custT="1"/>
      <dgm:spPr/>
      <dgm:t>
        <a:bodyPr/>
        <a:lstStyle/>
        <a:p>
          <a:r>
            <a:rPr lang="pt-BR" sz="4400" dirty="0" smtClean="0"/>
            <a:t>Nota técnica</a:t>
          </a:r>
          <a:endParaRPr lang="pt-BR" sz="4400" dirty="0"/>
        </a:p>
      </dgm:t>
    </dgm:pt>
    <dgm:pt modelId="{17F91A75-1C6D-42CA-A452-B5B29D4017B4}" type="parTrans" cxnId="{D49015F0-6113-47D5-BEA6-AE4BAA43EC8B}">
      <dgm:prSet/>
      <dgm:spPr/>
      <dgm:t>
        <a:bodyPr/>
        <a:lstStyle/>
        <a:p>
          <a:endParaRPr lang="pt-BR"/>
        </a:p>
      </dgm:t>
    </dgm:pt>
    <dgm:pt modelId="{44A4863A-856F-4A6D-A605-BB45981C6DF8}" type="sibTrans" cxnId="{D49015F0-6113-47D5-BEA6-AE4BAA43EC8B}">
      <dgm:prSet/>
      <dgm:spPr/>
      <dgm:t>
        <a:bodyPr/>
        <a:lstStyle/>
        <a:p>
          <a:endParaRPr lang="pt-BR"/>
        </a:p>
      </dgm:t>
    </dgm:pt>
    <dgm:pt modelId="{DD4A8F67-5D28-4E47-B7ED-42356DE4D059}">
      <dgm:prSet phldrT="[Texto]"/>
      <dgm:spPr/>
      <dgm:t>
        <a:bodyPr/>
        <a:lstStyle/>
        <a:p>
          <a:r>
            <a:rPr lang="pt-BR" dirty="0" smtClean="0"/>
            <a:t>Contas anuais ref. 2013</a:t>
          </a:r>
          <a:endParaRPr lang="pt-BR" dirty="0"/>
        </a:p>
      </dgm:t>
    </dgm:pt>
    <dgm:pt modelId="{6B72FA37-9820-4E0C-B5F2-A08862D88CCD}" type="parTrans" cxnId="{5AC34A47-D5F8-412F-ACC5-3E9ABEBD381A}">
      <dgm:prSet/>
      <dgm:spPr/>
      <dgm:t>
        <a:bodyPr/>
        <a:lstStyle/>
        <a:p>
          <a:endParaRPr lang="pt-BR"/>
        </a:p>
      </dgm:t>
    </dgm:pt>
    <dgm:pt modelId="{D165E1F9-5F03-4D17-9250-2DB4ACD2522B}" type="sibTrans" cxnId="{5AC34A47-D5F8-412F-ACC5-3E9ABEBD381A}">
      <dgm:prSet/>
      <dgm:spPr/>
      <dgm:t>
        <a:bodyPr/>
        <a:lstStyle/>
        <a:p>
          <a:endParaRPr lang="pt-BR"/>
        </a:p>
      </dgm:t>
    </dgm:pt>
    <dgm:pt modelId="{DF99C804-F5B2-4652-B1B7-24ABEC1947F6}">
      <dgm:prSet phldrT="[Texto]"/>
      <dgm:spPr/>
      <dgm:t>
        <a:bodyPr/>
        <a:lstStyle/>
        <a:p>
          <a:r>
            <a:rPr lang="pt-BR" dirty="0" smtClean="0"/>
            <a:t>QDCC x DCA</a:t>
          </a:r>
          <a:endParaRPr lang="pt-BR" dirty="0"/>
        </a:p>
      </dgm:t>
    </dgm:pt>
    <dgm:pt modelId="{7497BABB-272A-475F-A88C-88B996A19485}" type="parTrans" cxnId="{891C3209-A401-4C30-8F20-EE28E5EC1BD7}">
      <dgm:prSet/>
      <dgm:spPr/>
      <dgm:t>
        <a:bodyPr/>
        <a:lstStyle/>
        <a:p>
          <a:endParaRPr lang="pt-BR"/>
        </a:p>
      </dgm:t>
    </dgm:pt>
    <dgm:pt modelId="{1433628D-379E-4423-ABDB-F47E9E08DB02}" type="sibTrans" cxnId="{891C3209-A401-4C30-8F20-EE28E5EC1BD7}">
      <dgm:prSet/>
      <dgm:spPr/>
      <dgm:t>
        <a:bodyPr/>
        <a:lstStyle/>
        <a:p>
          <a:endParaRPr lang="pt-BR"/>
        </a:p>
      </dgm:t>
    </dgm:pt>
    <dgm:pt modelId="{7B53E13E-C428-4C09-AA42-265AC71687FE}">
      <dgm:prSet/>
      <dgm:spPr/>
      <dgm:t>
        <a:bodyPr/>
        <a:lstStyle/>
        <a:p>
          <a:r>
            <a:rPr lang="pt-BR" dirty="0" smtClean="0"/>
            <a:t>Homologação dos dados</a:t>
          </a:r>
          <a:endParaRPr lang="pt-BR" dirty="0"/>
        </a:p>
      </dgm:t>
    </dgm:pt>
    <dgm:pt modelId="{08262359-CB5B-4808-B054-FE65560F248C}" type="parTrans" cxnId="{40D53350-14A6-4C9D-9A85-D1D2B0D84ED4}">
      <dgm:prSet/>
      <dgm:spPr/>
      <dgm:t>
        <a:bodyPr/>
        <a:lstStyle/>
        <a:p>
          <a:endParaRPr lang="pt-BR"/>
        </a:p>
      </dgm:t>
    </dgm:pt>
    <dgm:pt modelId="{762E4C84-8A81-47AB-9DD1-88C960AD891F}" type="sibTrans" cxnId="{40D53350-14A6-4C9D-9A85-D1D2B0D84ED4}">
      <dgm:prSet/>
      <dgm:spPr/>
      <dgm:t>
        <a:bodyPr/>
        <a:lstStyle/>
        <a:p>
          <a:endParaRPr lang="pt-BR"/>
        </a:p>
      </dgm:t>
    </dgm:pt>
    <dgm:pt modelId="{83DED7C5-0278-4549-8FAF-E2726644B406}">
      <dgm:prSet/>
      <dgm:spPr/>
      <dgm:t>
        <a:bodyPr/>
        <a:lstStyle/>
        <a:p>
          <a:r>
            <a:rPr lang="pt-BR" dirty="0" smtClean="0"/>
            <a:t>Processo automático distinto do atual</a:t>
          </a:r>
          <a:endParaRPr lang="pt-BR" dirty="0"/>
        </a:p>
      </dgm:t>
    </dgm:pt>
    <dgm:pt modelId="{A5D4663D-450D-4728-AF66-24FDCC343633}" type="parTrans" cxnId="{EA2DF6BA-D990-4981-8707-9AE6EE84F1BB}">
      <dgm:prSet/>
      <dgm:spPr/>
      <dgm:t>
        <a:bodyPr/>
        <a:lstStyle/>
        <a:p>
          <a:endParaRPr lang="pt-BR"/>
        </a:p>
      </dgm:t>
    </dgm:pt>
    <dgm:pt modelId="{F0841AD9-EB37-40E7-A109-59975F0312E0}" type="sibTrans" cxnId="{EA2DF6BA-D990-4981-8707-9AE6EE84F1BB}">
      <dgm:prSet/>
      <dgm:spPr/>
      <dgm:t>
        <a:bodyPr/>
        <a:lstStyle/>
        <a:p>
          <a:endParaRPr lang="pt-BR"/>
        </a:p>
      </dgm:t>
    </dgm:pt>
    <dgm:pt modelId="{562D2F32-AEC4-43DB-9373-43FF46822BE2}">
      <dgm:prSet/>
      <dgm:spPr/>
      <dgm:t>
        <a:bodyPr/>
        <a:lstStyle/>
        <a:p>
          <a:r>
            <a:rPr lang="pt-BR" dirty="0" smtClean="0"/>
            <a:t>Titular do Poder Executivo</a:t>
          </a:r>
          <a:endParaRPr lang="pt-BR" dirty="0"/>
        </a:p>
      </dgm:t>
    </dgm:pt>
    <dgm:pt modelId="{89DF2488-DCBC-435F-90AC-77EECD9A5207}" type="parTrans" cxnId="{77E6E055-6E33-4D18-8A34-FA46C97182B0}">
      <dgm:prSet/>
      <dgm:spPr/>
      <dgm:t>
        <a:bodyPr/>
        <a:lstStyle/>
        <a:p>
          <a:endParaRPr lang="pt-BR"/>
        </a:p>
      </dgm:t>
    </dgm:pt>
    <dgm:pt modelId="{73ED216C-1E38-4992-97EB-34C1A2D8AE0F}" type="sibTrans" cxnId="{77E6E055-6E33-4D18-8A34-FA46C97182B0}">
      <dgm:prSet/>
      <dgm:spPr/>
      <dgm:t>
        <a:bodyPr/>
        <a:lstStyle/>
        <a:p>
          <a:endParaRPr lang="pt-BR"/>
        </a:p>
      </dgm:t>
    </dgm:pt>
    <dgm:pt modelId="{D50638BD-F8A8-4BBA-851D-D54DBD3F89B8}">
      <dgm:prSet/>
      <dgm:spPr/>
      <dgm:t>
        <a:bodyPr/>
        <a:lstStyle/>
        <a:p>
          <a:r>
            <a:rPr lang="pt-BR" dirty="0" smtClean="0"/>
            <a:t>Prefeito / Governador – assina digitalmente</a:t>
          </a:r>
          <a:endParaRPr lang="pt-BR" dirty="0"/>
        </a:p>
      </dgm:t>
    </dgm:pt>
    <dgm:pt modelId="{B033CE4F-9F63-42DA-BEA5-78EB3132FCA7}" type="parTrans" cxnId="{4AAB8D6A-6DBC-461C-9FBB-8C33B3514CBB}">
      <dgm:prSet/>
      <dgm:spPr/>
      <dgm:t>
        <a:bodyPr/>
        <a:lstStyle/>
        <a:p>
          <a:endParaRPr lang="pt-BR"/>
        </a:p>
      </dgm:t>
    </dgm:pt>
    <dgm:pt modelId="{213910A9-B2BB-4D10-AC2A-9852F9F59D4E}" type="sibTrans" cxnId="{4AAB8D6A-6DBC-461C-9FBB-8C33B3514CBB}">
      <dgm:prSet/>
      <dgm:spPr/>
      <dgm:t>
        <a:bodyPr/>
        <a:lstStyle/>
        <a:p>
          <a:endParaRPr lang="pt-BR"/>
        </a:p>
      </dgm:t>
    </dgm:pt>
    <dgm:pt modelId="{C9F0A4FD-D0DD-453C-A3D4-48B6F50FEE02}">
      <dgm:prSet/>
      <dgm:spPr/>
      <dgm:t>
        <a:bodyPr/>
        <a:lstStyle/>
        <a:p>
          <a:r>
            <a:rPr lang="pt-BR" dirty="0" smtClean="0"/>
            <a:t>Profissional Contabilista</a:t>
          </a:r>
          <a:endParaRPr lang="pt-BR" dirty="0"/>
        </a:p>
      </dgm:t>
    </dgm:pt>
    <dgm:pt modelId="{F7A77E98-2F79-452A-9C3A-3990D917C1E4}" type="parTrans" cxnId="{25F7679A-4125-448F-A391-23888C6BA126}">
      <dgm:prSet/>
      <dgm:spPr/>
      <dgm:t>
        <a:bodyPr/>
        <a:lstStyle/>
        <a:p>
          <a:endParaRPr lang="pt-BR"/>
        </a:p>
      </dgm:t>
    </dgm:pt>
    <dgm:pt modelId="{1956F09C-3489-410E-AB70-583C7BBA0DFF}" type="sibTrans" cxnId="{25F7679A-4125-448F-A391-23888C6BA126}">
      <dgm:prSet/>
      <dgm:spPr/>
      <dgm:t>
        <a:bodyPr/>
        <a:lstStyle/>
        <a:p>
          <a:endParaRPr lang="pt-BR"/>
        </a:p>
      </dgm:t>
    </dgm:pt>
    <dgm:pt modelId="{79BA450E-ED4F-4E63-88AE-A125ADA96C7A}">
      <dgm:prSet/>
      <dgm:spPr/>
      <dgm:t>
        <a:bodyPr/>
        <a:lstStyle/>
        <a:p>
          <a:r>
            <a:rPr lang="pt-BR" dirty="0" smtClean="0"/>
            <a:t>Confirma previamente os dados</a:t>
          </a:r>
          <a:endParaRPr lang="pt-BR" dirty="0"/>
        </a:p>
      </dgm:t>
    </dgm:pt>
    <dgm:pt modelId="{63BB9E77-660C-4A7E-8B9C-54C64F642007}" type="parTrans" cxnId="{9ED5FB0F-B897-4768-A479-81F7239AA96D}">
      <dgm:prSet/>
      <dgm:spPr/>
      <dgm:t>
        <a:bodyPr/>
        <a:lstStyle/>
        <a:p>
          <a:endParaRPr lang="pt-BR"/>
        </a:p>
      </dgm:t>
    </dgm:pt>
    <dgm:pt modelId="{2676CD82-F020-4B86-A565-6483310D5F56}" type="sibTrans" cxnId="{9ED5FB0F-B897-4768-A479-81F7239AA96D}">
      <dgm:prSet/>
      <dgm:spPr/>
      <dgm:t>
        <a:bodyPr/>
        <a:lstStyle/>
        <a:p>
          <a:endParaRPr lang="pt-BR"/>
        </a:p>
      </dgm:t>
    </dgm:pt>
    <dgm:pt modelId="{1C8420D7-7C2E-4761-AFD6-E345363CC122}">
      <dgm:prSet/>
      <dgm:spPr/>
      <dgm:t>
        <a:bodyPr/>
        <a:lstStyle/>
        <a:p>
          <a:r>
            <a:rPr lang="pt-BR" dirty="0" smtClean="0"/>
            <a:t>Validação dos dados</a:t>
          </a:r>
          <a:endParaRPr lang="pt-BR" dirty="0"/>
        </a:p>
      </dgm:t>
    </dgm:pt>
    <dgm:pt modelId="{E45A6406-87A7-4C81-AF5E-45E5DDCF49D4}" type="parTrans" cxnId="{9441987B-368A-4BE8-BB84-9076AA6F044D}">
      <dgm:prSet/>
      <dgm:spPr/>
      <dgm:t>
        <a:bodyPr/>
        <a:lstStyle/>
        <a:p>
          <a:endParaRPr lang="pt-BR"/>
        </a:p>
      </dgm:t>
    </dgm:pt>
    <dgm:pt modelId="{E886A4A8-AB4E-4C44-90C7-486D0E9037FD}" type="sibTrans" cxnId="{9441987B-368A-4BE8-BB84-9076AA6F044D}">
      <dgm:prSet/>
      <dgm:spPr/>
      <dgm:t>
        <a:bodyPr/>
        <a:lstStyle/>
        <a:p>
          <a:endParaRPr lang="pt-BR"/>
        </a:p>
      </dgm:t>
    </dgm:pt>
    <dgm:pt modelId="{58EE1921-8F20-42DC-A31A-AB961E5F925C}">
      <dgm:prSet/>
      <dgm:spPr/>
      <dgm:t>
        <a:bodyPr/>
        <a:lstStyle/>
        <a:p>
          <a:r>
            <a:rPr lang="pt-BR" dirty="0" smtClean="0"/>
            <a:t>Automática (dois momentos)</a:t>
          </a:r>
          <a:endParaRPr lang="pt-BR" dirty="0"/>
        </a:p>
      </dgm:t>
    </dgm:pt>
    <dgm:pt modelId="{394D2FDB-B937-4D3D-8D15-C9068C483B73}" type="parTrans" cxnId="{0AD281FE-30B9-43DD-B59C-8312D2C2374E}">
      <dgm:prSet/>
      <dgm:spPr/>
      <dgm:t>
        <a:bodyPr/>
        <a:lstStyle/>
        <a:p>
          <a:endParaRPr lang="pt-BR"/>
        </a:p>
      </dgm:t>
    </dgm:pt>
    <dgm:pt modelId="{74EE5ABE-3EF1-44F2-AF4C-72A0120DA0C4}" type="sibTrans" cxnId="{0AD281FE-30B9-43DD-B59C-8312D2C2374E}">
      <dgm:prSet/>
      <dgm:spPr/>
      <dgm:t>
        <a:bodyPr/>
        <a:lstStyle/>
        <a:p>
          <a:endParaRPr lang="pt-BR"/>
        </a:p>
      </dgm:t>
    </dgm:pt>
    <dgm:pt modelId="{FBD5C8BC-1DC5-4AA3-8A43-16596EAAD45B}" type="pres">
      <dgm:prSet presAssocID="{65D51F66-F3C8-4C97-B71B-C169327243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B4D031-7501-4621-B3D2-905EC4DD5A24}" type="pres">
      <dgm:prSet presAssocID="{BC3663EA-5D9C-4D6D-8A68-82AD6099FAFC}" presName="compNode" presStyleCnt="0"/>
      <dgm:spPr/>
      <dgm:t>
        <a:bodyPr/>
        <a:lstStyle/>
        <a:p>
          <a:endParaRPr lang="pt-BR"/>
        </a:p>
      </dgm:t>
    </dgm:pt>
    <dgm:pt modelId="{6272BB84-70EF-4572-9A1C-D73981C534A2}" type="pres">
      <dgm:prSet presAssocID="{BC3663EA-5D9C-4D6D-8A68-82AD6099FAFC}" presName="aNode" presStyleLbl="bgShp" presStyleIdx="0" presStyleCnt="2"/>
      <dgm:spPr/>
      <dgm:t>
        <a:bodyPr/>
        <a:lstStyle/>
        <a:p>
          <a:endParaRPr lang="pt-BR"/>
        </a:p>
      </dgm:t>
    </dgm:pt>
    <dgm:pt modelId="{CE18598F-6634-492F-8912-EFCF260DAF4E}" type="pres">
      <dgm:prSet presAssocID="{BC3663EA-5D9C-4D6D-8A68-82AD6099FAFC}" presName="textNode" presStyleLbl="bgShp" presStyleIdx="0" presStyleCnt="2"/>
      <dgm:spPr/>
      <dgm:t>
        <a:bodyPr/>
        <a:lstStyle/>
        <a:p>
          <a:endParaRPr lang="pt-BR"/>
        </a:p>
      </dgm:t>
    </dgm:pt>
    <dgm:pt modelId="{8936C0BB-8D8F-402B-A380-AF72C990B254}" type="pres">
      <dgm:prSet presAssocID="{BC3663EA-5D9C-4D6D-8A68-82AD6099FAFC}" presName="compChildNode" presStyleCnt="0"/>
      <dgm:spPr/>
      <dgm:t>
        <a:bodyPr/>
        <a:lstStyle/>
        <a:p>
          <a:endParaRPr lang="pt-BR"/>
        </a:p>
      </dgm:t>
    </dgm:pt>
    <dgm:pt modelId="{C8905EF5-C919-47EF-8A08-55596E099399}" type="pres">
      <dgm:prSet presAssocID="{BC3663EA-5D9C-4D6D-8A68-82AD6099FAFC}" presName="theInnerList" presStyleCnt="0"/>
      <dgm:spPr/>
      <dgm:t>
        <a:bodyPr/>
        <a:lstStyle/>
        <a:p>
          <a:endParaRPr lang="pt-BR"/>
        </a:p>
      </dgm:t>
    </dgm:pt>
    <dgm:pt modelId="{512055F6-F2B9-4D50-941F-2301757316D3}" type="pres">
      <dgm:prSet presAssocID="{F0F4BD38-D1D7-427B-A695-F3931FF41509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473A92-4044-4359-B7FB-9DDF2E82FE63}" type="pres">
      <dgm:prSet presAssocID="{F0F4BD38-D1D7-427B-A695-F3931FF41509}" presName="aSpace2" presStyleCnt="0"/>
      <dgm:spPr/>
      <dgm:t>
        <a:bodyPr/>
        <a:lstStyle/>
        <a:p>
          <a:endParaRPr lang="pt-BR"/>
        </a:p>
      </dgm:t>
    </dgm:pt>
    <dgm:pt modelId="{F478B482-2E40-417E-800D-9AD00E9A7F77}" type="pres">
      <dgm:prSet presAssocID="{7AC753B9-CC85-4A1A-B754-A691FC7598FA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EECED2-AA4D-4492-9DE9-F79AFC3DCE1A}" type="pres">
      <dgm:prSet presAssocID="{7AC753B9-CC85-4A1A-B754-A691FC7598FA}" presName="aSpace2" presStyleCnt="0"/>
      <dgm:spPr/>
      <dgm:t>
        <a:bodyPr/>
        <a:lstStyle/>
        <a:p>
          <a:endParaRPr lang="pt-BR"/>
        </a:p>
      </dgm:t>
    </dgm:pt>
    <dgm:pt modelId="{0ED5398D-A10D-46B6-A4B8-4DD541F15E07}" type="pres">
      <dgm:prSet presAssocID="{7B53E13E-C428-4C09-AA42-265AC71687FE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5709AE-F90D-478C-83AA-38F918CB3A1F}" type="pres">
      <dgm:prSet presAssocID="{7B53E13E-C428-4C09-AA42-265AC71687FE}" presName="aSpace2" presStyleCnt="0"/>
      <dgm:spPr/>
      <dgm:t>
        <a:bodyPr/>
        <a:lstStyle/>
        <a:p>
          <a:endParaRPr lang="pt-BR"/>
        </a:p>
      </dgm:t>
    </dgm:pt>
    <dgm:pt modelId="{79BC68BF-56A8-4FF2-8658-84CAD29E3E2C}" type="pres">
      <dgm:prSet presAssocID="{562D2F32-AEC4-43DB-9373-43FF46822BE2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200D4C-F258-4BC3-9A78-E53DE9BCB923}" type="pres">
      <dgm:prSet presAssocID="{562D2F32-AEC4-43DB-9373-43FF46822BE2}" presName="aSpace2" presStyleCnt="0"/>
      <dgm:spPr/>
      <dgm:t>
        <a:bodyPr/>
        <a:lstStyle/>
        <a:p>
          <a:endParaRPr lang="pt-BR"/>
        </a:p>
      </dgm:t>
    </dgm:pt>
    <dgm:pt modelId="{C443416F-4D93-42FA-A76F-264E425EDA4D}" type="pres">
      <dgm:prSet presAssocID="{C9F0A4FD-D0DD-453C-A3D4-48B6F50FEE02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793432-FB70-421E-8A0C-02BE90E72A8D}" type="pres">
      <dgm:prSet presAssocID="{C9F0A4FD-D0DD-453C-A3D4-48B6F50FEE02}" presName="aSpace2" presStyleCnt="0"/>
      <dgm:spPr/>
      <dgm:t>
        <a:bodyPr/>
        <a:lstStyle/>
        <a:p>
          <a:endParaRPr lang="pt-BR"/>
        </a:p>
      </dgm:t>
    </dgm:pt>
    <dgm:pt modelId="{AEFAEFE7-AFCF-47D0-BC0A-9EB970C38C4E}" type="pres">
      <dgm:prSet presAssocID="{1C8420D7-7C2E-4761-AFD6-E345363CC122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4192AD-F50C-499C-A43B-D94505DDC5EB}" type="pres">
      <dgm:prSet presAssocID="{BC3663EA-5D9C-4D6D-8A68-82AD6099FAFC}" presName="aSpace" presStyleCnt="0"/>
      <dgm:spPr/>
      <dgm:t>
        <a:bodyPr/>
        <a:lstStyle/>
        <a:p>
          <a:endParaRPr lang="pt-BR"/>
        </a:p>
      </dgm:t>
    </dgm:pt>
    <dgm:pt modelId="{6C70BA8E-D178-41C1-BD30-C6650A55D896}" type="pres">
      <dgm:prSet presAssocID="{07312DD2-8DC1-4CE3-A226-2C9BE7DB7353}" presName="compNode" presStyleCnt="0"/>
      <dgm:spPr/>
      <dgm:t>
        <a:bodyPr/>
        <a:lstStyle/>
        <a:p>
          <a:endParaRPr lang="pt-BR"/>
        </a:p>
      </dgm:t>
    </dgm:pt>
    <dgm:pt modelId="{20617547-8BD6-46CD-9F17-573D4F5C9C80}" type="pres">
      <dgm:prSet presAssocID="{07312DD2-8DC1-4CE3-A226-2C9BE7DB7353}" presName="aNode" presStyleLbl="bgShp" presStyleIdx="1" presStyleCnt="2"/>
      <dgm:spPr/>
      <dgm:t>
        <a:bodyPr/>
        <a:lstStyle/>
        <a:p>
          <a:endParaRPr lang="pt-BR"/>
        </a:p>
      </dgm:t>
    </dgm:pt>
    <dgm:pt modelId="{268318E9-DA3A-456E-90E8-943F705BEDD3}" type="pres">
      <dgm:prSet presAssocID="{07312DD2-8DC1-4CE3-A226-2C9BE7DB7353}" presName="textNode" presStyleLbl="bgShp" presStyleIdx="1" presStyleCnt="2"/>
      <dgm:spPr/>
      <dgm:t>
        <a:bodyPr/>
        <a:lstStyle/>
        <a:p>
          <a:endParaRPr lang="pt-BR"/>
        </a:p>
      </dgm:t>
    </dgm:pt>
    <dgm:pt modelId="{0F550D91-C65D-4DF5-B408-27907B842230}" type="pres">
      <dgm:prSet presAssocID="{07312DD2-8DC1-4CE3-A226-2C9BE7DB7353}" presName="compChildNode" presStyleCnt="0"/>
      <dgm:spPr/>
      <dgm:t>
        <a:bodyPr/>
        <a:lstStyle/>
        <a:p>
          <a:endParaRPr lang="pt-BR"/>
        </a:p>
      </dgm:t>
    </dgm:pt>
    <dgm:pt modelId="{2A2611E4-ACE7-4391-AF59-7116C98B0996}" type="pres">
      <dgm:prSet presAssocID="{07312DD2-8DC1-4CE3-A226-2C9BE7DB7353}" presName="theInnerList" presStyleCnt="0"/>
      <dgm:spPr/>
      <dgm:t>
        <a:bodyPr/>
        <a:lstStyle/>
        <a:p>
          <a:endParaRPr lang="pt-BR"/>
        </a:p>
      </dgm:t>
    </dgm:pt>
    <dgm:pt modelId="{0FF0D1A2-C8DF-4BAB-9913-0D69DD44A665}" type="pres">
      <dgm:prSet presAssocID="{DD4A8F67-5D28-4E47-B7ED-42356DE4D059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012CF4-09D6-4E3C-BB85-55284913A11C}" type="pres">
      <dgm:prSet presAssocID="{DD4A8F67-5D28-4E47-B7ED-42356DE4D059}" presName="aSpace2" presStyleCnt="0"/>
      <dgm:spPr/>
      <dgm:t>
        <a:bodyPr/>
        <a:lstStyle/>
        <a:p>
          <a:endParaRPr lang="pt-BR"/>
        </a:p>
      </dgm:t>
    </dgm:pt>
    <dgm:pt modelId="{7ACE01BA-1D05-4D25-9A81-6C15A57B7714}" type="pres">
      <dgm:prSet presAssocID="{DF99C804-F5B2-4652-B1B7-24ABEC1947F6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E267DB-4C32-4705-AAAB-25642ABF499A}" type="pres">
      <dgm:prSet presAssocID="{DF99C804-F5B2-4652-B1B7-24ABEC1947F6}" presName="aSpace2" presStyleCnt="0"/>
      <dgm:spPr/>
      <dgm:t>
        <a:bodyPr/>
        <a:lstStyle/>
        <a:p>
          <a:endParaRPr lang="pt-BR"/>
        </a:p>
      </dgm:t>
    </dgm:pt>
    <dgm:pt modelId="{F0729FB7-5FEF-4C12-BBBB-59431C37F31E}" type="pres">
      <dgm:prSet presAssocID="{83DED7C5-0278-4549-8FAF-E2726644B406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CC7631-0276-418C-8085-5416EA08B086}" type="pres">
      <dgm:prSet presAssocID="{83DED7C5-0278-4549-8FAF-E2726644B406}" presName="aSpace2" presStyleCnt="0"/>
      <dgm:spPr/>
      <dgm:t>
        <a:bodyPr/>
        <a:lstStyle/>
        <a:p>
          <a:endParaRPr lang="pt-BR"/>
        </a:p>
      </dgm:t>
    </dgm:pt>
    <dgm:pt modelId="{E15DBD48-92BF-4AA5-8D3A-77BCA4D6FC99}" type="pres">
      <dgm:prSet presAssocID="{D50638BD-F8A8-4BBA-851D-D54DBD3F89B8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5A01B7-3ED8-4FBF-A544-93DA262A80AC}" type="pres">
      <dgm:prSet presAssocID="{D50638BD-F8A8-4BBA-851D-D54DBD3F89B8}" presName="aSpace2" presStyleCnt="0"/>
      <dgm:spPr/>
      <dgm:t>
        <a:bodyPr/>
        <a:lstStyle/>
        <a:p>
          <a:endParaRPr lang="pt-BR"/>
        </a:p>
      </dgm:t>
    </dgm:pt>
    <dgm:pt modelId="{488EDAE8-AF40-40CF-B146-4F2A467FCD45}" type="pres">
      <dgm:prSet presAssocID="{79BA450E-ED4F-4E63-88AE-A125ADA96C7A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22A438-4150-4C01-9340-30914338694F}" type="pres">
      <dgm:prSet presAssocID="{79BA450E-ED4F-4E63-88AE-A125ADA96C7A}" presName="aSpace2" presStyleCnt="0"/>
      <dgm:spPr/>
      <dgm:t>
        <a:bodyPr/>
        <a:lstStyle/>
        <a:p>
          <a:endParaRPr lang="pt-BR"/>
        </a:p>
      </dgm:t>
    </dgm:pt>
    <dgm:pt modelId="{63A5228E-6EB8-4471-ABDD-24AEEDB500EC}" type="pres">
      <dgm:prSet presAssocID="{58EE1921-8F20-42DC-A31A-AB961E5F925C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810D37-26D1-4331-80AD-6F5E4B450127}" type="presOf" srcId="{58EE1921-8F20-42DC-A31A-AB961E5F925C}" destId="{63A5228E-6EB8-4471-ABDD-24AEEDB500EC}" srcOrd="0" destOrd="0" presId="urn:microsoft.com/office/officeart/2005/8/layout/lProcess2"/>
    <dgm:cxn modelId="{C2B83B4B-C9D5-4D55-B15F-C751D6A6669D}" type="presOf" srcId="{07312DD2-8DC1-4CE3-A226-2C9BE7DB7353}" destId="{20617547-8BD6-46CD-9F17-573D4F5C9C80}" srcOrd="0" destOrd="0" presId="urn:microsoft.com/office/officeart/2005/8/layout/lProcess2"/>
    <dgm:cxn modelId="{A5E9A145-8C1A-4B2D-B07A-6676E237D323}" type="presOf" srcId="{BC3663EA-5D9C-4D6D-8A68-82AD6099FAFC}" destId="{CE18598F-6634-492F-8912-EFCF260DAF4E}" srcOrd="1" destOrd="0" presId="urn:microsoft.com/office/officeart/2005/8/layout/lProcess2"/>
    <dgm:cxn modelId="{1F9F8EE0-BD0D-4C59-B446-66CEB8008A62}" type="presOf" srcId="{DF99C804-F5B2-4652-B1B7-24ABEC1947F6}" destId="{7ACE01BA-1D05-4D25-9A81-6C15A57B7714}" srcOrd="0" destOrd="0" presId="urn:microsoft.com/office/officeart/2005/8/layout/lProcess2"/>
    <dgm:cxn modelId="{25F7679A-4125-448F-A391-23888C6BA126}" srcId="{BC3663EA-5D9C-4D6D-8A68-82AD6099FAFC}" destId="{C9F0A4FD-D0DD-453C-A3D4-48B6F50FEE02}" srcOrd="4" destOrd="0" parTransId="{F7A77E98-2F79-452A-9C3A-3990D917C1E4}" sibTransId="{1956F09C-3489-410E-AB70-583C7BBA0DFF}"/>
    <dgm:cxn modelId="{84D66DED-F7AD-4B93-A564-97E8EE4CEEF8}" type="presOf" srcId="{C9F0A4FD-D0DD-453C-A3D4-48B6F50FEE02}" destId="{C443416F-4D93-42FA-A76F-264E425EDA4D}" srcOrd="0" destOrd="0" presId="urn:microsoft.com/office/officeart/2005/8/layout/lProcess2"/>
    <dgm:cxn modelId="{9ED5FB0F-B897-4768-A479-81F7239AA96D}" srcId="{07312DD2-8DC1-4CE3-A226-2C9BE7DB7353}" destId="{79BA450E-ED4F-4E63-88AE-A125ADA96C7A}" srcOrd="4" destOrd="0" parTransId="{63BB9E77-660C-4A7E-8B9C-54C64F642007}" sibTransId="{2676CD82-F020-4B86-A565-6483310D5F56}"/>
    <dgm:cxn modelId="{40D53350-14A6-4C9D-9A85-D1D2B0D84ED4}" srcId="{BC3663EA-5D9C-4D6D-8A68-82AD6099FAFC}" destId="{7B53E13E-C428-4C09-AA42-265AC71687FE}" srcOrd="2" destOrd="0" parTransId="{08262359-CB5B-4808-B054-FE65560F248C}" sibTransId="{762E4C84-8A81-47AB-9DD1-88C960AD891F}"/>
    <dgm:cxn modelId="{63B7BDE8-52EF-4544-8102-A305FDEA234C}" type="presOf" srcId="{79BA450E-ED4F-4E63-88AE-A125ADA96C7A}" destId="{488EDAE8-AF40-40CF-B146-4F2A467FCD45}" srcOrd="0" destOrd="0" presId="urn:microsoft.com/office/officeart/2005/8/layout/lProcess2"/>
    <dgm:cxn modelId="{25BD946A-91B2-498F-8A9C-11B7E69E4DE3}" type="presOf" srcId="{65D51F66-F3C8-4C97-B71B-C169327243D3}" destId="{FBD5C8BC-1DC5-4AA3-8A43-16596EAAD45B}" srcOrd="0" destOrd="0" presId="urn:microsoft.com/office/officeart/2005/8/layout/lProcess2"/>
    <dgm:cxn modelId="{D49015F0-6113-47D5-BEA6-AE4BAA43EC8B}" srcId="{65D51F66-F3C8-4C97-B71B-C169327243D3}" destId="{07312DD2-8DC1-4CE3-A226-2C9BE7DB7353}" srcOrd="1" destOrd="0" parTransId="{17F91A75-1C6D-42CA-A452-B5B29D4017B4}" sibTransId="{44A4863A-856F-4A6D-A605-BB45981C6DF8}"/>
    <dgm:cxn modelId="{E43FD7A0-30E1-4A47-8C16-E328E64AF979}" type="presOf" srcId="{562D2F32-AEC4-43DB-9373-43FF46822BE2}" destId="{79BC68BF-56A8-4FF2-8658-84CAD29E3E2C}" srcOrd="0" destOrd="0" presId="urn:microsoft.com/office/officeart/2005/8/layout/lProcess2"/>
    <dgm:cxn modelId="{5B5A6B20-DC8A-4F03-9815-A26CA09A3C1A}" type="presOf" srcId="{07312DD2-8DC1-4CE3-A226-2C9BE7DB7353}" destId="{268318E9-DA3A-456E-90E8-943F705BEDD3}" srcOrd="1" destOrd="0" presId="urn:microsoft.com/office/officeart/2005/8/layout/lProcess2"/>
    <dgm:cxn modelId="{9441987B-368A-4BE8-BB84-9076AA6F044D}" srcId="{BC3663EA-5D9C-4D6D-8A68-82AD6099FAFC}" destId="{1C8420D7-7C2E-4761-AFD6-E345363CC122}" srcOrd="5" destOrd="0" parTransId="{E45A6406-87A7-4C81-AF5E-45E5DDCF49D4}" sibTransId="{E886A4A8-AB4E-4C44-90C7-486D0E9037FD}"/>
    <dgm:cxn modelId="{891C3209-A401-4C30-8F20-EE28E5EC1BD7}" srcId="{07312DD2-8DC1-4CE3-A226-2C9BE7DB7353}" destId="{DF99C804-F5B2-4652-B1B7-24ABEC1947F6}" srcOrd="1" destOrd="0" parTransId="{7497BABB-272A-475F-A88C-88B996A19485}" sibTransId="{1433628D-379E-4423-ABDB-F47E9E08DB02}"/>
    <dgm:cxn modelId="{FB2F4EE8-70C5-45B0-BA2F-F0ACAFC6BF4C}" type="presOf" srcId="{D50638BD-F8A8-4BBA-851D-D54DBD3F89B8}" destId="{E15DBD48-92BF-4AA5-8D3A-77BCA4D6FC99}" srcOrd="0" destOrd="0" presId="urn:microsoft.com/office/officeart/2005/8/layout/lProcess2"/>
    <dgm:cxn modelId="{4AAB8D6A-6DBC-461C-9FBB-8C33B3514CBB}" srcId="{07312DD2-8DC1-4CE3-A226-2C9BE7DB7353}" destId="{D50638BD-F8A8-4BBA-851D-D54DBD3F89B8}" srcOrd="3" destOrd="0" parTransId="{B033CE4F-9F63-42DA-BEA5-78EB3132FCA7}" sibTransId="{213910A9-B2BB-4D10-AC2A-9852F9F59D4E}"/>
    <dgm:cxn modelId="{5AC34A47-D5F8-412F-ACC5-3E9ABEBD381A}" srcId="{07312DD2-8DC1-4CE3-A226-2C9BE7DB7353}" destId="{DD4A8F67-5D28-4E47-B7ED-42356DE4D059}" srcOrd="0" destOrd="0" parTransId="{6B72FA37-9820-4E0C-B5F2-A08862D88CCD}" sibTransId="{D165E1F9-5F03-4D17-9250-2DB4ACD2522B}"/>
    <dgm:cxn modelId="{115B7A8B-0DFF-4B56-A0A6-86F50A2FA4A6}" type="presOf" srcId="{7AC753B9-CC85-4A1A-B754-A691FC7598FA}" destId="{F478B482-2E40-417E-800D-9AD00E9A7F77}" srcOrd="0" destOrd="0" presId="urn:microsoft.com/office/officeart/2005/8/layout/lProcess2"/>
    <dgm:cxn modelId="{03CC21B5-09BE-4840-9690-E04E9F640FAD}" type="presOf" srcId="{F0F4BD38-D1D7-427B-A695-F3931FF41509}" destId="{512055F6-F2B9-4D50-941F-2301757316D3}" srcOrd="0" destOrd="0" presId="urn:microsoft.com/office/officeart/2005/8/layout/lProcess2"/>
    <dgm:cxn modelId="{EA2DF6BA-D990-4981-8707-9AE6EE84F1BB}" srcId="{07312DD2-8DC1-4CE3-A226-2C9BE7DB7353}" destId="{83DED7C5-0278-4549-8FAF-E2726644B406}" srcOrd="2" destOrd="0" parTransId="{A5D4663D-450D-4728-AF66-24FDCC343633}" sibTransId="{F0841AD9-EB37-40E7-A109-59975F0312E0}"/>
    <dgm:cxn modelId="{FE3F01CF-3DA6-4C6D-98D5-A67B8051E4C9}" type="presOf" srcId="{DD4A8F67-5D28-4E47-B7ED-42356DE4D059}" destId="{0FF0D1A2-C8DF-4BAB-9913-0D69DD44A665}" srcOrd="0" destOrd="0" presId="urn:microsoft.com/office/officeart/2005/8/layout/lProcess2"/>
    <dgm:cxn modelId="{E24EAB0F-4E7D-48A0-BBAE-8C5C73C1CE45}" srcId="{BC3663EA-5D9C-4D6D-8A68-82AD6099FAFC}" destId="{7AC753B9-CC85-4A1A-B754-A691FC7598FA}" srcOrd="1" destOrd="0" parTransId="{5CDB120A-7C3B-4028-BF5F-1FA897C54F11}" sibTransId="{8B15399E-42E5-47DF-AB6B-676273F3B60E}"/>
    <dgm:cxn modelId="{7DF9C729-79F1-485E-8BC0-4A17B95B0E41}" type="presOf" srcId="{BC3663EA-5D9C-4D6D-8A68-82AD6099FAFC}" destId="{6272BB84-70EF-4572-9A1C-D73981C534A2}" srcOrd="0" destOrd="0" presId="urn:microsoft.com/office/officeart/2005/8/layout/lProcess2"/>
    <dgm:cxn modelId="{0CC6C792-B5AC-48B0-A132-D140FB00B235}" srcId="{65D51F66-F3C8-4C97-B71B-C169327243D3}" destId="{BC3663EA-5D9C-4D6D-8A68-82AD6099FAFC}" srcOrd="0" destOrd="0" parTransId="{9E8395E0-336F-4930-86CF-A88E09DDEC81}" sibTransId="{51D92816-0418-4163-BD7A-EB18147C15B0}"/>
    <dgm:cxn modelId="{0AD281FE-30B9-43DD-B59C-8312D2C2374E}" srcId="{07312DD2-8DC1-4CE3-A226-2C9BE7DB7353}" destId="{58EE1921-8F20-42DC-A31A-AB961E5F925C}" srcOrd="5" destOrd="0" parTransId="{394D2FDB-B937-4D3D-8D15-C9068C483B73}" sibTransId="{74EE5ABE-3EF1-44F2-AF4C-72A0120DA0C4}"/>
    <dgm:cxn modelId="{77E6E055-6E33-4D18-8A34-FA46C97182B0}" srcId="{BC3663EA-5D9C-4D6D-8A68-82AD6099FAFC}" destId="{562D2F32-AEC4-43DB-9373-43FF46822BE2}" srcOrd="3" destOrd="0" parTransId="{89DF2488-DCBC-435F-90AC-77EECD9A5207}" sibTransId="{73ED216C-1E38-4992-97EB-34C1A2D8AE0F}"/>
    <dgm:cxn modelId="{882FBBF8-9491-465C-8817-96CC47111C37}" type="presOf" srcId="{7B53E13E-C428-4C09-AA42-265AC71687FE}" destId="{0ED5398D-A10D-46B6-A4B8-4DD541F15E07}" srcOrd="0" destOrd="0" presId="urn:microsoft.com/office/officeart/2005/8/layout/lProcess2"/>
    <dgm:cxn modelId="{2DF781FF-133C-48E1-A1ED-8BEB3F5DDD6B}" type="presOf" srcId="{1C8420D7-7C2E-4761-AFD6-E345363CC122}" destId="{AEFAEFE7-AFCF-47D0-BC0A-9EB970C38C4E}" srcOrd="0" destOrd="0" presId="urn:microsoft.com/office/officeart/2005/8/layout/lProcess2"/>
    <dgm:cxn modelId="{9816E97C-B7BC-492C-91BA-F9F70677BCC1}" type="presOf" srcId="{83DED7C5-0278-4549-8FAF-E2726644B406}" destId="{F0729FB7-5FEF-4C12-BBBB-59431C37F31E}" srcOrd="0" destOrd="0" presId="urn:microsoft.com/office/officeart/2005/8/layout/lProcess2"/>
    <dgm:cxn modelId="{FB1AAA3E-4E1E-4084-8E0E-D14B15F91590}" srcId="{BC3663EA-5D9C-4D6D-8A68-82AD6099FAFC}" destId="{F0F4BD38-D1D7-427B-A695-F3931FF41509}" srcOrd="0" destOrd="0" parTransId="{A9C866E2-C8ED-439A-BF36-FEA449EF0D5C}" sibTransId="{0C4BD17B-8A8A-4C11-9432-A7C9EEF76C77}"/>
    <dgm:cxn modelId="{154EE474-5624-4860-92C4-DE3D6E7C226D}" type="presParOf" srcId="{FBD5C8BC-1DC5-4AA3-8A43-16596EAAD45B}" destId="{45B4D031-7501-4621-B3D2-905EC4DD5A24}" srcOrd="0" destOrd="0" presId="urn:microsoft.com/office/officeart/2005/8/layout/lProcess2"/>
    <dgm:cxn modelId="{EE6885A4-0552-4CA1-ABB3-6822853F3169}" type="presParOf" srcId="{45B4D031-7501-4621-B3D2-905EC4DD5A24}" destId="{6272BB84-70EF-4572-9A1C-D73981C534A2}" srcOrd="0" destOrd="0" presId="urn:microsoft.com/office/officeart/2005/8/layout/lProcess2"/>
    <dgm:cxn modelId="{4DE89564-63CB-44A3-9F00-DAA3AA494DAD}" type="presParOf" srcId="{45B4D031-7501-4621-B3D2-905EC4DD5A24}" destId="{CE18598F-6634-492F-8912-EFCF260DAF4E}" srcOrd="1" destOrd="0" presId="urn:microsoft.com/office/officeart/2005/8/layout/lProcess2"/>
    <dgm:cxn modelId="{CD1474A0-72B7-4B06-81B9-B3B53481C66D}" type="presParOf" srcId="{45B4D031-7501-4621-B3D2-905EC4DD5A24}" destId="{8936C0BB-8D8F-402B-A380-AF72C990B254}" srcOrd="2" destOrd="0" presId="urn:microsoft.com/office/officeart/2005/8/layout/lProcess2"/>
    <dgm:cxn modelId="{132BA09E-01F2-4649-8315-BCD6A8F01A02}" type="presParOf" srcId="{8936C0BB-8D8F-402B-A380-AF72C990B254}" destId="{C8905EF5-C919-47EF-8A08-55596E099399}" srcOrd="0" destOrd="0" presId="urn:microsoft.com/office/officeart/2005/8/layout/lProcess2"/>
    <dgm:cxn modelId="{7607F090-6601-46EC-9A14-13DC6DABB240}" type="presParOf" srcId="{C8905EF5-C919-47EF-8A08-55596E099399}" destId="{512055F6-F2B9-4D50-941F-2301757316D3}" srcOrd="0" destOrd="0" presId="urn:microsoft.com/office/officeart/2005/8/layout/lProcess2"/>
    <dgm:cxn modelId="{C6F7A637-963F-4C50-9D19-DD34D1CAECF2}" type="presParOf" srcId="{C8905EF5-C919-47EF-8A08-55596E099399}" destId="{A8473A92-4044-4359-B7FB-9DDF2E82FE63}" srcOrd="1" destOrd="0" presId="urn:microsoft.com/office/officeart/2005/8/layout/lProcess2"/>
    <dgm:cxn modelId="{AEDE7987-24D3-4C84-82EA-AB893B975A4C}" type="presParOf" srcId="{C8905EF5-C919-47EF-8A08-55596E099399}" destId="{F478B482-2E40-417E-800D-9AD00E9A7F77}" srcOrd="2" destOrd="0" presId="urn:microsoft.com/office/officeart/2005/8/layout/lProcess2"/>
    <dgm:cxn modelId="{1A18BD03-36E2-4CD8-BDD8-60F17156DFE4}" type="presParOf" srcId="{C8905EF5-C919-47EF-8A08-55596E099399}" destId="{8DEECED2-AA4D-4492-9DE9-F79AFC3DCE1A}" srcOrd="3" destOrd="0" presId="urn:microsoft.com/office/officeart/2005/8/layout/lProcess2"/>
    <dgm:cxn modelId="{6E5DAB59-C8E2-45FA-BD19-FC7BAD80F328}" type="presParOf" srcId="{C8905EF5-C919-47EF-8A08-55596E099399}" destId="{0ED5398D-A10D-46B6-A4B8-4DD541F15E07}" srcOrd="4" destOrd="0" presId="urn:microsoft.com/office/officeart/2005/8/layout/lProcess2"/>
    <dgm:cxn modelId="{D116C872-F8F4-4F83-80BB-4277F7D5BD46}" type="presParOf" srcId="{C8905EF5-C919-47EF-8A08-55596E099399}" destId="{2D5709AE-F90D-478C-83AA-38F918CB3A1F}" srcOrd="5" destOrd="0" presId="urn:microsoft.com/office/officeart/2005/8/layout/lProcess2"/>
    <dgm:cxn modelId="{716C9905-7D7F-4170-B0C5-343674ECB871}" type="presParOf" srcId="{C8905EF5-C919-47EF-8A08-55596E099399}" destId="{79BC68BF-56A8-4FF2-8658-84CAD29E3E2C}" srcOrd="6" destOrd="0" presId="urn:microsoft.com/office/officeart/2005/8/layout/lProcess2"/>
    <dgm:cxn modelId="{534091C1-7C11-470B-9202-41BF1F4E2172}" type="presParOf" srcId="{C8905EF5-C919-47EF-8A08-55596E099399}" destId="{D5200D4C-F258-4BC3-9A78-E53DE9BCB923}" srcOrd="7" destOrd="0" presId="urn:microsoft.com/office/officeart/2005/8/layout/lProcess2"/>
    <dgm:cxn modelId="{6C82E556-4927-4D67-87AA-DA70D931E714}" type="presParOf" srcId="{C8905EF5-C919-47EF-8A08-55596E099399}" destId="{C443416F-4D93-42FA-A76F-264E425EDA4D}" srcOrd="8" destOrd="0" presId="urn:microsoft.com/office/officeart/2005/8/layout/lProcess2"/>
    <dgm:cxn modelId="{D615E9A5-09F8-4A17-85B6-02871EB505F9}" type="presParOf" srcId="{C8905EF5-C919-47EF-8A08-55596E099399}" destId="{38793432-FB70-421E-8A0C-02BE90E72A8D}" srcOrd="9" destOrd="0" presId="urn:microsoft.com/office/officeart/2005/8/layout/lProcess2"/>
    <dgm:cxn modelId="{935403D8-DC0B-4AFB-B363-789A61AB5EF9}" type="presParOf" srcId="{C8905EF5-C919-47EF-8A08-55596E099399}" destId="{AEFAEFE7-AFCF-47D0-BC0A-9EB970C38C4E}" srcOrd="10" destOrd="0" presId="urn:microsoft.com/office/officeart/2005/8/layout/lProcess2"/>
    <dgm:cxn modelId="{609D822E-3408-468D-978C-C8B10366C5BE}" type="presParOf" srcId="{FBD5C8BC-1DC5-4AA3-8A43-16596EAAD45B}" destId="{574192AD-F50C-499C-A43B-D94505DDC5EB}" srcOrd="1" destOrd="0" presId="urn:microsoft.com/office/officeart/2005/8/layout/lProcess2"/>
    <dgm:cxn modelId="{72431913-3316-4ECE-8085-5D4F652FB99D}" type="presParOf" srcId="{FBD5C8BC-1DC5-4AA3-8A43-16596EAAD45B}" destId="{6C70BA8E-D178-41C1-BD30-C6650A55D896}" srcOrd="2" destOrd="0" presId="urn:microsoft.com/office/officeart/2005/8/layout/lProcess2"/>
    <dgm:cxn modelId="{2519B1B9-A666-47CA-BD3A-9B4A9B459BB5}" type="presParOf" srcId="{6C70BA8E-D178-41C1-BD30-C6650A55D896}" destId="{20617547-8BD6-46CD-9F17-573D4F5C9C80}" srcOrd="0" destOrd="0" presId="urn:microsoft.com/office/officeart/2005/8/layout/lProcess2"/>
    <dgm:cxn modelId="{03EFD1E4-0ADD-41D4-BB6E-E33AB8F3A914}" type="presParOf" srcId="{6C70BA8E-D178-41C1-BD30-C6650A55D896}" destId="{268318E9-DA3A-456E-90E8-943F705BEDD3}" srcOrd="1" destOrd="0" presId="urn:microsoft.com/office/officeart/2005/8/layout/lProcess2"/>
    <dgm:cxn modelId="{AB8FB7B6-5A8E-4C92-8ACE-F3F9B7B7E6D6}" type="presParOf" srcId="{6C70BA8E-D178-41C1-BD30-C6650A55D896}" destId="{0F550D91-C65D-4DF5-B408-27907B842230}" srcOrd="2" destOrd="0" presId="urn:microsoft.com/office/officeart/2005/8/layout/lProcess2"/>
    <dgm:cxn modelId="{8356688A-9858-407B-AD09-F118976767FE}" type="presParOf" srcId="{0F550D91-C65D-4DF5-B408-27907B842230}" destId="{2A2611E4-ACE7-4391-AF59-7116C98B0996}" srcOrd="0" destOrd="0" presId="urn:microsoft.com/office/officeart/2005/8/layout/lProcess2"/>
    <dgm:cxn modelId="{E4866655-58B6-4CA2-A567-62C0AD9B172A}" type="presParOf" srcId="{2A2611E4-ACE7-4391-AF59-7116C98B0996}" destId="{0FF0D1A2-C8DF-4BAB-9913-0D69DD44A665}" srcOrd="0" destOrd="0" presId="urn:microsoft.com/office/officeart/2005/8/layout/lProcess2"/>
    <dgm:cxn modelId="{3ABB1F80-30B5-4FA8-8AC9-6CD552B691DB}" type="presParOf" srcId="{2A2611E4-ACE7-4391-AF59-7116C98B0996}" destId="{C8012CF4-09D6-4E3C-BB85-55284913A11C}" srcOrd="1" destOrd="0" presId="urn:microsoft.com/office/officeart/2005/8/layout/lProcess2"/>
    <dgm:cxn modelId="{C9545C53-9B9B-4819-89C6-92E3CAE8E773}" type="presParOf" srcId="{2A2611E4-ACE7-4391-AF59-7116C98B0996}" destId="{7ACE01BA-1D05-4D25-9A81-6C15A57B7714}" srcOrd="2" destOrd="0" presId="urn:microsoft.com/office/officeart/2005/8/layout/lProcess2"/>
    <dgm:cxn modelId="{2C342DE7-84AC-4E3B-9BD1-2150403DFE50}" type="presParOf" srcId="{2A2611E4-ACE7-4391-AF59-7116C98B0996}" destId="{16E267DB-4C32-4705-AAAB-25642ABF499A}" srcOrd="3" destOrd="0" presId="urn:microsoft.com/office/officeart/2005/8/layout/lProcess2"/>
    <dgm:cxn modelId="{AE941647-2303-43CE-8E4E-DF1DB15D95F2}" type="presParOf" srcId="{2A2611E4-ACE7-4391-AF59-7116C98B0996}" destId="{F0729FB7-5FEF-4C12-BBBB-59431C37F31E}" srcOrd="4" destOrd="0" presId="urn:microsoft.com/office/officeart/2005/8/layout/lProcess2"/>
    <dgm:cxn modelId="{85BC5B2D-EE00-4E80-BCFA-1D6F0E09FF41}" type="presParOf" srcId="{2A2611E4-ACE7-4391-AF59-7116C98B0996}" destId="{1BCC7631-0276-418C-8085-5416EA08B086}" srcOrd="5" destOrd="0" presId="urn:microsoft.com/office/officeart/2005/8/layout/lProcess2"/>
    <dgm:cxn modelId="{BDB7660A-DD10-47AA-BC29-03234197D2B8}" type="presParOf" srcId="{2A2611E4-ACE7-4391-AF59-7116C98B0996}" destId="{E15DBD48-92BF-4AA5-8D3A-77BCA4D6FC99}" srcOrd="6" destOrd="0" presId="urn:microsoft.com/office/officeart/2005/8/layout/lProcess2"/>
    <dgm:cxn modelId="{E150BACF-96C6-4729-8559-83C048A7C94D}" type="presParOf" srcId="{2A2611E4-ACE7-4391-AF59-7116C98B0996}" destId="{AF5A01B7-3ED8-4FBF-A544-93DA262A80AC}" srcOrd="7" destOrd="0" presId="urn:microsoft.com/office/officeart/2005/8/layout/lProcess2"/>
    <dgm:cxn modelId="{39D4BFC5-42CB-49C6-985A-A4F24F422C52}" type="presParOf" srcId="{2A2611E4-ACE7-4391-AF59-7116C98B0996}" destId="{488EDAE8-AF40-40CF-B146-4F2A467FCD45}" srcOrd="8" destOrd="0" presId="urn:microsoft.com/office/officeart/2005/8/layout/lProcess2"/>
    <dgm:cxn modelId="{AA8CD369-D251-4630-B189-4A25C8EF7ED7}" type="presParOf" srcId="{2A2611E4-ACE7-4391-AF59-7116C98B0996}" destId="{5E22A438-4150-4C01-9340-30914338694F}" srcOrd="9" destOrd="0" presId="urn:microsoft.com/office/officeart/2005/8/layout/lProcess2"/>
    <dgm:cxn modelId="{09677088-0FD2-4902-8961-5A34EA01733E}" type="presParOf" srcId="{2A2611E4-ACE7-4391-AF59-7116C98B0996}" destId="{63A5228E-6EB8-4471-ABDD-24AEEDB500EC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F4F6971-9169-492B-A43E-3E3014C3F534}" type="doc">
      <dgm:prSet loTypeId="urn:microsoft.com/office/officeart/2005/8/layout/radial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C9F025DB-EC9B-47A2-9031-28E0A995989D}">
      <dgm:prSet phldrT="[Texto]"/>
      <dgm:spPr/>
      <dgm:t>
        <a:bodyPr/>
        <a:lstStyle/>
        <a:p>
          <a:r>
            <a:rPr lang="pt-BR" dirty="0" smtClean="0"/>
            <a:t>DCA</a:t>
          </a:r>
          <a:endParaRPr lang="pt-BR" dirty="0"/>
        </a:p>
      </dgm:t>
    </dgm:pt>
    <dgm:pt modelId="{7AE04AB1-7A8E-46C2-A7B4-0BC3FB3BDF01}" type="parTrans" cxnId="{C5DC259B-FE64-4E32-AA82-F4D830BC7E5D}">
      <dgm:prSet/>
      <dgm:spPr/>
      <dgm:t>
        <a:bodyPr/>
        <a:lstStyle/>
        <a:p>
          <a:endParaRPr lang="pt-BR"/>
        </a:p>
      </dgm:t>
    </dgm:pt>
    <dgm:pt modelId="{CD50C235-9397-4734-B7C4-2720B83F0166}" type="sibTrans" cxnId="{C5DC259B-FE64-4E32-AA82-F4D830BC7E5D}">
      <dgm:prSet/>
      <dgm:spPr/>
      <dgm:t>
        <a:bodyPr/>
        <a:lstStyle/>
        <a:p>
          <a:endParaRPr lang="pt-BR"/>
        </a:p>
      </dgm:t>
    </dgm:pt>
    <dgm:pt modelId="{C2F2987C-94E0-469F-8B70-AA2B583D5081}">
      <dgm:prSet phldrT="[Texto]"/>
      <dgm:spPr/>
      <dgm:t>
        <a:bodyPr/>
        <a:lstStyle/>
        <a:p>
          <a:r>
            <a:rPr lang="pt-BR" dirty="0" smtClean="0"/>
            <a:t>Contas anuais aderentes ao PCASP x DCASP</a:t>
          </a:r>
          <a:endParaRPr lang="pt-BR" dirty="0"/>
        </a:p>
      </dgm:t>
    </dgm:pt>
    <dgm:pt modelId="{F3FCD6D0-7A50-4638-97CE-9750E8A9D1C1}" type="parTrans" cxnId="{42817669-9ABE-458D-A9BE-D595F763B873}">
      <dgm:prSet/>
      <dgm:spPr/>
      <dgm:t>
        <a:bodyPr/>
        <a:lstStyle/>
        <a:p>
          <a:endParaRPr lang="pt-BR"/>
        </a:p>
      </dgm:t>
    </dgm:pt>
    <dgm:pt modelId="{D39CD439-AE71-4B0B-A629-DBB6F3EB5E00}" type="sibTrans" cxnId="{42817669-9ABE-458D-A9BE-D595F763B873}">
      <dgm:prSet/>
      <dgm:spPr/>
      <dgm:t>
        <a:bodyPr/>
        <a:lstStyle/>
        <a:p>
          <a:endParaRPr lang="pt-BR"/>
        </a:p>
      </dgm:t>
    </dgm:pt>
    <dgm:pt modelId="{541944E7-B024-4704-B4EB-71CDD4D2EB2D}">
      <dgm:prSet phldrT="[Texto]"/>
      <dgm:spPr/>
      <dgm:t>
        <a:bodyPr/>
        <a:lstStyle/>
        <a:p>
          <a:r>
            <a:rPr lang="pt-BR" dirty="0" smtClean="0"/>
            <a:t>Extinção do QDCC</a:t>
          </a:r>
          <a:endParaRPr lang="pt-BR" dirty="0"/>
        </a:p>
      </dgm:t>
    </dgm:pt>
    <dgm:pt modelId="{F3A78FEB-2286-4ED8-BFF2-FC1FF9E00B7A}" type="parTrans" cxnId="{7144716D-971E-407A-AB1A-367D765A3168}">
      <dgm:prSet/>
      <dgm:spPr/>
      <dgm:t>
        <a:bodyPr/>
        <a:lstStyle/>
        <a:p>
          <a:endParaRPr lang="pt-BR"/>
        </a:p>
      </dgm:t>
    </dgm:pt>
    <dgm:pt modelId="{6E830DBE-6D77-43FF-B33A-74D57978E653}" type="sibTrans" cxnId="{7144716D-971E-407A-AB1A-367D765A3168}">
      <dgm:prSet/>
      <dgm:spPr/>
      <dgm:t>
        <a:bodyPr/>
        <a:lstStyle/>
        <a:p>
          <a:endParaRPr lang="pt-BR"/>
        </a:p>
      </dgm:t>
    </dgm:pt>
    <dgm:pt modelId="{121F125F-8EFE-421A-9183-DD7DE54A2EC5}">
      <dgm:prSet phldrT="[Texto]"/>
      <dgm:spPr/>
      <dgm:t>
        <a:bodyPr/>
        <a:lstStyle/>
        <a:p>
          <a:r>
            <a:rPr lang="pt-BR" dirty="0" smtClean="0"/>
            <a:t>Fiscal</a:t>
          </a:r>
          <a:endParaRPr lang="pt-BR" dirty="0"/>
        </a:p>
      </dgm:t>
    </dgm:pt>
    <dgm:pt modelId="{743A041F-2010-4E42-A64B-339A0628CB5C}" type="parTrans" cxnId="{846904B9-21B2-482A-BB77-537FFB498A08}">
      <dgm:prSet/>
      <dgm:spPr/>
      <dgm:t>
        <a:bodyPr/>
        <a:lstStyle/>
        <a:p>
          <a:endParaRPr lang="pt-BR"/>
        </a:p>
      </dgm:t>
    </dgm:pt>
    <dgm:pt modelId="{29AE2FE9-2494-4AAC-BD45-A5A97851BAE0}" type="sibTrans" cxnId="{846904B9-21B2-482A-BB77-537FFB498A08}">
      <dgm:prSet/>
      <dgm:spPr/>
      <dgm:t>
        <a:bodyPr/>
        <a:lstStyle/>
        <a:p>
          <a:endParaRPr lang="pt-BR"/>
        </a:p>
      </dgm:t>
    </dgm:pt>
    <dgm:pt modelId="{6AEC444C-6B0E-46A4-BE48-0FB181178854}">
      <dgm:prSet phldrT="[Texto]"/>
      <dgm:spPr/>
      <dgm:t>
        <a:bodyPr/>
        <a:lstStyle/>
        <a:p>
          <a:r>
            <a:rPr lang="pt-BR" dirty="0" smtClean="0"/>
            <a:t>Inclusão dos demais relatórios fiscais</a:t>
          </a:r>
          <a:endParaRPr lang="pt-BR" dirty="0"/>
        </a:p>
      </dgm:t>
    </dgm:pt>
    <dgm:pt modelId="{BF3BEA2B-A9BB-4C37-83A9-45305F8C80B8}" type="parTrans" cxnId="{1D775DAA-D114-44C9-926F-CD6D71DFE66A}">
      <dgm:prSet/>
      <dgm:spPr/>
      <dgm:t>
        <a:bodyPr/>
        <a:lstStyle/>
        <a:p>
          <a:endParaRPr lang="pt-BR"/>
        </a:p>
      </dgm:t>
    </dgm:pt>
    <dgm:pt modelId="{8F6866BF-957A-41FB-A272-EB6F1A620CA2}" type="sibTrans" cxnId="{1D775DAA-D114-44C9-926F-CD6D71DFE66A}">
      <dgm:prSet/>
      <dgm:spPr/>
      <dgm:t>
        <a:bodyPr/>
        <a:lstStyle/>
        <a:p>
          <a:endParaRPr lang="pt-BR"/>
        </a:p>
      </dgm:t>
    </dgm:pt>
    <dgm:pt modelId="{BF1A72C5-FFFB-41A3-8348-D58E1274CAB4}">
      <dgm:prSet phldrT="[Texto]"/>
      <dgm:spPr/>
      <dgm:t>
        <a:bodyPr/>
        <a:lstStyle/>
        <a:p>
          <a:r>
            <a:rPr lang="pt-BR" dirty="0" smtClean="0"/>
            <a:t>MSC</a:t>
          </a:r>
          <a:endParaRPr lang="pt-BR" dirty="0"/>
        </a:p>
      </dgm:t>
    </dgm:pt>
    <dgm:pt modelId="{44F8AC66-5404-4F99-A431-8FF9032B7C50}" type="parTrans" cxnId="{52296BED-9B20-4A6E-9372-3B44EDBF3962}">
      <dgm:prSet/>
      <dgm:spPr/>
      <dgm:t>
        <a:bodyPr/>
        <a:lstStyle/>
        <a:p>
          <a:endParaRPr lang="pt-BR"/>
        </a:p>
      </dgm:t>
    </dgm:pt>
    <dgm:pt modelId="{933D5A01-5079-4114-8817-BA8DB2216873}" type="sibTrans" cxnId="{52296BED-9B20-4A6E-9372-3B44EDBF3962}">
      <dgm:prSet/>
      <dgm:spPr/>
      <dgm:t>
        <a:bodyPr/>
        <a:lstStyle/>
        <a:p>
          <a:endParaRPr lang="pt-BR"/>
        </a:p>
      </dgm:t>
    </dgm:pt>
    <dgm:pt modelId="{8111A957-8855-4E59-8082-CC2FDBB52D6B}">
      <dgm:prSet phldrT="[Texto]"/>
      <dgm:spPr/>
      <dgm:t>
        <a:bodyPr/>
        <a:lstStyle/>
        <a:p>
          <a:r>
            <a:rPr lang="pt-BR" dirty="0" smtClean="0"/>
            <a:t>Início da coleta da MSC</a:t>
          </a:r>
          <a:endParaRPr lang="pt-BR" dirty="0"/>
        </a:p>
      </dgm:t>
    </dgm:pt>
    <dgm:pt modelId="{19CD3D78-1975-49CE-AE74-BAFFE54EFFDE}" type="parTrans" cxnId="{319DDFF0-10D5-438A-9529-F736E5E842BB}">
      <dgm:prSet/>
      <dgm:spPr/>
      <dgm:t>
        <a:bodyPr/>
        <a:lstStyle/>
        <a:p>
          <a:endParaRPr lang="pt-BR"/>
        </a:p>
      </dgm:t>
    </dgm:pt>
    <dgm:pt modelId="{EC633388-15D5-480E-B4BE-2ABF07E94DEA}" type="sibTrans" cxnId="{319DDFF0-10D5-438A-9529-F736E5E842BB}">
      <dgm:prSet/>
      <dgm:spPr/>
      <dgm:t>
        <a:bodyPr/>
        <a:lstStyle/>
        <a:p>
          <a:endParaRPr lang="pt-BR"/>
        </a:p>
      </dgm:t>
    </dgm:pt>
    <dgm:pt modelId="{DD8080D3-D5D1-4888-B68C-25A3760E74FD}">
      <dgm:prSet phldrT="[Texto]"/>
      <dgm:spPr/>
      <dgm:t>
        <a:bodyPr/>
        <a:lstStyle/>
        <a:p>
          <a:r>
            <a:rPr lang="pt-BR" dirty="0" smtClean="0"/>
            <a:t>Conversão da MSC em relatórios</a:t>
          </a:r>
          <a:endParaRPr lang="pt-BR" dirty="0"/>
        </a:p>
      </dgm:t>
    </dgm:pt>
    <dgm:pt modelId="{D87112ED-6F5E-4ED9-A153-1234A9455017}" type="parTrans" cxnId="{49C561BF-99B7-4E76-BFFC-CADAC75D5378}">
      <dgm:prSet/>
      <dgm:spPr/>
      <dgm:t>
        <a:bodyPr/>
        <a:lstStyle/>
        <a:p>
          <a:endParaRPr lang="pt-BR"/>
        </a:p>
      </dgm:t>
    </dgm:pt>
    <dgm:pt modelId="{847FCD4F-953A-4E05-BE82-9AA38B34389B}" type="sibTrans" cxnId="{49C561BF-99B7-4E76-BFFC-CADAC75D5378}">
      <dgm:prSet/>
      <dgm:spPr/>
      <dgm:t>
        <a:bodyPr/>
        <a:lstStyle/>
        <a:p>
          <a:endParaRPr lang="pt-BR"/>
        </a:p>
      </dgm:t>
    </dgm:pt>
    <dgm:pt modelId="{A628F0AE-51CA-4084-924A-D033DFD18076}" type="pres">
      <dgm:prSet presAssocID="{1F4F6971-9169-492B-A43E-3E3014C3F53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F9F8CC-CC35-4F17-A262-193F34C5A8A6}" type="pres">
      <dgm:prSet presAssocID="{1F4F6971-9169-492B-A43E-3E3014C3F534}" presName="cycle" presStyleCnt="0"/>
      <dgm:spPr/>
      <dgm:t>
        <a:bodyPr/>
        <a:lstStyle/>
        <a:p>
          <a:endParaRPr lang="pt-BR"/>
        </a:p>
      </dgm:t>
    </dgm:pt>
    <dgm:pt modelId="{CB548B00-8FAE-4E92-AFBE-72E28ED2564E}" type="pres">
      <dgm:prSet presAssocID="{1F4F6971-9169-492B-A43E-3E3014C3F534}" presName="centerShape" presStyleCnt="0"/>
      <dgm:spPr/>
      <dgm:t>
        <a:bodyPr/>
        <a:lstStyle/>
        <a:p>
          <a:endParaRPr lang="pt-BR"/>
        </a:p>
      </dgm:t>
    </dgm:pt>
    <dgm:pt modelId="{B4AEC792-4EFC-4F44-8F60-3BBB73E07E96}" type="pres">
      <dgm:prSet presAssocID="{1F4F6971-9169-492B-A43E-3E3014C3F534}" presName="connSite" presStyleLbl="node1" presStyleIdx="0" presStyleCnt="4"/>
      <dgm:spPr/>
      <dgm:t>
        <a:bodyPr/>
        <a:lstStyle/>
        <a:p>
          <a:endParaRPr lang="pt-BR"/>
        </a:p>
      </dgm:t>
    </dgm:pt>
    <dgm:pt modelId="{965E0B3F-77C2-48C7-BB42-034691EA6ABF}" type="pres">
      <dgm:prSet presAssocID="{1F4F6971-9169-492B-A43E-3E3014C3F534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48A9159-9711-4597-8947-0F452675524C}" type="pres">
      <dgm:prSet presAssocID="{7AE04AB1-7A8E-46C2-A7B4-0BC3FB3BDF01}" presName="Name25" presStyleLbl="parChTrans1D1" presStyleIdx="0" presStyleCnt="3"/>
      <dgm:spPr/>
      <dgm:t>
        <a:bodyPr/>
        <a:lstStyle/>
        <a:p>
          <a:endParaRPr lang="pt-BR"/>
        </a:p>
      </dgm:t>
    </dgm:pt>
    <dgm:pt modelId="{A8CE1563-8CF8-484C-909A-E6B7B775B3CD}" type="pres">
      <dgm:prSet presAssocID="{C9F025DB-EC9B-47A2-9031-28E0A995989D}" presName="node" presStyleCnt="0"/>
      <dgm:spPr/>
      <dgm:t>
        <a:bodyPr/>
        <a:lstStyle/>
        <a:p>
          <a:endParaRPr lang="pt-BR"/>
        </a:p>
      </dgm:t>
    </dgm:pt>
    <dgm:pt modelId="{79E0CFB5-1DD5-4629-A9B3-85A1131E57E0}" type="pres">
      <dgm:prSet presAssocID="{C9F025DB-EC9B-47A2-9031-28E0A995989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3D651F-317F-4E05-9D7E-3916BC66E60F}" type="pres">
      <dgm:prSet presAssocID="{C9F025DB-EC9B-47A2-9031-28E0A995989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D6098D-C6B8-4DAB-B31E-701C3D3CC07F}" type="pres">
      <dgm:prSet presAssocID="{743A041F-2010-4E42-A64B-339A0628CB5C}" presName="Name25" presStyleLbl="parChTrans1D1" presStyleIdx="1" presStyleCnt="3"/>
      <dgm:spPr/>
      <dgm:t>
        <a:bodyPr/>
        <a:lstStyle/>
        <a:p>
          <a:endParaRPr lang="pt-BR"/>
        </a:p>
      </dgm:t>
    </dgm:pt>
    <dgm:pt modelId="{98856501-1F48-4D0C-A496-DB5E81501E47}" type="pres">
      <dgm:prSet presAssocID="{121F125F-8EFE-421A-9183-DD7DE54A2EC5}" presName="node" presStyleCnt="0"/>
      <dgm:spPr/>
      <dgm:t>
        <a:bodyPr/>
        <a:lstStyle/>
        <a:p>
          <a:endParaRPr lang="pt-BR"/>
        </a:p>
      </dgm:t>
    </dgm:pt>
    <dgm:pt modelId="{37678CBB-11D9-48D3-ADD5-9F12120BCB30}" type="pres">
      <dgm:prSet presAssocID="{121F125F-8EFE-421A-9183-DD7DE54A2EC5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48A725-AA31-4FA5-B3F7-35C17C56E831}" type="pres">
      <dgm:prSet presAssocID="{121F125F-8EFE-421A-9183-DD7DE54A2EC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A23576-3EF3-4069-947F-A7071C03EF8D}" type="pres">
      <dgm:prSet presAssocID="{44F8AC66-5404-4F99-A431-8FF9032B7C50}" presName="Name25" presStyleLbl="parChTrans1D1" presStyleIdx="2" presStyleCnt="3"/>
      <dgm:spPr/>
      <dgm:t>
        <a:bodyPr/>
        <a:lstStyle/>
        <a:p>
          <a:endParaRPr lang="pt-BR"/>
        </a:p>
      </dgm:t>
    </dgm:pt>
    <dgm:pt modelId="{3B4FD60E-5994-4F31-8D08-C3EC9E9E9B3F}" type="pres">
      <dgm:prSet presAssocID="{BF1A72C5-FFFB-41A3-8348-D58E1274CAB4}" presName="node" presStyleCnt="0"/>
      <dgm:spPr/>
      <dgm:t>
        <a:bodyPr/>
        <a:lstStyle/>
        <a:p>
          <a:endParaRPr lang="pt-BR"/>
        </a:p>
      </dgm:t>
    </dgm:pt>
    <dgm:pt modelId="{8EB79CAF-BF46-41CB-96CD-BA4EE9C1A728}" type="pres">
      <dgm:prSet presAssocID="{BF1A72C5-FFFB-41A3-8348-D58E1274CAB4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50AD46-D05A-4E2E-9F44-FF6AC1F043CA}" type="pres">
      <dgm:prSet presAssocID="{BF1A72C5-FFFB-41A3-8348-D58E1274CAB4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E4E858E-3399-44F5-B564-DA0B5275708A}" type="presOf" srcId="{C9F025DB-EC9B-47A2-9031-28E0A995989D}" destId="{79E0CFB5-1DD5-4629-A9B3-85A1131E57E0}" srcOrd="0" destOrd="0" presId="urn:microsoft.com/office/officeart/2005/8/layout/radial2"/>
    <dgm:cxn modelId="{52296BED-9B20-4A6E-9372-3B44EDBF3962}" srcId="{1F4F6971-9169-492B-A43E-3E3014C3F534}" destId="{BF1A72C5-FFFB-41A3-8348-D58E1274CAB4}" srcOrd="2" destOrd="0" parTransId="{44F8AC66-5404-4F99-A431-8FF9032B7C50}" sibTransId="{933D5A01-5079-4114-8817-BA8DB2216873}"/>
    <dgm:cxn modelId="{A5384727-1BC8-417D-AC2D-18910B371713}" type="presOf" srcId="{541944E7-B024-4704-B4EB-71CDD4D2EB2D}" destId="{C13D651F-317F-4E05-9D7E-3916BC66E60F}" srcOrd="0" destOrd="1" presId="urn:microsoft.com/office/officeart/2005/8/layout/radial2"/>
    <dgm:cxn modelId="{C00071E1-0520-4C36-9A07-681130DB22CA}" type="presOf" srcId="{121F125F-8EFE-421A-9183-DD7DE54A2EC5}" destId="{37678CBB-11D9-48D3-ADD5-9F12120BCB30}" srcOrd="0" destOrd="0" presId="urn:microsoft.com/office/officeart/2005/8/layout/radial2"/>
    <dgm:cxn modelId="{1D775DAA-D114-44C9-926F-CD6D71DFE66A}" srcId="{121F125F-8EFE-421A-9183-DD7DE54A2EC5}" destId="{6AEC444C-6B0E-46A4-BE48-0FB181178854}" srcOrd="0" destOrd="0" parTransId="{BF3BEA2B-A9BB-4C37-83A9-45305F8C80B8}" sibTransId="{8F6866BF-957A-41FB-A272-EB6F1A620CA2}"/>
    <dgm:cxn modelId="{846904B9-21B2-482A-BB77-537FFB498A08}" srcId="{1F4F6971-9169-492B-A43E-3E3014C3F534}" destId="{121F125F-8EFE-421A-9183-DD7DE54A2EC5}" srcOrd="1" destOrd="0" parTransId="{743A041F-2010-4E42-A64B-339A0628CB5C}" sibTransId="{29AE2FE9-2494-4AAC-BD45-A5A97851BAE0}"/>
    <dgm:cxn modelId="{A5E422C0-6C7C-4819-8611-669349006104}" type="presOf" srcId="{6AEC444C-6B0E-46A4-BE48-0FB181178854}" destId="{D248A725-AA31-4FA5-B3F7-35C17C56E831}" srcOrd="0" destOrd="0" presId="urn:microsoft.com/office/officeart/2005/8/layout/radial2"/>
    <dgm:cxn modelId="{39461F55-6178-43FA-BCDC-3AF51E20BEE8}" type="presOf" srcId="{C2F2987C-94E0-469F-8B70-AA2B583D5081}" destId="{C13D651F-317F-4E05-9D7E-3916BC66E60F}" srcOrd="0" destOrd="0" presId="urn:microsoft.com/office/officeart/2005/8/layout/radial2"/>
    <dgm:cxn modelId="{50A9434E-EE9F-4365-949F-57B08F5A7A68}" type="presOf" srcId="{44F8AC66-5404-4F99-A431-8FF9032B7C50}" destId="{A8A23576-3EF3-4069-947F-A7071C03EF8D}" srcOrd="0" destOrd="0" presId="urn:microsoft.com/office/officeart/2005/8/layout/radial2"/>
    <dgm:cxn modelId="{7144716D-971E-407A-AB1A-367D765A3168}" srcId="{C9F025DB-EC9B-47A2-9031-28E0A995989D}" destId="{541944E7-B024-4704-B4EB-71CDD4D2EB2D}" srcOrd="1" destOrd="0" parTransId="{F3A78FEB-2286-4ED8-BFF2-FC1FF9E00B7A}" sibTransId="{6E830DBE-6D77-43FF-B33A-74D57978E653}"/>
    <dgm:cxn modelId="{077986A8-3ED2-45D3-B4DB-08D420C47C5B}" type="presOf" srcId="{BF1A72C5-FFFB-41A3-8348-D58E1274CAB4}" destId="{8EB79CAF-BF46-41CB-96CD-BA4EE9C1A728}" srcOrd="0" destOrd="0" presId="urn:microsoft.com/office/officeart/2005/8/layout/radial2"/>
    <dgm:cxn modelId="{42817669-9ABE-458D-A9BE-D595F763B873}" srcId="{C9F025DB-EC9B-47A2-9031-28E0A995989D}" destId="{C2F2987C-94E0-469F-8B70-AA2B583D5081}" srcOrd="0" destOrd="0" parTransId="{F3FCD6D0-7A50-4638-97CE-9750E8A9D1C1}" sibTransId="{D39CD439-AE71-4B0B-A629-DBB6F3EB5E00}"/>
    <dgm:cxn modelId="{49C561BF-99B7-4E76-BFFC-CADAC75D5378}" srcId="{BF1A72C5-FFFB-41A3-8348-D58E1274CAB4}" destId="{DD8080D3-D5D1-4888-B68C-25A3760E74FD}" srcOrd="1" destOrd="0" parTransId="{D87112ED-6F5E-4ED9-A153-1234A9455017}" sibTransId="{847FCD4F-953A-4E05-BE82-9AA38B34389B}"/>
    <dgm:cxn modelId="{C5DC259B-FE64-4E32-AA82-F4D830BC7E5D}" srcId="{1F4F6971-9169-492B-A43E-3E3014C3F534}" destId="{C9F025DB-EC9B-47A2-9031-28E0A995989D}" srcOrd="0" destOrd="0" parTransId="{7AE04AB1-7A8E-46C2-A7B4-0BC3FB3BDF01}" sibTransId="{CD50C235-9397-4734-B7C4-2720B83F0166}"/>
    <dgm:cxn modelId="{319DDFF0-10D5-438A-9529-F736E5E842BB}" srcId="{BF1A72C5-FFFB-41A3-8348-D58E1274CAB4}" destId="{8111A957-8855-4E59-8082-CC2FDBB52D6B}" srcOrd="0" destOrd="0" parTransId="{19CD3D78-1975-49CE-AE74-BAFFE54EFFDE}" sibTransId="{EC633388-15D5-480E-B4BE-2ABF07E94DEA}"/>
    <dgm:cxn modelId="{A0A46DE3-012C-42FA-A7F6-AC2A78FBCA8C}" type="presOf" srcId="{743A041F-2010-4E42-A64B-339A0628CB5C}" destId="{40D6098D-C6B8-4DAB-B31E-701C3D3CC07F}" srcOrd="0" destOrd="0" presId="urn:microsoft.com/office/officeart/2005/8/layout/radial2"/>
    <dgm:cxn modelId="{E41769FC-3B2A-41C3-9F1C-1A36857A740E}" type="presOf" srcId="{1F4F6971-9169-492B-A43E-3E3014C3F534}" destId="{A628F0AE-51CA-4084-924A-D033DFD18076}" srcOrd="0" destOrd="0" presId="urn:microsoft.com/office/officeart/2005/8/layout/radial2"/>
    <dgm:cxn modelId="{2ED1BFFD-B514-42AF-B8BF-8C37350AF028}" type="presOf" srcId="{DD8080D3-D5D1-4888-B68C-25A3760E74FD}" destId="{E950AD46-D05A-4E2E-9F44-FF6AC1F043CA}" srcOrd="0" destOrd="1" presId="urn:microsoft.com/office/officeart/2005/8/layout/radial2"/>
    <dgm:cxn modelId="{DB958F3E-26C8-48F9-9934-F7530A46A57C}" type="presOf" srcId="{8111A957-8855-4E59-8082-CC2FDBB52D6B}" destId="{E950AD46-D05A-4E2E-9F44-FF6AC1F043CA}" srcOrd="0" destOrd="0" presId="urn:microsoft.com/office/officeart/2005/8/layout/radial2"/>
    <dgm:cxn modelId="{D8445578-40B8-4211-8953-694D329CEE68}" type="presOf" srcId="{7AE04AB1-7A8E-46C2-A7B4-0BC3FB3BDF01}" destId="{148A9159-9711-4597-8947-0F452675524C}" srcOrd="0" destOrd="0" presId="urn:microsoft.com/office/officeart/2005/8/layout/radial2"/>
    <dgm:cxn modelId="{4A721960-862B-4C67-8B4A-14B5734E3741}" type="presParOf" srcId="{A628F0AE-51CA-4084-924A-D033DFD18076}" destId="{75F9F8CC-CC35-4F17-A262-193F34C5A8A6}" srcOrd="0" destOrd="0" presId="urn:microsoft.com/office/officeart/2005/8/layout/radial2"/>
    <dgm:cxn modelId="{A1C1728F-06FA-4088-BB0B-E8FCCC03DE2B}" type="presParOf" srcId="{75F9F8CC-CC35-4F17-A262-193F34C5A8A6}" destId="{CB548B00-8FAE-4E92-AFBE-72E28ED2564E}" srcOrd="0" destOrd="0" presId="urn:microsoft.com/office/officeart/2005/8/layout/radial2"/>
    <dgm:cxn modelId="{97BC4AEB-9609-45A6-B434-A2578431BD6B}" type="presParOf" srcId="{CB548B00-8FAE-4E92-AFBE-72E28ED2564E}" destId="{B4AEC792-4EFC-4F44-8F60-3BBB73E07E96}" srcOrd="0" destOrd="0" presId="urn:microsoft.com/office/officeart/2005/8/layout/radial2"/>
    <dgm:cxn modelId="{4E21C70C-85FC-4B0B-A1DB-0762FCE1F0CF}" type="presParOf" srcId="{CB548B00-8FAE-4E92-AFBE-72E28ED2564E}" destId="{965E0B3F-77C2-48C7-BB42-034691EA6ABF}" srcOrd="1" destOrd="0" presId="urn:microsoft.com/office/officeart/2005/8/layout/radial2"/>
    <dgm:cxn modelId="{F0C75B38-19E0-4EBB-9802-0A2CC9F7D781}" type="presParOf" srcId="{75F9F8CC-CC35-4F17-A262-193F34C5A8A6}" destId="{148A9159-9711-4597-8947-0F452675524C}" srcOrd="1" destOrd="0" presId="urn:microsoft.com/office/officeart/2005/8/layout/radial2"/>
    <dgm:cxn modelId="{5BEF40DA-301F-449B-A512-B2BDC0B2E439}" type="presParOf" srcId="{75F9F8CC-CC35-4F17-A262-193F34C5A8A6}" destId="{A8CE1563-8CF8-484C-909A-E6B7B775B3CD}" srcOrd="2" destOrd="0" presId="urn:microsoft.com/office/officeart/2005/8/layout/radial2"/>
    <dgm:cxn modelId="{4EBAEB3E-2FB3-4971-A335-4E5EFCB190C8}" type="presParOf" srcId="{A8CE1563-8CF8-484C-909A-E6B7B775B3CD}" destId="{79E0CFB5-1DD5-4629-A9B3-85A1131E57E0}" srcOrd="0" destOrd="0" presId="urn:microsoft.com/office/officeart/2005/8/layout/radial2"/>
    <dgm:cxn modelId="{BB17A780-685C-4616-A6FD-723209B21647}" type="presParOf" srcId="{A8CE1563-8CF8-484C-909A-E6B7B775B3CD}" destId="{C13D651F-317F-4E05-9D7E-3916BC66E60F}" srcOrd="1" destOrd="0" presId="urn:microsoft.com/office/officeart/2005/8/layout/radial2"/>
    <dgm:cxn modelId="{8D571E0F-6051-459A-BEC3-7D4003C819D4}" type="presParOf" srcId="{75F9F8CC-CC35-4F17-A262-193F34C5A8A6}" destId="{40D6098D-C6B8-4DAB-B31E-701C3D3CC07F}" srcOrd="3" destOrd="0" presId="urn:microsoft.com/office/officeart/2005/8/layout/radial2"/>
    <dgm:cxn modelId="{8BDBFA54-B97E-474C-BD6F-06BBF1E8C5C7}" type="presParOf" srcId="{75F9F8CC-CC35-4F17-A262-193F34C5A8A6}" destId="{98856501-1F48-4D0C-A496-DB5E81501E47}" srcOrd="4" destOrd="0" presId="urn:microsoft.com/office/officeart/2005/8/layout/radial2"/>
    <dgm:cxn modelId="{11F7AC81-E915-40A2-9E9D-5EB74653DF98}" type="presParOf" srcId="{98856501-1F48-4D0C-A496-DB5E81501E47}" destId="{37678CBB-11D9-48D3-ADD5-9F12120BCB30}" srcOrd="0" destOrd="0" presId="urn:microsoft.com/office/officeart/2005/8/layout/radial2"/>
    <dgm:cxn modelId="{4D899EA5-D128-4D2C-98C1-EB3191A72138}" type="presParOf" srcId="{98856501-1F48-4D0C-A496-DB5E81501E47}" destId="{D248A725-AA31-4FA5-B3F7-35C17C56E831}" srcOrd="1" destOrd="0" presId="urn:microsoft.com/office/officeart/2005/8/layout/radial2"/>
    <dgm:cxn modelId="{64D49DDF-62DF-46BA-B9AF-CD8CF96C036B}" type="presParOf" srcId="{75F9F8CC-CC35-4F17-A262-193F34C5A8A6}" destId="{A8A23576-3EF3-4069-947F-A7071C03EF8D}" srcOrd="5" destOrd="0" presId="urn:microsoft.com/office/officeart/2005/8/layout/radial2"/>
    <dgm:cxn modelId="{E0B450C5-42DC-44A0-B3F9-B48579A602EE}" type="presParOf" srcId="{75F9F8CC-CC35-4F17-A262-193F34C5A8A6}" destId="{3B4FD60E-5994-4F31-8D08-C3EC9E9E9B3F}" srcOrd="6" destOrd="0" presId="urn:microsoft.com/office/officeart/2005/8/layout/radial2"/>
    <dgm:cxn modelId="{5AB5F53A-684F-45C3-9F6A-B8C3E2B24FCE}" type="presParOf" srcId="{3B4FD60E-5994-4F31-8D08-C3EC9E9E9B3F}" destId="{8EB79CAF-BF46-41CB-96CD-BA4EE9C1A728}" srcOrd="0" destOrd="0" presId="urn:microsoft.com/office/officeart/2005/8/layout/radial2"/>
    <dgm:cxn modelId="{EFE35C32-9B5E-44F8-AFC1-9B94608540C4}" type="presParOf" srcId="{3B4FD60E-5994-4F31-8D08-C3EC9E9E9B3F}" destId="{E950AD46-D05A-4E2E-9F44-FF6AC1F043C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4E7ABC-D21C-4EB9-A8EB-DC9DFF7899F9}" type="doc">
      <dgm:prSet loTypeId="urn:microsoft.com/office/officeart/2005/8/layout/default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12EB740-09A2-4C4A-843A-6AD73ABED994}">
      <dgm:prSet phldrT="[Texto]" custT="1"/>
      <dgm:spPr>
        <a:noFill/>
        <a:ln>
          <a:noFill/>
        </a:ln>
        <a:effectLst>
          <a:softEdge rad="31750"/>
        </a:effectLst>
      </dgm:spPr>
      <dgm:t>
        <a:bodyPr/>
        <a:lstStyle/>
        <a:p>
          <a:pPr algn="l"/>
          <a:r>
            <a:rPr lang="pt-BR" sz="2000" b="1" i="1" dirty="0" smtClean="0">
              <a:latin typeface="+mj-lt"/>
            </a:rPr>
            <a:t>Futuro...</a:t>
          </a:r>
          <a:endParaRPr lang="pt-BR" sz="2000" b="1" i="1" dirty="0">
            <a:latin typeface="+mj-lt"/>
          </a:endParaRPr>
        </a:p>
      </dgm:t>
    </dgm:pt>
    <dgm:pt modelId="{2C34D5CC-84A8-4D2A-A2C0-610E10A3A0B8}" type="sibTrans" cxnId="{280771E9-12BD-4738-B6A5-012C751B2BB3}">
      <dgm:prSet/>
      <dgm:spPr/>
      <dgm:t>
        <a:bodyPr/>
        <a:lstStyle/>
        <a:p>
          <a:endParaRPr lang="pt-BR" sz="1700" i="1">
            <a:latin typeface="+mj-lt"/>
          </a:endParaRPr>
        </a:p>
      </dgm:t>
    </dgm:pt>
    <dgm:pt modelId="{FA04D8AD-1BA3-4033-9D0A-FAD52B598332}" type="parTrans" cxnId="{280771E9-12BD-4738-B6A5-012C751B2BB3}">
      <dgm:prSet/>
      <dgm:spPr/>
      <dgm:t>
        <a:bodyPr/>
        <a:lstStyle/>
        <a:p>
          <a:endParaRPr lang="pt-BR" sz="1700" i="1">
            <a:latin typeface="+mj-lt"/>
          </a:endParaRPr>
        </a:p>
      </dgm:t>
    </dgm:pt>
    <dgm:pt modelId="{259B9500-7EB5-4B97-9AF1-DAF836536C6C}" type="pres">
      <dgm:prSet presAssocID="{464E7ABC-D21C-4EB9-A8EB-DC9DFF7899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9EA0F0D-9A4D-40C6-B2C7-40DC2394D7FF}" type="pres">
      <dgm:prSet presAssocID="{312EB740-09A2-4C4A-843A-6AD73ABED994}" presName="node" presStyleLbl="node1" presStyleIdx="0" presStyleCnt="1" custScaleX="1952801" custScaleY="100181" custLinFactX="-143273" custLinFactNeighborX="-200000" custLinFactNeighborY="-1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20006F-69F6-4F10-8D77-D2A3FE3844CA}" type="presOf" srcId="{312EB740-09A2-4C4A-843A-6AD73ABED994}" destId="{19EA0F0D-9A4D-40C6-B2C7-40DC2394D7FF}" srcOrd="0" destOrd="0" presId="urn:microsoft.com/office/officeart/2005/8/layout/default#8"/>
    <dgm:cxn modelId="{885C913D-2876-45C6-8733-857A4A3FB752}" type="presOf" srcId="{464E7ABC-D21C-4EB9-A8EB-DC9DFF7899F9}" destId="{259B9500-7EB5-4B97-9AF1-DAF836536C6C}" srcOrd="0" destOrd="0" presId="urn:microsoft.com/office/officeart/2005/8/layout/default#8"/>
    <dgm:cxn modelId="{280771E9-12BD-4738-B6A5-012C751B2BB3}" srcId="{464E7ABC-D21C-4EB9-A8EB-DC9DFF7899F9}" destId="{312EB740-09A2-4C4A-843A-6AD73ABED994}" srcOrd="0" destOrd="0" parTransId="{FA04D8AD-1BA3-4033-9D0A-FAD52B598332}" sibTransId="{2C34D5CC-84A8-4D2A-A2C0-610E10A3A0B8}"/>
    <dgm:cxn modelId="{8094ED2E-24A0-4980-B126-D759FA396D87}" type="presParOf" srcId="{259B9500-7EB5-4B97-9AF1-DAF836536C6C}" destId="{19EA0F0D-9A4D-40C6-B2C7-40DC2394D7FF}" srcOrd="0" destOrd="0" presId="urn:microsoft.com/office/officeart/2005/8/layout/default#8"/>
  </dgm:cxnLst>
  <dgm:bg>
    <a:solidFill>
      <a:schemeClr val="bg1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81581F-BCF4-45E6-92E4-C0D02D42D914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A797E3E-F48E-4D59-922A-F020CB91D6E6}">
      <dgm:prSet phldrT="[Texto]"/>
      <dgm:spPr/>
      <dgm:t>
        <a:bodyPr/>
        <a:lstStyle/>
        <a:p>
          <a:r>
            <a:rPr lang="pt-BR" dirty="0" smtClean="0"/>
            <a:t>Obtenção</a:t>
          </a:r>
          <a:endParaRPr lang="pt-BR" dirty="0"/>
        </a:p>
      </dgm:t>
    </dgm:pt>
    <dgm:pt modelId="{85FD8343-AFEC-4F44-B1EF-28E42ABAB25B}" type="parTrans" cxnId="{BA6ED50D-2FA7-4E7A-A92B-FD3AB8CE3BBA}">
      <dgm:prSet/>
      <dgm:spPr/>
      <dgm:t>
        <a:bodyPr/>
        <a:lstStyle/>
        <a:p>
          <a:endParaRPr lang="pt-BR"/>
        </a:p>
      </dgm:t>
    </dgm:pt>
    <dgm:pt modelId="{DD2C96EE-7F94-4F58-9F3E-B499FD9610CA}" type="sibTrans" cxnId="{BA6ED50D-2FA7-4E7A-A92B-FD3AB8CE3BBA}">
      <dgm:prSet/>
      <dgm:spPr/>
      <dgm:t>
        <a:bodyPr/>
        <a:lstStyle/>
        <a:p>
          <a:endParaRPr lang="pt-BR"/>
        </a:p>
      </dgm:t>
    </dgm:pt>
    <dgm:pt modelId="{C0D0840F-4102-4977-B2AC-2AED93FB956A}">
      <dgm:prSet phldrT="[Texto]"/>
      <dgm:spPr/>
      <dgm:t>
        <a:bodyPr/>
        <a:lstStyle/>
        <a:p>
          <a:r>
            <a:rPr lang="pt-BR" dirty="0" smtClean="0"/>
            <a:t>Coleta de informações padronizadas</a:t>
          </a:r>
          <a:endParaRPr lang="pt-BR" dirty="0"/>
        </a:p>
      </dgm:t>
    </dgm:pt>
    <dgm:pt modelId="{F3B0F7B2-F6E2-427E-865D-AE9A7F5E9158}" type="parTrans" cxnId="{AD723699-E695-4383-8D89-79206D63DDB7}">
      <dgm:prSet/>
      <dgm:spPr/>
      <dgm:t>
        <a:bodyPr/>
        <a:lstStyle/>
        <a:p>
          <a:endParaRPr lang="pt-BR"/>
        </a:p>
      </dgm:t>
    </dgm:pt>
    <dgm:pt modelId="{0A788FC7-24C2-4EB3-8D31-082A76CD66AF}" type="sibTrans" cxnId="{AD723699-E695-4383-8D89-79206D63DDB7}">
      <dgm:prSet/>
      <dgm:spPr/>
      <dgm:t>
        <a:bodyPr/>
        <a:lstStyle/>
        <a:p>
          <a:endParaRPr lang="pt-BR"/>
        </a:p>
      </dgm:t>
    </dgm:pt>
    <dgm:pt modelId="{0248989D-DDBD-411F-AD17-4952A3666815}">
      <dgm:prSet phldrT="[Texto]"/>
      <dgm:spPr/>
      <dgm:t>
        <a:bodyPr/>
        <a:lstStyle/>
        <a:p>
          <a:r>
            <a:rPr lang="pt-BR" dirty="0" smtClean="0"/>
            <a:t>Consolidação</a:t>
          </a:r>
          <a:endParaRPr lang="pt-BR" dirty="0"/>
        </a:p>
      </dgm:t>
    </dgm:pt>
    <dgm:pt modelId="{C7B81CD9-00B3-485D-8C94-F48E198CE12D}" type="parTrans" cxnId="{70E5A176-DEB6-43B0-8C8B-4BBDCB53991C}">
      <dgm:prSet/>
      <dgm:spPr/>
      <dgm:t>
        <a:bodyPr/>
        <a:lstStyle/>
        <a:p>
          <a:endParaRPr lang="pt-BR"/>
        </a:p>
      </dgm:t>
    </dgm:pt>
    <dgm:pt modelId="{2EE07281-4344-4EBF-8BB1-D16A14201C13}" type="sibTrans" cxnId="{70E5A176-DEB6-43B0-8C8B-4BBDCB53991C}">
      <dgm:prSet/>
      <dgm:spPr/>
      <dgm:t>
        <a:bodyPr/>
        <a:lstStyle/>
        <a:p>
          <a:endParaRPr lang="pt-BR"/>
        </a:p>
      </dgm:t>
    </dgm:pt>
    <dgm:pt modelId="{6FFE8ACB-47C9-4D51-9939-05D5C6D06144}">
      <dgm:prSet phldrT="[Texto]"/>
      <dgm:spPr/>
      <dgm:t>
        <a:bodyPr/>
        <a:lstStyle/>
        <a:p>
          <a:r>
            <a:rPr lang="pt-BR" dirty="0" smtClean="0"/>
            <a:t>Massa de dados a ser agregada e trabalhada</a:t>
          </a:r>
          <a:endParaRPr lang="pt-BR" dirty="0"/>
        </a:p>
      </dgm:t>
    </dgm:pt>
    <dgm:pt modelId="{2B4353B6-418D-4D37-8F4A-C5C5FBCD39B1}" type="parTrans" cxnId="{C6AD1A93-4178-4C50-AC24-AD72027E4207}">
      <dgm:prSet/>
      <dgm:spPr/>
      <dgm:t>
        <a:bodyPr/>
        <a:lstStyle/>
        <a:p>
          <a:endParaRPr lang="pt-BR"/>
        </a:p>
      </dgm:t>
    </dgm:pt>
    <dgm:pt modelId="{1B7ACEDD-EAC6-449C-9006-DAC5486526FC}" type="sibTrans" cxnId="{C6AD1A93-4178-4C50-AC24-AD72027E4207}">
      <dgm:prSet/>
      <dgm:spPr/>
      <dgm:t>
        <a:bodyPr/>
        <a:lstStyle/>
        <a:p>
          <a:endParaRPr lang="pt-BR"/>
        </a:p>
      </dgm:t>
    </dgm:pt>
    <dgm:pt modelId="{FE415C87-7496-46A2-9B6F-828636CBED8C}">
      <dgm:prSet phldrT="[Texto]"/>
      <dgm:spPr/>
      <dgm:t>
        <a:bodyPr/>
        <a:lstStyle/>
        <a:p>
          <a:r>
            <a:rPr lang="pt-BR" dirty="0" smtClean="0"/>
            <a:t>Transformação</a:t>
          </a:r>
          <a:endParaRPr lang="pt-BR" dirty="0"/>
        </a:p>
      </dgm:t>
    </dgm:pt>
    <dgm:pt modelId="{B78AA372-FE52-41CF-8CA5-A3F0970F02B1}" type="parTrans" cxnId="{353937A8-54C4-4EDA-A35F-1925CF8AB44E}">
      <dgm:prSet/>
      <dgm:spPr/>
      <dgm:t>
        <a:bodyPr/>
        <a:lstStyle/>
        <a:p>
          <a:endParaRPr lang="pt-BR"/>
        </a:p>
      </dgm:t>
    </dgm:pt>
    <dgm:pt modelId="{5CB78A2F-3C3B-4AFC-AD91-09F6F54EEFEB}" type="sibTrans" cxnId="{353937A8-54C4-4EDA-A35F-1925CF8AB44E}">
      <dgm:prSet/>
      <dgm:spPr/>
      <dgm:t>
        <a:bodyPr/>
        <a:lstStyle/>
        <a:p>
          <a:endParaRPr lang="pt-BR"/>
        </a:p>
      </dgm:t>
    </dgm:pt>
    <dgm:pt modelId="{DA6523E2-3994-4424-BBCC-E14895947C4E}">
      <dgm:prSet phldrT="[Texto]"/>
      <dgm:spPr/>
      <dgm:t>
        <a:bodyPr/>
        <a:lstStyle/>
        <a:p>
          <a:r>
            <a:rPr lang="pt-BR" dirty="0" smtClean="0"/>
            <a:t>Elaboração de quadros e análises</a:t>
          </a:r>
          <a:endParaRPr lang="pt-BR" dirty="0"/>
        </a:p>
      </dgm:t>
    </dgm:pt>
    <dgm:pt modelId="{A11BDB92-9249-4B55-ACA3-B01DA644477D}" type="parTrans" cxnId="{C3FD7325-CA65-41E8-8C77-9E2A9DE60A74}">
      <dgm:prSet/>
      <dgm:spPr/>
      <dgm:t>
        <a:bodyPr/>
        <a:lstStyle/>
        <a:p>
          <a:endParaRPr lang="pt-BR"/>
        </a:p>
      </dgm:t>
    </dgm:pt>
    <dgm:pt modelId="{C7DB4C49-B635-4FE6-A222-653BF4EF6953}" type="sibTrans" cxnId="{C3FD7325-CA65-41E8-8C77-9E2A9DE60A74}">
      <dgm:prSet/>
      <dgm:spPr/>
      <dgm:t>
        <a:bodyPr/>
        <a:lstStyle/>
        <a:p>
          <a:endParaRPr lang="pt-BR"/>
        </a:p>
      </dgm:t>
    </dgm:pt>
    <dgm:pt modelId="{3515CE44-E4E2-4599-9359-93209ABEF3EC}" type="pres">
      <dgm:prSet presAssocID="{5E81581F-BCF4-45E6-92E4-C0D02D42D91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A0CF54C-B533-44E9-A263-D58FC57B7235}" type="pres">
      <dgm:prSet presAssocID="{9A797E3E-F48E-4D59-922A-F020CB91D6E6}" presName="composite" presStyleCnt="0"/>
      <dgm:spPr/>
      <dgm:t>
        <a:bodyPr/>
        <a:lstStyle/>
        <a:p>
          <a:endParaRPr lang="pt-BR"/>
        </a:p>
      </dgm:t>
    </dgm:pt>
    <dgm:pt modelId="{855FE405-E581-48A5-B6B6-A42AAD9778CA}" type="pres">
      <dgm:prSet presAssocID="{9A797E3E-F48E-4D59-922A-F020CB91D6E6}" presName="BackAccent" presStyleLbl="bgShp" presStyleIdx="0" presStyleCnt="3"/>
      <dgm:spPr/>
      <dgm:t>
        <a:bodyPr/>
        <a:lstStyle/>
        <a:p>
          <a:endParaRPr lang="pt-BR"/>
        </a:p>
      </dgm:t>
    </dgm:pt>
    <dgm:pt modelId="{667EE8CA-AC20-4AC3-B8BB-1F0A2AFFBF58}" type="pres">
      <dgm:prSet presAssocID="{9A797E3E-F48E-4D59-922A-F020CB91D6E6}" presName="Accent" presStyleLbl="alignNode1" presStyleIdx="0" presStyleCnt="3"/>
      <dgm:spPr/>
      <dgm:t>
        <a:bodyPr/>
        <a:lstStyle/>
        <a:p>
          <a:endParaRPr lang="pt-BR"/>
        </a:p>
      </dgm:t>
    </dgm:pt>
    <dgm:pt modelId="{38982ED1-5C4E-48D6-8265-7AE516BF055C}" type="pres">
      <dgm:prSet presAssocID="{9A797E3E-F48E-4D59-922A-F020CB91D6E6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96BB70-46CB-42BB-8182-2E32871EDBEA}" type="pres">
      <dgm:prSet presAssocID="{9A797E3E-F48E-4D59-922A-F020CB91D6E6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9900BE-74C5-4F01-BA16-EE6C175426A3}" type="pres">
      <dgm:prSet presAssocID="{DD2C96EE-7F94-4F58-9F3E-B499FD9610CA}" presName="sibTrans" presStyleCnt="0"/>
      <dgm:spPr/>
      <dgm:t>
        <a:bodyPr/>
        <a:lstStyle/>
        <a:p>
          <a:endParaRPr lang="pt-BR"/>
        </a:p>
      </dgm:t>
    </dgm:pt>
    <dgm:pt modelId="{7239E852-BAA2-48F4-8094-9559D6E3C2F0}" type="pres">
      <dgm:prSet presAssocID="{0248989D-DDBD-411F-AD17-4952A3666815}" presName="composite" presStyleCnt="0"/>
      <dgm:spPr/>
      <dgm:t>
        <a:bodyPr/>
        <a:lstStyle/>
        <a:p>
          <a:endParaRPr lang="pt-BR"/>
        </a:p>
      </dgm:t>
    </dgm:pt>
    <dgm:pt modelId="{887EAEF2-5E43-423B-A750-9FBAB05CBF4E}" type="pres">
      <dgm:prSet presAssocID="{0248989D-DDBD-411F-AD17-4952A3666815}" presName="BackAccent" presStyleLbl="bgShp" presStyleIdx="1" presStyleCnt="3"/>
      <dgm:spPr/>
      <dgm:t>
        <a:bodyPr/>
        <a:lstStyle/>
        <a:p>
          <a:endParaRPr lang="pt-BR"/>
        </a:p>
      </dgm:t>
    </dgm:pt>
    <dgm:pt modelId="{667D2CA1-A9FB-4C80-91E4-C7F52F940862}" type="pres">
      <dgm:prSet presAssocID="{0248989D-DDBD-411F-AD17-4952A3666815}" presName="Accent" presStyleLbl="alignNode1" presStyleIdx="1" presStyleCnt="3"/>
      <dgm:spPr/>
      <dgm:t>
        <a:bodyPr/>
        <a:lstStyle/>
        <a:p>
          <a:endParaRPr lang="pt-BR"/>
        </a:p>
      </dgm:t>
    </dgm:pt>
    <dgm:pt modelId="{6E190C5D-2363-4B4B-8C1F-929B9479D2AA}" type="pres">
      <dgm:prSet presAssocID="{0248989D-DDBD-411F-AD17-4952A3666815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6FC081-204F-45B3-8ACC-C6FB638F8283}" type="pres">
      <dgm:prSet presAssocID="{0248989D-DDBD-411F-AD17-4952A3666815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B961F5-2AA5-48F2-ADC4-37D7F6450669}" type="pres">
      <dgm:prSet presAssocID="{2EE07281-4344-4EBF-8BB1-D16A14201C13}" presName="sibTrans" presStyleCnt="0"/>
      <dgm:spPr/>
      <dgm:t>
        <a:bodyPr/>
        <a:lstStyle/>
        <a:p>
          <a:endParaRPr lang="pt-BR"/>
        </a:p>
      </dgm:t>
    </dgm:pt>
    <dgm:pt modelId="{C0F24C2A-4088-477F-B10E-10E692CC26DA}" type="pres">
      <dgm:prSet presAssocID="{FE415C87-7496-46A2-9B6F-828636CBED8C}" presName="composite" presStyleCnt="0"/>
      <dgm:spPr/>
      <dgm:t>
        <a:bodyPr/>
        <a:lstStyle/>
        <a:p>
          <a:endParaRPr lang="pt-BR"/>
        </a:p>
      </dgm:t>
    </dgm:pt>
    <dgm:pt modelId="{EFD945C3-CA79-476F-9C79-BBF5FFEC0413}" type="pres">
      <dgm:prSet presAssocID="{FE415C87-7496-46A2-9B6F-828636CBED8C}" presName="BackAccent" presStyleLbl="bgShp" presStyleIdx="2" presStyleCnt="3"/>
      <dgm:spPr/>
      <dgm:t>
        <a:bodyPr/>
        <a:lstStyle/>
        <a:p>
          <a:endParaRPr lang="pt-BR"/>
        </a:p>
      </dgm:t>
    </dgm:pt>
    <dgm:pt modelId="{C74354D1-5D79-4E28-A91D-99BBE3E5CF6C}" type="pres">
      <dgm:prSet presAssocID="{FE415C87-7496-46A2-9B6F-828636CBED8C}" presName="Accent" presStyleLbl="alignNode1" presStyleIdx="2" presStyleCnt="3"/>
      <dgm:spPr/>
      <dgm:t>
        <a:bodyPr/>
        <a:lstStyle/>
        <a:p>
          <a:endParaRPr lang="pt-BR"/>
        </a:p>
      </dgm:t>
    </dgm:pt>
    <dgm:pt modelId="{96F86532-D75F-4A5A-B0FE-0DB65F34FB58}" type="pres">
      <dgm:prSet presAssocID="{FE415C87-7496-46A2-9B6F-828636CBED8C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3DD140-7DB0-4C37-81BE-9D691718BAD6}" type="pres">
      <dgm:prSet presAssocID="{FE415C87-7496-46A2-9B6F-828636CBED8C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6ED50D-2FA7-4E7A-A92B-FD3AB8CE3BBA}" srcId="{5E81581F-BCF4-45E6-92E4-C0D02D42D914}" destId="{9A797E3E-F48E-4D59-922A-F020CB91D6E6}" srcOrd="0" destOrd="0" parTransId="{85FD8343-AFEC-4F44-B1EF-28E42ABAB25B}" sibTransId="{DD2C96EE-7F94-4F58-9F3E-B499FD9610CA}"/>
    <dgm:cxn modelId="{42E35DC4-AF0B-4187-A54C-24754F54CF1B}" type="presOf" srcId="{6FFE8ACB-47C9-4D51-9939-05D5C6D06144}" destId="{6E190C5D-2363-4B4B-8C1F-929B9479D2AA}" srcOrd="0" destOrd="0" presId="urn:microsoft.com/office/officeart/2008/layout/IncreasingCircleProcess"/>
    <dgm:cxn modelId="{5CFB315F-8CF1-4E4A-B9A0-5D6F3729162D}" type="presOf" srcId="{C0D0840F-4102-4977-B2AC-2AED93FB956A}" destId="{38982ED1-5C4E-48D6-8265-7AE516BF055C}" srcOrd="0" destOrd="0" presId="urn:microsoft.com/office/officeart/2008/layout/IncreasingCircleProcess"/>
    <dgm:cxn modelId="{FCDE6F4B-F307-48EE-ADDC-8DDC94A0861E}" type="presOf" srcId="{DA6523E2-3994-4424-BBCC-E14895947C4E}" destId="{96F86532-D75F-4A5A-B0FE-0DB65F34FB58}" srcOrd="0" destOrd="0" presId="urn:microsoft.com/office/officeart/2008/layout/IncreasingCircleProcess"/>
    <dgm:cxn modelId="{C6AD1A93-4178-4C50-AC24-AD72027E4207}" srcId="{0248989D-DDBD-411F-AD17-4952A3666815}" destId="{6FFE8ACB-47C9-4D51-9939-05D5C6D06144}" srcOrd="0" destOrd="0" parTransId="{2B4353B6-418D-4D37-8F4A-C5C5FBCD39B1}" sibTransId="{1B7ACEDD-EAC6-449C-9006-DAC5486526FC}"/>
    <dgm:cxn modelId="{AD723699-E695-4383-8D89-79206D63DDB7}" srcId="{9A797E3E-F48E-4D59-922A-F020CB91D6E6}" destId="{C0D0840F-4102-4977-B2AC-2AED93FB956A}" srcOrd="0" destOrd="0" parTransId="{F3B0F7B2-F6E2-427E-865D-AE9A7F5E9158}" sibTransId="{0A788FC7-24C2-4EB3-8D31-082A76CD66AF}"/>
    <dgm:cxn modelId="{6339903D-0DE7-4955-9A32-7FA85A0517B4}" type="presOf" srcId="{9A797E3E-F48E-4D59-922A-F020CB91D6E6}" destId="{9A96BB70-46CB-42BB-8182-2E32871EDBEA}" srcOrd="0" destOrd="0" presId="urn:microsoft.com/office/officeart/2008/layout/IncreasingCircleProcess"/>
    <dgm:cxn modelId="{E7A5C569-76D5-4BBF-8E26-FC13BB35AF91}" type="presOf" srcId="{FE415C87-7496-46A2-9B6F-828636CBED8C}" destId="{963DD140-7DB0-4C37-81BE-9D691718BAD6}" srcOrd="0" destOrd="0" presId="urn:microsoft.com/office/officeart/2008/layout/IncreasingCircleProcess"/>
    <dgm:cxn modelId="{70E5A176-DEB6-43B0-8C8B-4BBDCB53991C}" srcId="{5E81581F-BCF4-45E6-92E4-C0D02D42D914}" destId="{0248989D-DDBD-411F-AD17-4952A3666815}" srcOrd="1" destOrd="0" parTransId="{C7B81CD9-00B3-485D-8C94-F48E198CE12D}" sibTransId="{2EE07281-4344-4EBF-8BB1-D16A14201C13}"/>
    <dgm:cxn modelId="{C3FD7325-CA65-41E8-8C77-9E2A9DE60A74}" srcId="{FE415C87-7496-46A2-9B6F-828636CBED8C}" destId="{DA6523E2-3994-4424-BBCC-E14895947C4E}" srcOrd="0" destOrd="0" parTransId="{A11BDB92-9249-4B55-ACA3-B01DA644477D}" sibTransId="{C7DB4C49-B635-4FE6-A222-653BF4EF6953}"/>
    <dgm:cxn modelId="{7D2F4525-DE57-4972-B2D7-B95C2E7E5FE3}" type="presOf" srcId="{0248989D-DDBD-411F-AD17-4952A3666815}" destId="{CE6FC081-204F-45B3-8ACC-C6FB638F8283}" srcOrd="0" destOrd="0" presId="urn:microsoft.com/office/officeart/2008/layout/IncreasingCircleProcess"/>
    <dgm:cxn modelId="{353937A8-54C4-4EDA-A35F-1925CF8AB44E}" srcId="{5E81581F-BCF4-45E6-92E4-C0D02D42D914}" destId="{FE415C87-7496-46A2-9B6F-828636CBED8C}" srcOrd="2" destOrd="0" parTransId="{B78AA372-FE52-41CF-8CA5-A3F0970F02B1}" sibTransId="{5CB78A2F-3C3B-4AFC-AD91-09F6F54EEFEB}"/>
    <dgm:cxn modelId="{6E5A1ADE-DA2C-40ED-A998-B872AAFD6FF1}" type="presOf" srcId="{5E81581F-BCF4-45E6-92E4-C0D02D42D914}" destId="{3515CE44-E4E2-4599-9359-93209ABEF3EC}" srcOrd="0" destOrd="0" presId="urn:microsoft.com/office/officeart/2008/layout/IncreasingCircleProcess"/>
    <dgm:cxn modelId="{F55028BE-FD35-48F6-8D98-491F50BC83E1}" type="presParOf" srcId="{3515CE44-E4E2-4599-9359-93209ABEF3EC}" destId="{FA0CF54C-B533-44E9-A263-D58FC57B7235}" srcOrd="0" destOrd="0" presId="urn:microsoft.com/office/officeart/2008/layout/IncreasingCircleProcess"/>
    <dgm:cxn modelId="{6E944852-D07E-41EE-BE2A-E4DC068B0993}" type="presParOf" srcId="{FA0CF54C-B533-44E9-A263-D58FC57B7235}" destId="{855FE405-E581-48A5-B6B6-A42AAD9778CA}" srcOrd="0" destOrd="0" presId="urn:microsoft.com/office/officeart/2008/layout/IncreasingCircleProcess"/>
    <dgm:cxn modelId="{50211F9B-9EB6-46DC-ABA4-FBECC8C3E85B}" type="presParOf" srcId="{FA0CF54C-B533-44E9-A263-D58FC57B7235}" destId="{667EE8CA-AC20-4AC3-B8BB-1F0A2AFFBF58}" srcOrd="1" destOrd="0" presId="urn:microsoft.com/office/officeart/2008/layout/IncreasingCircleProcess"/>
    <dgm:cxn modelId="{578E8332-3F09-43C9-A855-5BC28AA41EB9}" type="presParOf" srcId="{FA0CF54C-B533-44E9-A263-D58FC57B7235}" destId="{38982ED1-5C4E-48D6-8265-7AE516BF055C}" srcOrd="2" destOrd="0" presId="urn:microsoft.com/office/officeart/2008/layout/IncreasingCircleProcess"/>
    <dgm:cxn modelId="{695832BF-9B0B-45A0-B72D-F231B923C8D3}" type="presParOf" srcId="{FA0CF54C-B533-44E9-A263-D58FC57B7235}" destId="{9A96BB70-46CB-42BB-8182-2E32871EDBEA}" srcOrd="3" destOrd="0" presId="urn:microsoft.com/office/officeart/2008/layout/IncreasingCircleProcess"/>
    <dgm:cxn modelId="{83FEC4E3-EA3F-4425-A58C-CA3C72A03080}" type="presParOf" srcId="{3515CE44-E4E2-4599-9359-93209ABEF3EC}" destId="{E39900BE-74C5-4F01-BA16-EE6C175426A3}" srcOrd="1" destOrd="0" presId="urn:microsoft.com/office/officeart/2008/layout/IncreasingCircleProcess"/>
    <dgm:cxn modelId="{7A036CD3-EA7E-4997-8542-DEBE6D3494CE}" type="presParOf" srcId="{3515CE44-E4E2-4599-9359-93209ABEF3EC}" destId="{7239E852-BAA2-48F4-8094-9559D6E3C2F0}" srcOrd="2" destOrd="0" presId="urn:microsoft.com/office/officeart/2008/layout/IncreasingCircleProcess"/>
    <dgm:cxn modelId="{43003756-BC6A-4DFD-A57E-E87950745996}" type="presParOf" srcId="{7239E852-BAA2-48F4-8094-9559D6E3C2F0}" destId="{887EAEF2-5E43-423B-A750-9FBAB05CBF4E}" srcOrd="0" destOrd="0" presId="urn:microsoft.com/office/officeart/2008/layout/IncreasingCircleProcess"/>
    <dgm:cxn modelId="{0F5250D4-7945-4D3D-AA69-30A9DC9C6934}" type="presParOf" srcId="{7239E852-BAA2-48F4-8094-9559D6E3C2F0}" destId="{667D2CA1-A9FB-4C80-91E4-C7F52F940862}" srcOrd="1" destOrd="0" presId="urn:microsoft.com/office/officeart/2008/layout/IncreasingCircleProcess"/>
    <dgm:cxn modelId="{DD32888E-2664-4DC9-8CCF-6A1004135FA1}" type="presParOf" srcId="{7239E852-BAA2-48F4-8094-9559D6E3C2F0}" destId="{6E190C5D-2363-4B4B-8C1F-929B9479D2AA}" srcOrd="2" destOrd="0" presId="urn:microsoft.com/office/officeart/2008/layout/IncreasingCircleProcess"/>
    <dgm:cxn modelId="{F1100D29-705D-440D-8F57-F14360F2E14D}" type="presParOf" srcId="{7239E852-BAA2-48F4-8094-9559D6E3C2F0}" destId="{CE6FC081-204F-45B3-8ACC-C6FB638F8283}" srcOrd="3" destOrd="0" presId="urn:microsoft.com/office/officeart/2008/layout/IncreasingCircleProcess"/>
    <dgm:cxn modelId="{85CF7746-AE38-41D5-9383-8D7C709CBD60}" type="presParOf" srcId="{3515CE44-E4E2-4599-9359-93209ABEF3EC}" destId="{43B961F5-2AA5-48F2-ADC4-37D7F6450669}" srcOrd="3" destOrd="0" presId="urn:microsoft.com/office/officeart/2008/layout/IncreasingCircleProcess"/>
    <dgm:cxn modelId="{73F2ABDA-7432-47CF-83BB-2C964DCA230D}" type="presParOf" srcId="{3515CE44-E4E2-4599-9359-93209ABEF3EC}" destId="{C0F24C2A-4088-477F-B10E-10E692CC26DA}" srcOrd="4" destOrd="0" presId="urn:microsoft.com/office/officeart/2008/layout/IncreasingCircleProcess"/>
    <dgm:cxn modelId="{1E619379-F810-4DFF-82C2-0642E4D7E3CD}" type="presParOf" srcId="{C0F24C2A-4088-477F-B10E-10E692CC26DA}" destId="{EFD945C3-CA79-476F-9C79-BBF5FFEC0413}" srcOrd="0" destOrd="0" presId="urn:microsoft.com/office/officeart/2008/layout/IncreasingCircleProcess"/>
    <dgm:cxn modelId="{4A912CB0-2CEF-416D-A02D-E2D57D7A25D8}" type="presParOf" srcId="{C0F24C2A-4088-477F-B10E-10E692CC26DA}" destId="{C74354D1-5D79-4E28-A91D-99BBE3E5CF6C}" srcOrd="1" destOrd="0" presId="urn:microsoft.com/office/officeart/2008/layout/IncreasingCircleProcess"/>
    <dgm:cxn modelId="{B681E585-482B-40BA-953B-882D86274A1D}" type="presParOf" srcId="{C0F24C2A-4088-477F-B10E-10E692CC26DA}" destId="{96F86532-D75F-4A5A-B0FE-0DB65F34FB58}" srcOrd="2" destOrd="0" presId="urn:microsoft.com/office/officeart/2008/layout/IncreasingCircleProcess"/>
    <dgm:cxn modelId="{56FF6D2F-B5D1-4151-A769-C23959084FA9}" type="presParOf" srcId="{C0F24C2A-4088-477F-B10E-10E692CC26DA}" destId="{963DD140-7DB0-4C37-81BE-9D691718BAD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81581F-BCF4-45E6-92E4-C0D02D42D914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A797E3E-F48E-4D59-922A-F020CB91D6E6}">
      <dgm:prSet phldrT="[Texto]"/>
      <dgm:spPr/>
      <dgm:t>
        <a:bodyPr/>
        <a:lstStyle/>
        <a:p>
          <a:r>
            <a:rPr lang="pt-BR" dirty="0" smtClean="0"/>
            <a:t>Obtenção</a:t>
          </a:r>
          <a:endParaRPr lang="pt-BR" dirty="0"/>
        </a:p>
      </dgm:t>
    </dgm:pt>
    <dgm:pt modelId="{85FD8343-AFEC-4F44-B1EF-28E42ABAB25B}" type="parTrans" cxnId="{BA6ED50D-2FA7-4E7A-A92B-FD3AB8CE3BBA}">
      <dgm:prSet/>
      <dgm:spPr/>
      <dgm:t>
        <a:bodyPr/>
        <a:lstStyle/>
        <a:p>
          <a:endParaRPr lang="pt-BR"/>
        </a:p>
      </dgm:t>
    </dgm:pt>
    <dgm:pt modelId="{DD2C96EE-7F94-4F58-9F3E-B499FD9610CA}" type="sibTrans" cxnId="{BA6ED50D-2FA7-4E7A-A92B-FD3AB8CE3BBA}">
      <dgm:prSet/>
      <dgm:spPr/>
      <dgm:t>
        <a:bodyPr/>
        <a:lstStyle/>
        <a:p>
          <a:endParaRPr lang="pt-BR"/>
        </a:p>
      </dgm:t>
    </dgm:pt>
    <dgm:pt modelId="{C0D0840F-4102-4977-B2AC-2AED93FB956A}">
      <dgm:prSet phldrT="[Texto]"/>
      <dgm:spPr/>
      <dgm:t>
        <a:bodyPr/>
        <a:lstStyle/>
        <a:p>
          <a:r>
            <a:rPr lang="pt-BR" dirty="0" smtClean="0"/>
            <a:t>Coleta de informações padronizadas</a:t>
          </a:r>
          <a:endParaRPr lang="pt-BR" dirty="0"/>
        </a:p>
      </dgm:t>
    </dgm:pt>
    <dgm:pt modelId="{F3B0F7B2-F6E2-427E-865D-AE9A7F5E9158}" type="parTrans" cxnId="{AD723699-E695-4383-8D89-79206D63DDB7}">
      <dgm:prSet/>
      <dgm:spPr/>
      <dgm:t>
        <a:bodyPr/>
        <a:lstStyle/>
        <a:p>
          <a:endParaRPr lang="pt-BR"/>
        </a:p>
      </dgm:t>
    </dgm:pt>
    <dgm:pt modelId="{0A788FC7-24C2-4EB3-8D31-082A76CD66AF}" type="sibTrans" cxnId="{AD723699-E695-4383-8D89-79206D63DDB7}">
      <dgm:prSet/>
      <dgm:spPr/>
      <dgm:t>
        <a:bodyPr/>
        <a:lstStyle/>
        <a:p>
          <a:endParaRPr lang="pt-BR"/>
        </a:p>
      </dgm:t>
    </dgm:pt>
    <dgm:pt modelId="{0248989D-DDBD-411F-AD17-4952A3666815}">
      <dgm:prSet phldrT="[Texto]"/>
      <dgm:spPr/>
      <dgm:t>
        <a:bodyPr/>
        <a:lstStyle/>
        <a:p>
          <a:r>
            <a:rPr lang="pt-BR" dirty="0" smtClean="0"/>
            <a:t>Consolidação</a:t>
          </a:r>
          <a:endParaRPr lang="pt-BR" dirty="0"/>
        </a:p>
      </dgm:t>
    </dgm:pt>
    <dgm:pt modelId="{C7B81CD9-00B3-485D-8C94-F48E198CE12D}" type="parTrans" cxnId="{70E5A176-DEB6-43B0-8C8B-4BBDCB53991C}">
      <dgm:prSet/>
      <dgm:spPr/>
      <dgm:t>
        <a:bodyPr/>
        <a:lstStyle/>
        <a:p>
          <a:endParaRPr lang="pt-BR"/>
        </a:p>
      </dgm:t>
    </dgm:pt>
    <dgm:pt modelId="{2EE07281-4344-4EBF-8BB1-D16A14201C13}" type="sibTrans" cxnId="{70E5A176-DEB6-43B0-8C8B-4BBDCB53991C}">
      <dgm:prSet/>
      <dgm:spPr/>
      <dgm:t>
        <a:bodyPr/>
        <a:lstStyle/>
        <a:p>
          <a:endParaRPr lang="pt-BR"/>
        </a:p>
      </dgm:t>
    </dgm:pt>
    <dgm:pt modelId="{6FFE8ACB-47C9-4D51-9939-05D5C6D06144}">
      <dgm:prSet phldrT="[Texto]"/>
      <dgm:spPr/>
      <dgm:t>
        <a:bodyPr/>
        <a:lstStyle/>
        <a:p>
          <a:r>
            <a:rPr lang="pt-BR" dirty="0" smtClean="0"/>
            <a:t>Massa de dados a ser agregada e trabalhada</a:t>
          </a:r>
          <a:endParaRPr lang="pt-BR" dirty="0"/>
        </a:p>
      </dgm:t>
    </dgm:pt>
    <dgm:pt modelId="{2B4353B6-418D-4D37-8F4A-C5C5FBCD39B1}" type="parTrans" cxnId="{C6AD1A93-4178-4C50-AC24-AD72027E4207}">
      <dgm:prSet/>
      <dgm:spPr/>
      <dgm:t>
        <a:bodyPr/>
        <a:lstStyle/>
        <a:p>
          <a:endParaRPr lang="pt-BR"/>
        </a:p>
      </dgm:t>
    </dgm:pt>
    <dgm:pt modelId="{1B7ACEDD-EAC6-449C-9006-DAC5486526FC}" type="sibTrans" cxnId="{C6AD1A93-4178-4C50-AC24-AD72027E4207}">
      <dgm:prSet/>
      <dgm:spPr/>
      <dgm:t>
        <a:bodyPr/>
        <a:lstStyle/>
        <a:p>
          <a:endParaRPr lang="pt-BR"/>
        </a:p>
      </dgm:t>
    </dgm:pt>
    <dgm:pt modelId="{FE415C87-7496-46A2-9B6F-828636CBED8C}">
      <dgm:prSet phldrT="[Texto]"/>
      <dgm:spPr/>
      <dgm:t>
        <a:bodyPr/>
        <a:lstStyle/>
        <a:p>
          <a:r>
            <a:rPr lang="pt-BR" dirty="0" smtClean="0"/>
            <a:t>Transformação</a:t>
          </a:r>
          <a:endParaRPr lang="pt-BR" dirty="0"/>
        </a:p>
      </dgm:t>
    </dgm:pt>
    <dgm:pt modelId="{B78AA372-FE52-41CF-8CA5-A3F0970F02B1}" type="parTrans" cxnId="{353937A8-54C4-4EDA-A35F-1925CF8AB44E}">
      <dgm:prSet/>
      <dgm:spPr/>
      <dgm:t>
        <a:bodyPr/>
        <a:lstStyle/>
        <a:p>
          <a:endParaRPr lang="pt-BR"/>
        </a:p>
      </dgm:t>
    </dgm:pt>
    <dgm:pt modelId="{5CB78A2F-3C3B-4AFC-AD91-09F6F54EEFEB}" type="sibTrans" cxnId="{353937A8-54C4-4EDA-A35F-1925CF8AB44E}">
      <dgm:prSet/>
      <dgm:spPr/>
      <dgm:t>
        <a:bodyPr/>
        <a:lstStyle/>
        <a:p>
          <a:endParaRPr lang="pt-BR"/>
        </a:p>
      </dgm:t>
    </dgm:pt>
    <dgm:pt modelId="{DA6523E2-3994-4424-BBCC-E14895947C4E}">
      <dgm:prSet phldrT="[Texto]"/>
      <dgm:spPr/>
      <dgm:t>
        <a:bodyPr/>
        <a:lstStyle/>
        <a:p>
          <a:r>
            <a:rPr lang="pt-BR" dirty="0" smtClean="0"/>
            <a:t>Elaboração de quadros e análises</a:t>
          </a:r>
          <a:endParaRPr lang="pt-BR" dirty="0"/>
        </a:p>
      </dgm:t>
    </dgm:pt>
    <dgm:pt modelId="{A11BDB92-9249-4B55-ACA3-B01DA644477D}" type="parTrans" cxnId="{C3FD7325-CA65-41E8-8C77-9E2A9DE60A74}">
      <dgm:prSet/>
      <dgm:spPr/>
      <dgm:t>
        <a:bodyPr/>
        <a:lstStyle/>
        <a:p>
          <a:endParaRPr lang="pt-BR"/>
        </a:p>
      </dgm:t>
    </dgm:pt>
    <dgm:pt modelId="{C7DB4C49-B635-4FE6-A222-653BF4EF6953}" type="sibTrans" cxnId="{C3FD7325-CA65-41E8-8C77-9E2A9DE60A74}">
      <dgm:prSet/>
      <dgm:spPr/>
      <dgm:t>
        <a:bodyPr/>
        <a:lstStyle/>
        <a:p>
          <a:endParaRPr lang="pt-BR"/>
        </a:p>
      </dgm:t>
    </dgm:pt>
    <dgm:pt modelId="{3515CE44-E4E2-4599-9359-93209ABEF3EC}" type="pres">
      <dgm:prSet presAssocID="{5E81581F-BCF4-45E6-92E4-C0D02D42D91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A0CF54C-B533-44E9-A263-D58FC57B7235}" type="pres">
      <dgm:prSet presAssocID="{9A797E3E-F48E-4D59-922A-F020CB91D6E6}" presName="composite" presStyleCnt="0"/>
      <dgm:spPr/>
      <dgm:t>
        <a:bodyPr/>
        <a:lstStyle/>
        <a:p>
          <a:endParaRPr lang="pt-BR"/>
        </a:p>
      </dgm:t>
    </dgm:pt>
    <dgm:pt modelId="{855FE405-E581-48A5-B6B6-A42AAD9778CA}" type="pres">
      <dgm:prSet presAssocID="{9A797E3E-F48E-4D59-922A-F020CB91D6E6}" presName="BackAccent" presStyleLbl="bgShp" presStyleIdx="0" presStyleCnt="3"/>
      <dgm:spPr/>
      <dgm:t>
        <a:bodyPr/>
        <a:lstStyle/>
        <a:p>
          <a:endParaRPr lang="pt-BR"/>
        </a:p>
      </dgm:t>
    </dgm:pt>
    <dgm:pt modelId="{667EE8CA-AC20-4AC3-B8BB-1F0A2AFFBF58}" type="pres">
      <dgm:prSet presAssocID="{9A797E3E-F48E-4D59-922A-F020CB91D6E6}" presName="Accent" presStyleLbl="alignNode1" presStyleIdx="0" presStyleCnt="3"/>
      <dgm:spPr/>
      <dgm:t>
        <a:bodyPr/>
        <a:lstStyle/>
        <a:p>
          <a:endParaRPr lang="pt-BR"/>
        </a:p>
      </dgm:t>
    </dgm:pt>
    <dgm:pt modelId="{38982ED1-5C4E-48D6-8265-7AE516BF055C}" type="pres">
      <dgm:prSet presAssocID="{9A797E3E-F48E-4D59-922A-F020CB91D6E6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96BB70-46CB-42BB-8182-2E32871EDBEA}" type="pres">
      <dgm:prSet presAssocID="{9A797E3E-F48E-4D59-922A-F020CB91D6E6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9900BE-74C5-4F01-BA16-EE6C175426A3}" type="pres">
      <dgm:prSet presAssocID="{DD2C96EE-7F94-4F58-9F3E-B499FD9610CA}" presName="sibTrans" presStyleCnt="0"/>
      <dgm:spPr/>
      <dgm:t>
        <a:bodyPr/>
        <a:lstStyle/>
        <a:p>
          <a:endParaRPr lang="pt-BR"/>
        </a:p>
      </dgm:t>
    </dgm:pt>
    <dgm:pt modelId="{7239E852-BAA2-48F4-8094-9559D6E3C2F0}" type="pres">
      <dgm:prSet presAssocID="{0248989D-DDBD-411F-AD17-4952A3666815}" presName="composite" presStyleCnt="0"/>
      <dgm:spPr/>
      <dgm:t>
        <a:bodyPr/>
        <a:lstStyle/>
        <a:p>
          <a:endParaRPr lang="pt-BR"/>
        </a:p>
      </dgm:t>
    </dgm:pt>
    <dgm:pt modelId="{887EAEF2-5E43-423B-A750-9FBAB05CBF4E}" type="pres">
      <dgm:prSet presAssocID="{0248989D-DDBD-411F-AD17-4952A3666815}" presName="BackAccent" presStyleLbl="bgShp" presStyleIdx="1" presStyleCnt="3"/>
      <dgm:spPr/>
      <dgm:t>
        <a:bodyPr/>
        <a:lstStyle/>
        <a:p>
          <a:endParaRPr lang="pt-BR"/>
        </a:p>
      </dgm:t>
    </dgm:pt>
    <dgm:pt modelId="{667D2CA1-A9FB-4C80-91E4-C7F52F940862}" type="pres">
      <dgm:prSet presAssocID="{0248989D-DDBD-411F-AD17-4952A3666815}" presName="Accent" presStyleLbl="alignNode1" presStyleIdx="1" presStyleCnt="3"/>
      <dgm:spPr/>
      <dgm:t>
        <a:bodyPr/>
        <a:lstStyle/>
        <a:p>
          <a:endParaRPr lang="pt-BR"/>
        </a:p>
      </dgm:t>
    </dgm:pt>
    <dgm:pt modelId="{6E190C5D-2363-4B4B-8C1F-929B9479D2AA}" type="pres">
      <dgm:prSet presAssocID="{0248989D-DDBD-411F-AD17-4952A3666815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6FC081-204F-45B3-8ACC-C6FB638F8283}" type="pres">
      <dgm:prSet presAssocID="{0248989D-DDBD-411F-AD17-4952A3666815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B961F5-2AA5-48F2-ADC4-37D7F6450669}" type="pres">
      <dgm:prSet presAssocID="{2EE07281-4344-4EBF-8BB1-D16A14201C13}" presName="sibTrans" presStyleCnt="0"/>
      <dgm:spPr/>
      <dgm:t>
        <a:bodyPr/>
        <a:lstStyle/>
        <a:p>
          <a:endParaRPr lang="pt-BR"/>
        </a:p>
      </dgm:t>
    </dgm:pt>
    <dgm:pt modelId="{C0F24C2A-4088-477F-B10E-10E692CC26DA}" type="pres">
      <dgm:prSet presAssocID="{FE415C87-7496-46A2-9B6F-828636CBED8C}" presName="composite" presStyleCnt="0"/>
      <dgm:spPr/>
      <dgm:t>
        <a:bodyPr/>
        <a:lstStyle/>
        <a:p>
          <a:endParaRPr lang="pt-BR"/>
        </a:p>
      </dgm:t>
    </dgm:pt>
    <dgm:pt modelId="{EFD945C3-CA79-476F-9C79-BBF5FFEC0413}" type="pres">
      <dgm:prSet presAssocID="{FE415C87-7496-46A2-9B6F-828636CBED8C}" presName="BackAccent" presStyleLbl="bgShp" presStyleIdx="2" presStyleCnt="3"/>
      <dgm:spPr/>
      <dgm:t>
        <a:bodyPr/>
        <a:lstStyle/>
        <a:p>
          <a:endParaRPr lang="pt-BR"/>
        </a:p>
      </dgm:t>
    </dgm:pt>
    <dgm:pt modelId="{C74354D1-5D79-4E28-A91D-99BBE3E5CF6C}" type="pres">
      <dgm:prSet presAssocID="{FE415C87-7496-46A2-9B6F-828636CBED8C}" presName="Accent" presStyleLbl="alignNode1" presStyleIdx="2" presStyleCnt="3"/>
      <dgm:spPr/>
      <dgm:t>
        <a:bodyPr/>
        <a:lstStyle/>
        <a:p>
          <a:endParaRPr lang="pt-BR"/>
        </a:p>
      </dgm:t>
    </dgm:pt>
    <dgm:pt modelId="{96F86532-D75F-4A5A-B0FE-0DB65F34FB58}" type="pres">
      <dgm:prSet presAssocID="{FE415C87-7496-46A2-9B6F-828636CBED8C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3DD140-7DB0-4C37-81BE-9D691718BAD6}" type="pres">
      <dgm:prSet presAssocID="{FE415C87-7496-46A2-9B6F-828636CBED8C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4260B8-DED4-468D-B4B7-A51038D13355}" type="presOf" srcId="{9A797E3E-F48E-4D59-922A-F020CB91D6E6}" destId="{9A96BB70-46CB-42BB-8182-2E32871EDBEA}" srcOrd="0" destOrd="0" presId="urn:microsoft.com/office/officeart/2008/layout/IncreasingCircleProcess"/>
    <dgm:cxn modelId="{BA6ED50D-2FA7-4E7A-A92B-FD3AB8CE3BBA}" srcId="{5E81581F-BCF4-45E6-92E4-C0D02D42D914}" destId="{9A797E3E-F48E-4D59-922A-F020CB91D6E6}" srcOrd="0" destOrd="0" parTransId="{85FD8343-AFEC-4F44-B1EF-28E42ABAB25B}" sibTransId="{DD2C96EE-7F94-4F58-9F3E-B499FD9610CA}"/>
    <dgm:cxn modelId="{5AA9DF99-F708-4D8F-BB25-2BC23328D3EA}" type="presOf" srcId="{5E81581F-BCF4-45E6-92E4-C0D02D42D914}" destId="{3515CE44-E4E2-4599-9359-93209ABEF3EC}" srcOrd="0" destOrd="0" presId="urn:microsoft.com/office/officeart/2008/layout/IncreasingCircleProcess"/>
    <dgm:cxn modelId="{C7D0FC79-9883-4C00-BE66-71197B301382}" type="presOf" srcId="{6FFE8ACB-47C9-4D51-9939-05D5C6D06144}" destId="{6E190C5D-2363-4B4B-8C1F-929B9479D2AA}" srcOrd="0" destOrd="0" presId="urn:microsoft.com/office/officeart/2008/layout/IncreasingCircleProcess"/>
    <dgm:cxn modelId="{C6AD1A93-4178-4C50-AC24-AD72027E4207}" srcId="{0248989D-DDBD-411F-AD17-4952A3666815}" destId="{6FFE8ACB-47C9-4D51-9939-05D5C6D06144}" srcOrd="0" destOrd="0" parTransId="{2B4353B6-418D-4D37-8F4A-C5C5FBCD39B1}" sibTransId="{1B7ACEDD-EAC6-449C-9006-DAC5486526FC}"/>
    <dgm:cxn modelId="{AD723699-E695-4383-8D89-79206D63DDB7}" srcId="{9A797E3E-F48E-4D59-922A-F020CB91D6E6}" destId="{C0D0840F-4102-4977-B2AC-2AED93FB956A}" srcOrd="0" destOrd="0" parTransId="{F3B0F7B2-F6E2-427E-865D-AE9A7F5E9158}" sibTransId="{0A788FC7-24C2-4EB3-8D31-082A76CD66AF}"/>
    <dgm:cxn modelId="{2C15E53C-2464-494B-9034-4AD4054B1831}" type="presOf" srcId="{C0D0840F-4102-4977-B2AC-2AED93FB956A}" destId="{38982ED1-5C4E-48D6-8265-7AE516BF055C}" srcOrd="0" destOrd="0" presId="urn:microsoft.com/office/officeart/2008/layout/IncreasingCircleProcess"/>
    <dgm:cxn modelId="{92F94B01-43DF-4BE9-9290-F412951B5A45}" type="presOf" srcId="{0248989D-DDBD-411F-AD17-4952A3666815}" destId="{CE6FC081-204F-45B3-8ACC-C6FB638F8283}" srcOrd="0" destOrd="0" presId="urn:microsoft.com/office/officeart/2008/layout/IncreasingCircleProcess"/>
    <dgm:cxn modelId="{33409AE8-91B4-4280-9C41-F47C38FAFC67}" type="presOf" srcId="{DA6523E2-3994-4424-BBCC-E14895947C4E}" destId="{96F86532-D75F-4A5A-B0FE-0DB65F34FB58}" srcOrd="0" destOrd="0" presId="urn:microsoft.com/office/officeart/2008/layout/IncreasingCircleProcess"/>
    <dgm:cxn modelId="{70E5A176-DEB6-43B0-8C8B-4BBDCB53991C}" srcId="{5E81581F-BCF4-45E6-92E4-C0D02D42D914}" destId="{0248989D-DDBD-411F-AD17-4952A3666815}" srcOrd="1" destOrd="0" parTransId="{C7B81CD9-00B3-485D-8C94-F48E198CE12D}" sibTransId="{2EE07281-4344-4EBF-8BB1-D16A14201C13}"/>
    <dgm:cxn modelId="{C3FD7325-CA65-41E8-8C77-9E2A9DE60A74}" srcId="{FE415C87-7496-46A2-9B6F-828636CBED8C}" destId="{DA6523E2-3994-4424-BBCC-E14895947C4E}" srcOrd="0" destOrd="0" parTransId="{A11BDB92-9249-4B55-ACA3-B01DA644477D}" sibTransId="{C7DB4C49-B635-4FE6-A222-653BF4EF6953}"/>
    <dgm:cxn modelId="{353937A8-54C4-4EDA-A35F-1925CF8AB44E}" srcId="{5E81581F-BCF4-45E6-92E4-C0D02D42D914}" destId="{FE415C87-7496-46A2-9B6F-828636CBED8C}" srcOrd="2" destOrd="0" parTransId="{B78AA372-FE52-41CF-8CA5-A3F0970F02B1}" sibTransId="{5CB78A2F-3C3B-4AFC-AD91-09F6F54EEFEB}"/>
    <dgm:cxn modelId="{BD7264D8-DF64-48F5-B782-62607C31691F}" type="presOf" srcId="{FE415C87-7496-46A2-9B6F-828636CBED8C}" destId="{963DD140-7DB0-4C37-81BE-9D691718BAD6}" srcOrd="0" destOrd="0" presId="urn:microsoft.com/office/officeart/2008/layout/IncreasingCircleProcess"/>
    <dgm:cxn modelId="{B912E446-A40D-49B5-BED3-626DA9491931}" type="presParOf" srcId="{3515CE44-E4E2-4599-9359-93209ABEF3EC}" destId="{FA0CF54C-B533-44E9-A263-D58FC57B7235}" srcOrd="0" destOrd="0" presId="urn:microsoft.com/office/officeart/2008/layout/IncreasingCircleProcess"/>
    <dgm:cxn modelId="{AB4D978A-50D8-4B33-8EF7-530ED88F01B8}" type="presParOf" srcId="{FA0CF54C-B533-44E9-A263-D58FC57B7235}" destId="{855FE405-E581-48A5-B6B6-A42AAD9778CA}" srcOrd="0" destOrd="0" presId="urn:microsoft.com/office/officeart/2008/layout/IncreasingCircleProcess"/>
    <dgm:cxn modelId="{A20D8482-50F1-4707-97F0-2952D31FCF81}" type="presParOf" srcId="{FA0CF54C-B533-44E9-A263-D58FC57B7235}" destId="{667EE8CA-AC20-4AC3-B8BB-1F0A2AFFBF58}" srcOrd="1" destOrd="0" presId="urn:microsoft.com/office/officeart/2008/layout/IncreasingCircleProcess"/>
    <dgm:cxn modelId="{FAE6C1BA-7D8D-4831-9FD1-ECFE0B11CA39}" type="presParOf" srcId="{FA0CF54C-B533-44E9-A263-D58FC57B7235}" destId="{38982ED1-5C4E-48D6-8265-7AE516BF055C}" srcOrd="2" destOrd="0" presId="urn:microsoft.com/office/officeart/2008/layout/IncreasingCircleProcess"/>
    <dgm:cxn modelId="{15DF6CCD-3EB9-4B3D-B0F7-A655573D9732}" type="presParOf" srcId="{FA0CF54C-B533-44E9-A263-D58FC57B7235}" destId="{9A96BB70-46CB-42BB-8182-2E32871EDBEA}" srcOrd="3" destOrd="0" presId="urn:microsoft.com/office/officeart/2008/layout/IncreasingCircleProcess"/>
    <dgm:cxn modelId="{B8D4142C-E4AE-418D-A280-384EA6C2BBD4}" type="presParOf" srcId="{3515CE44-E4E2-4599-9359-93209ABEF3EC}" destId="{E39900BE-74C5-4F01-BA16-EE6C175426A3}" srcOrd="1" destOrd="0" presId="urn:microsoft.com/office/officeart/2008/layout/IncreasingCircleProcess"/>
    <dgm:cxn modelId="{3DFF9CCE-B881-42EA-8962-5E66E62E3382}" type="presParOf" srcId="{3515CE44-E4E2-4599-9359-93209ABEF3EC}" destId="{7239E852-BAA2-48F4-8094-9559D6E3C2F0}" srcOrd="2" destOrd="0" presId="urn:microsoft.com/office/officeart/2008/layout/IncreasingCircleProcess"/>
    <dgm:cxn modelId="{9F961FA7-54BB-4739-A599-5AA16B38169A}" type="presParOf" srcId="{7239E852-BAA2-48F4-8094-9559D6E3C2F0}" destId="{887EAEF2-5E43-423B-A750-9FBAB05CBF4E}" srcOrd="0" destOrd="0" presId="urn:microsoft.com/office/officeart/2008/layout/IncreasingCircleProcess"/>
    <dgm:cxn modelId="{D73D56D3-8FF4-46F9-A193-B3456D2089E9}" type="presParOf" srcId="{7239E852-BAA2-48F4-8094-9559D6E3C2F0}" destId="{667D2CA1-A9FB-4C80-91E4-C7F52F940862}" srcOrd="1" destOrd="0" presId="urn:microsoft.com/office/officeart/2008/layout/IncreasingCircleProcess"/>
    <dgm:cxn modelId="{B31D9588-518A-45E7-9125-167539ED46D5}" type="presParOf" srcId="{7239E852-BAA2-48F4-8094-9559D6E3C2F0}" destId="{6E190C5D-2363-4B4B-8C1F-929B9479D2AA}" srcOrd="2" destOrd="0" presId="urn:microsoft.com/office/officeart/2008/layout/IncreasingCircleProcess"/>
    <dgm:cxn modelId="{0517DD18-C492-4A28-8709-7FE72FABE61A}" type="presParOf" srcId="{7239E852-BAA2-48F4-8094-9559D6E3C2F0}" destId="{CE6FC081-204F-45B3-8ACC-C6FB638F8283}" srcOrd="3" destOrd="0" presId="urn:microsoft.com/office/officeart/2008/layout/IncreasingCircleProcess"/>
    <dgm:cxn modelId="{B538DDCA-F1F1-45C1-AC1A-69AED8860E29}" type="presParOf" srcId="{3515CE44-E4E2-4599-9359-93209ABEF3EC}" destId="{43B961F5-2AA5-48F2-ADC4-37D7F6450669}" srcOrd="3" destOrd="0" presId="urn:microsoft.com/office/officeart/2008/layout/IncreasingCircleProcess"/>
    <dgm:cxn modelId="{F5B5CE1E-38AD-49BE-AA4D-02036016D769}" type="presParOf" srcId="{3515CE44-E4E2-4599-9359-93209ABEF3EC}" destId="{C0F24C2A-4088-477F-B10E-10E692CC26DA}" srcOrd="4" destOrd="0" presId="urn:microsoft.com/office/officeart/2008/layout/IncreasingCircleProcess"/>
    <dgm:cxn modelId="{422C1B19-D9D8-416F-A4F7-B2B0E1B0AA5A}" type="presParOf" srcId="{C0F24C2A-4088-477F-B10E-10E692CC26DA}" destId="{EFD945C3-CA79-476F-9C79-BBF5FFEC0413}" srcOrd="0" destOrd="0" presId="urn:microsoft.com/office/officeart/2008/layout/IncreasingCircleProcess"/>
    <dgm:cxn modelId="{A67D8D3E-7BC8-40AD-95C8-EFF1BEBCD403}" type="presParOf" srcId="{C0F24C2A-4088-477F-B10E-10E692CC26DA}" destId="{C74354D1-5D79-4E28-A91D-99BBE3E5CF6C}" srcOrd="1" destOrd="0" presId="urn:microsoft.com/office/officeart/2008/layout/IncreasingCircleProcess"/>
    <dgm:cxn modelId="{29AD6EA7-BD4D-40E0-AFAD-95374AD110A2}" type="presParOf" srcId="{C0F24C2A-4088-477F-B10E-10E692CC26DA}" destId="{96F86532-D75F-4A5A-B0FE-0DB65F34FB58}" srcOrd="2" destOrd="0" presId="urn:microsoft.com/office/officeart/2008/layout/IncreasingCircleProcess"/>
    <dgm:cxn modelId="{7E4B5F0A-0C22-46F5-8531-482004FE0554}" type="presParOf" srcId="{C0F24C2A-4088-477F-B10E-10E692CC26DA}" destId="{963DD140-7DB0-4C37-81BE-9D691718BAD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65B2E9-A036-4B11-B04C-109E41F826C6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2FF53922-24AB-466A-8D89-D4296BDA39DB}">
      <dgm:prSet phldrT="[Texto]"/>
      <dgm:spPr/>
      <dgm:t>
        <a:bodyPr/>
        <a:lstStyle/>
        <a:p>
          <a:r>
            <a:rPr lang="pt-BR" dirty="0" smtClean="0"/>
            <a:t>Fonte primária</a:t>
          </a:r>
          <a:endParaRPr lang="pt-BR" dirty="0"/>
        </a:p>
      </dgm:t>
    </dgm:pt>
    <dgm:pt modelId="{E51A60A4-1E67-4330-95C7-A4ED277CF167}" type="parTrans" cxnId="{AF9D06FD-59BE-4650-8FC3-243948A9C731}">
      <dgm:prSet/>
      <dgm:spPr/>
      <dgm:t>
        <a:bodyPr/>
        <a:lstStyle/>
        <a:p>
          <a:endParaRPr lang="pt-BR"/>
        </a:p>
      </dgm:t>
    </dgm:pt>
    <dgm:pt modelId="{E45644B5-ABAE-4195-BCE5-ACC41D7F607F}" type="sibTrans" cxnId="{AF9D06FD-59BE-4650-8FC3-243948A9C731}">
      <dgm:prSet/>
      <dgm:spPr/>
      <dgm:t>
        <a:bodyPr/>
        <a:lstStyle/>
        <a:p>
          <a:endParaRPr lang="pt-BR"/>
        </a:p>
      </dgm:t>
    </dgm:pt>
    <dgm:pt modelId="{221D200D-E295-4E9C-A749-646EBEE267AF}">
      <dgm:prSet phldrT="[Texto]"/>
      <dgm:spPr/>
      <dgm:t>
        <a:bodyPr/>
        <a:lstStyle/>
        <a:p>
          <a:r>
            <a:rPr lang="pt-BR" dirty="0" smtClean="0"/>
            <a:t>Info. patrimoniais</a:t>
          </a:r>
          <a:endParaRPr lang="pt-BR" dirty="0"/>
        </a:p>
      </dgm:t>
    </dgm:pt>
    <dgm:pt modelId="{33DD4740-1E05-40D4-9808-CC08D7A515CD}" type="parTrans" cxnId="{1F830A85-BFB2-40BD-84D8-870804E16CC4}">
      <dgm:prSet/>
      <dgm:spPr/>
      <dgm:t>
        <a:bodyPr/>
        <a:lstStyle/>
        <a:p>
          <a:endParaRPr lang="pt-BR"/>
        </a:p>
      </dgm:t>
    </dgm:pt>
    <dgm:pt modelId="{18BDCFD7-AF5D-4D72-B57F-49BE50968452}" type="sibTrans" cxnId="{1F830A85-BFB2-40BD-84D8-870804E16CC4}">
      <dgm:prSet/>
      <dgm:spPr/>
      <dgm:t>
        <a:bodyPr/>
        <a:lstStyle/>
        <a:p>
          <a:endParaRPr lang="pt-BR"/>
        </a:p>
      </dgm:t>
    </dgm:pt>
    <dgm:pt modelId="{3D7C85DB-D681-4BEC-ABFA-0D1B08A5C162}">
      <dgm:prSet phldrT="[Texto]"/>
      <dgm:spPr/>
      <dgm:t>
        <a:bodyPr/>
        <a:lstStyle/>
        <a:p>
          <a:r>
            <a:rPr lang="pt-BR" dirty="0" smtClean="0"/>
            <a:t>Info. orçamentárias</a:t>
          </a:r>
          <a:endParaRPr lang="pt-BR" dirty="0"/>
        </a:p>
      </dgm:t>
    </dgm:pt>
    <dgm:pt modelId="{F2B36B3A-79F7-4182-9204-EC4A932D212C}" type="parTrans" cxnId="{7BF42B06-05C7-460E-8F84-B854136E52E9}">
      <dgm:prSet/>
      <dgm:spPr/>
      <dgm:t>
        <a:bodyPr/>
        <a:lstStyle/>
        <a:p>
          <a:endParaRPr lang="pt-BR"/>
        </a:p>
      </dgm:t>
    </dgm:pt>
    <dgm:pt modelId="{D25ED0F8-EC8F-4981-9DD2-95A64F00605B}" type="sibTrans" cxnId="{7BF42B06-05C7-460E-8F84-B854136E52E9}">
      <dgm:prSet/>
      <dgm:spPr/>
      <dgm:t>
        <a:bodyPr/>
        <a:lstStyle/>
        <a:p>
          <a:endParaRPr lang="pt-BR"/>
        </a:p>
      </dgm:t>
    </dgm:pt>
    <dgm:pt modelId="{B01D468C-4500-46D3-B7F0-46501678974D}">
      <dgm:prSet phldrT="[Texto]"/>
      <dgm:spPr/>
      <dgm:t>
        <a:bodyPr/>
        <a:lstStyle/>
        <a:p>
          <a:r>
            <a:rPr lang="pt-BR" dirty="0" smtClean="0"/>
            <a:t>Info.  fiscais</a:t>
          </a:r>
          <a:endParaRPr lang="pt-BR" dirty="0"/>
        </a:p>
      </dgm:t>
    </dgm:pt>
    <dgm:pt modelId="{4C7E82A6-7C3C-4487-A695-23E8D8B2F111}" type="parTrans" cxnId="{62535C18-F958-4F44-AAEF-640E29AA6D84}">
      <dgm:prSet/>
      <dgm:spPr/>
      <dgm:t>
        <a:bodyPr/>
        <a:lstStyle/>
        <a:p>
          <a:endParaRPr lang="pt-BR"/>
        </a:p>
      </dgm:t>
    </dgm:pt>
    <dgm:pt modelId="{45199E08-9B12-464B-99E7-D7E3232A1B65}" type="sibTrans" cxnId="{62535C18-F958-4F44-AAEF-640E29AA6D84}">
      <dgm:prSet/>
      <dgm:spPr/>
      <dgm:t>
        <a:bodyPr/>
        <a:lstStyle/>
        <a:p>
          <a:endParaRPr lang="pt-BR"/>
        </a:p>
      </dgm:t>
    </dgm:pt>
    <dgm:pt modelId="{619D1EAE-5CAF-4776-B766-2CBDB85D853B}" type="pres">
      <dgm:prSet presAssocID="{1265B2E9-A036-4B11-B04C-109E41F826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DF291C-EB18-4FC6-80F0-45EB0243521B}" type="pres">
      <dgm:prSet presAssocID="{2FF53922-24AB-466A-8D89-D4296BDA39DB}" presName="centerShape" presStyleLbl="node0" presStyleIdx="0" presStyleCnt="1"/>
      <dgm:spPr/>
      <dgm:t>
        <a:bodyPr/>
        <a:lstStyle/>
        <a:p>
          <a:endParaRPr lang="pt-BR"/>
        </a:p>
      </dgm:t>
    </dgm:pt>
    <dgm:pt modelId="{A068F52A-4989-4BDF-99AB-26A0C1473B39}" type="pres">
      <dgm:prSet presAssocID="{33DD4740-1E05-40D4-9808-CC08D7A515CD}" presName="parTrans" presStyleLbl="sibTrans2D1" presStyleIdx="0" presStyleCnt="3"/>
      <dgm:spPr/>
      <dgm:t>
        <a:bodyPr/>
        <a:lstStyle/>
        <a:p>
          <a:endParaRPr lang="pt-BR"/>
        </a:p>
      </dgm:t>
    </dgm:pt>
    <dgm:pt modelId="{E9BF2625-5EAE-46CE-B653-AD76E6B19FD2}" type="pres">
      <dgm:prSet presAssocID="{33DD4740-1E05-40D4-9808-CC08D7A515CD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14640028-9675-46EE-A3AD-8338ECC09091}" type="pres">
      <dgm:prSet presAssocID="{221D200D-E295-4E9C-A749-646EBEE267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0FE843-677A-4164-B368-E12C10CE07FD}" type="pres">
      <dgm:prSet presAssocID="{F2B36B3A-79F7-4182-9204-EC4A932D212C}" presName="parTrans" presStyleLbl="sibTrans2D1" presStyleIdx="1" presStyleCnt="3"/>
      <dgm:spPr/>
      <dgm:t>
        <a:bodyPr/>
        <a:lstStyle/>
        <a:p>
          <a:endParaRPr lang="pt-BR"/>
        </a:p>
      </dgm:t>
    </dgm:pt>
    <dgm:pt modelId="{9CCC18C2-81BF-4490-B04E-2778A6BCF346}" type="pres">
      <dgm:prSet presAssocID="{F2B36B3A-79F7-4182-9204-EC4A932D212C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B67F69D2-4A87-45C9-A272-F78B184790FA}" type="pres">
      <dgm:prSet presAssocID="{3D7C85DB-D681-4BEC-ABFA-0D1B08A5C1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2EF4F6-2540-4FE3-BEF5-52699A140F51}" type="pres">
      <dgm:prSet presAssocID="{4C7E82A6-7C3C-4487-A695-23E8D8B2F111}" presName="parTrans" presStyleLbl="sibTrans2D1" presStyleIdx="2" presStyleCnt="3"/>
      <dgm:spPr/>
      <dgm:t>
        <a:bodyPr/>
        <a:lstStyle/>
        <a:p>
          <a:endParaRPr lang="pt-BR"/>
        </a:p>
      </dgm:t>
    </dgm:pt>
    <dgm:pt modelId="{B121B7BA-F37E-47EF-8A1C-F62E68792DAE}" type="pres">
      <dgm:prSet presAssocID="{4C7E82A6-7C3C-4487-A695-23E8D8B2F111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F42E34CF-5742-40F4-988C-E7FA372B6C73}" type="pres">
      <dgm:prSet presAssocID="{B01D468C-4500-46D3-B7F0-4650167897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830A85-BFB2-40BD-84D8-870804E16CC4}" srcId="{2FF53922-24AB-466A-8D89-D4296BDA39DB}" destId="{221D200D-E295-4E9C-A749-646EBEE267AF}" srcOrd="0" destOrd="0" parTransId="{33DD4740-1E05-40D4-9808-CC08D7A515CD}" sibTransId="{18BDCFD7-AF5D-4D72-B57F-49BE50968452}"/>
    <dgm:cxn modelId="{5FBB9410-E54A-4674-AFF6-195E4A5ABFED}" type="presOf" srcId="{4C7E82A6-7C3C-4487-A695-23E8D8B2F111}" destId="{942EF4F6-2540-4FE3-BEF5-52699A140F51}" srcOrd="0" destOrd="0" presId="urn:microsoft.com/office/officeart/2005/8/layout/radial5"/>
    <dgm:cxn modelId="{69F425F8-66BB-49DE-9D9A-58EAF160B6C9}" type="presOf" srcId="{33DD4740-1E05-40D4-9808-CC08D7A515CD}" destId="{E9BF2625-5EAE-46CE-B653-AD76E6B19FD2}" srcOrd="1" destOrd="0" presId="urn:microsoft.com/office/officeart/2005/8/layout/radial5"/>
    <dgm:cxn modelId="{6BE64EED-8B56-4E64-8B52-B36253E6127C}" type="presOf" srcId="{F2B36B3A-79F7-4182-9204-EC4A932D212C}" destId="{380FE843-677A-4164-B368-E12C10CE07FD}" srcOrd="0" destOrd="0" presId="urn:microsoft.com/office/officeart/2005/8/layout/radial5"/>
    <dgm:cxn modelId="{1CA28F35-0D27-481E-BAE2-5872F136BA69}" type="presOf" srcId="{1265B2E9-A036-4B11-B04C-109E41F826C6}" destId="{619D1EAE-5CAF-4776-B766-2CBDB85D853B}" srcOrd="0" destOrd="0" presId="urn:microsoft.com/office/officeart/2005/8/layout/radial5"/>
    <dgm:cxn modelId="{193061BA-777E-4C5C-B9E1-455AABBBC5A4}" type="presOf" srcId="{2FF53922-24AB-466A-8D89-D4296BDA39DB}" destId="{37DF291C-EB18-4FC6-80F0-45EB0243521B}" srcOrd="0" destOrd="0" presId="urn:microsoft.com/office/officeart/2005/8/layout/radial5"/>
    <dgm:cxn modelId="{AF9D06FD-59BE-4650-8FC3-243948A9C731}" srcId="{1265B2E9-A036-4B11-B04C-109E41F826C6}" destId="{2FF53922-24AB-466A-8D89-D4296BDA39DB}" srcOrd="0" destOrd="0" parTransId="{E51A60A4-1E67-4330-95C7-A4ED277CF167}" sibTransId="{E45644B5-ABAE-4195-BCE5-ACC41D7F607F}"/>
    <dgm:cxn modelId="{62535C18-F958-4F44-AAEF-640E29AA6D84}" srcId="{2FF53922-24AB-466A-8D89-D4296BDA39DB}" destId="{B01D468C-4500-46D3-B7F0-46501678974D}" srcOrd="2" destOrd="0" parTransId="{4C7E82A6-7C3C-4487-A695-23E8D8B2F111}" sibTransId="{45199E08-9B12-464B-99E7-D7E3232A1B65}"/>
    <dgm:cxn modelId="{00F7452C-D4C1-480B-8C99-F06ED4B85773}" type="presOf" srcId="{B01D468C-4500-46D3-B7F0-46501678974D}" destId="{F42E34CF-5742-40F4-988C-E7FA372B6C73}" srcOrd="0" destOrd="0" presId="urn:microsoft.com/office/officeart/2005/8/layout/radial5"/>
    <dgm:cxn modelId="{A79B93B9-3865-43F8-9863-028BD96E5506}" type="presOf" srcId="{F2B36B3A-79F7-4182-9204-EC4A932D212C}" destId="{9CCC18C2-81BF-4490-B04E-2778A6BCF346}" srcOrd="1" destOrd="0" presId="urn:microsoft.com/office/officeart/2005/8/layout/radial5"/>
    <dgm:cxn modelId="{44AA1BD4-4145-41DB-BBAE-FFFB9FCCD2D5}" type="presOf" srcId="{33DD4740-1E05-40D4-9808-CC08D7A515CD}" destId="{A068F52A-4989-4BDF-99AB-26A0C1473B39}" srcOrd="0" destOrd="0" presId="urn:microsoft.com/office/officeart/2005/8/layout/radial5"/>
    <dgm:cxn modelId="{B55E40A3-EE22-41AE-A0F6-3EC3C9E962B4}" type="presOf" srcId="{3D7C85DB-D681-4BEC-ABFA-0D1B08A5C162}" destId="{B67F69D2-4A87-45C9-A272-F78B184790FA}" srcOrd="0" destOrd="0" presId="urn:microsoft.com/office/officeart/2005/8/layout/radial5"/>
    <dgm:cxn modelId="{A0A599C1-2FCF-4218-9F6D-0C89AEF7E603}" type="presOf" srcId="{4C7E82A6-7C3C-4487-A695-23E8D8B2F111}" destId="{B121B7BA-F37E-47EF-8A1C-F62E68792DAE}" srcOrd="1" destOrd="0" presId="urn:microsoft.com/office/officeart/2005/8/layout/radial5"/>
    <dgm:cxn modelId="{7BF42B06-05C7-460E-8F84-B854136E52E9}" srcId="{2FF53922-24AB-466A-8D89-D4296BDA39DB}" destId="{3D7C85DB-D681-4BEC-ABFA-0D1B08A5C162}" srcOrd="1" destOrd="0" parTransId="{F2B36B3A-79F7-4182-9204-EC4A932D212C}" sibTransId="{D25ED0F8-EC8F-4981-9DD2-95A64F00605B}"/>
    <dgm:cxn modelId="{B69D1ABE-8E7D-442D-A663-4AB17F0D439E}" type="presOf" srcId="{221D200D-E295-4E9C-A749-646EBEE267AF}" destId="{14640028-9675-46EE-A3AD-8338ECC09091}" srcOrd="0" destOrd="0" presId="urn:microsoft.com/office/officeart/2005/8/layout/radial5"/>
    <dgm:cxn modelId="{4C739B39-0D53-4918-A37A-9E177B80D2AF}" type="presParOf" srcId="{619D1EAE-5CAF-4776-B766-2CBDB85D853B}" destId="{37DF291C-EB18-4FC6-80F0-45EB0243521B}" srcOrd="0" destOrd="0" presId="urn:microsoft.com/office/officeart/2005/8/layout/radial5"/>
    <dgm:cxn modelId="{022CA8B9-5060-4BAA-8F4C-CC0F5DD913F9}" type="presParOf" srcId="{619D1EAE-5CAF-4776-B766-2CBDB85D853B}" destId="{A068F52A-4989-4BDF-99AB-26A0C1473B39}" srcOrd="1" destOrd="0" presId="urn:microsoft.com/office/officeart/2005/8/layout/radial5"/>
    <dgm:cxn modelId="{5251BAEF-82FF-41D8-9CA6-E4661C6EE933}" type="presParOf" srcId="{A068F52A-4989-4BDF-99AB-26A0C1473B39}" destId="{E9BF2625-5EAE-46CE-B653-AD76E6B19FD2}" srcOrd="0" destOrd="0" presId="urn:microsoft.com/office/officeart/2005/8/layout/radial5"/>
    <dgm:cxn modelId="{FA046A37-C920-4F45-B579-FBC1DF503B03}" type="presParOf" srcId="{619D1EAE-5CAF-4776-B766-2CBDB85D853B}" destId="{14640028-9675-46EE-A3AD-8338ECC09091}" srcOrd="2" destOrd="0" presId="urn:microsoft.com/office/officeart/2005/8/layout/radial5"/>
    <dgm:cxn modelId="{A4D6AEBA-F389-4023-B04B-469BD9E6CE92}" type="presParOf" srcId="{619D1EAE-5CAF-4776-B766-2CBDB85D853B}" destId="{380FE843-677A-4164-B368-E12C10CE07FD}" srcOrd="3" destOrd="0" presId="urn:microsoft.com/office/officeart/2005/8/layout/radial5"/>
    <dgm:cxn modelId="{39951680-DBF7-4D7C-B6D1-4EF6B8B1AD7E}" type="presParOf" srcId="{380FE843-677A-4164-B368-E12C10CE07FD}" destId="{9CCC18C2-81BF-4490-B04E-2778A6BCF346}" srcOrd="0" destOrd="0" presId="urn:microsoft.com/office/officeart/2005/8/layout/radial5"/>
    <dgm:cxn modelId="{8D786B8A-872F-4BFC-9CA1-2D5F2A03D606}" type="presParOf" srcId="{619D1EAE-5CAF-4776-B766-2CBDB85D853B}" destId="{B67F69D2-4A87-45C9-A272-F78B184790FA}" srcOrd="4" destOrd="0" presId="urn:microsoft.com/office/officeart/2005/8/layout/radial5"/>
    <dgm:cxn modelId="{ECA6AD6D-69DF-4C80-90D5-1C9329BC2D56}" type="presParOf" srcId="{619D1EAE-5CAF-4776-B766-2CBDB85D853B}" destId="{942EF4F6-2540-4FE3-BEF5-52699A140F51}" srcOrd="5" destOrd="0" presId="urn:microsoft.com/office/officeart/2005/8/layout/radial5"/>
    <dgm:cxn modelId="{F8ABAA95-B1BD-4AFE-9B54-69337746988D}" type="presParOf" srcId="{942EF4F6-2540-4FE3-BEF5-52699A140F51}" destId="{B121B7BA-F37E-47EF-8A1C-F62E68792DAE}" srcOrd="0" destOrd="0" presId="urn:microsoft.com/office/officeart/2005/8/layout/radial5"/>
    <dgm:cxn modelId="{C1CAF6EB-31B9-49AE-B12D-B8DCEF80A3BD}" type="presParOf" srcId="{619D1EAE-5CAF-4776-B766-2CBDB85D853B}" destId="{F42E34CF-5742-40F4-988C-E7FA372B6C7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B61A5F-6261-48B9-B547-C209A07B0998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AEEE33AA-D972-4D85-9667-E45FB6763D98}">
      <dgm:prSet phldrT="[Texto]"/>
      <dgm:spPr/>
      <dgm:t>
        <a:bodyPr/>
        <a:lstStyle/>
        <a:p>
          <a:r>
            <a:rPr lang="pt-BR" dirty="0" smtClean="0"/>
            <a:t>Coleta – massa de dados detalhada</a:t>
          </a:r>
          <a:endParaRPr lang="pt-BR" dirty="0"/>
        </a:p>
      </dgm:t>
    </dgm:pt>
    <dgm:pt modelId="{47F97B05-5471-4B65-A049-3A0B63005938}" type="parTrans" cxnId="{26299530-596F-41CE-928B-CC23A2FDD9FB}">
      <dgm:prSet/>
      <dgm:spPr/>
      <dgm:t>
        <a:bodyPr/>
        <a:lstStyle/>
        <a:p>
          <a:endParaRPr lang="pt-BR"/>
        </a:p>
      </dgm:t>
    </dgm:pt>
    <dgm:pt modelId="{C5290FFD-70D1-41C1-8751-225572B82DD8}" type="sibTrans" cxnId="{26299530-596F-41CE-928B-CC23A2FDD9FB}">
      <dgm:prSet/>
      <dgm:spPr/>
      <dgm:t>
        <a:bodyPr/>
        <a:lstStyle/>
        <a:p>
          <a:endParaRPr lang="pt-BR"/>
        </a:p>
      </dgm:t>
    </dgm:pt>
    <dgm:pt modelId="{FE44B6FD-61E6-4984-9C04-6C20455F6A15}" type="asst">
      <dgm:prSet phldrT="[Texto]"/>
      <dgm:spPr/>
      <dgm:t>
        <a:bodyPr/>
        <a:lstStyle/>
        <a:p>
          <a:r>
            <a:rPr lang="pt-BR" dirty="0" smtClean="0"/>
            <a:t>Verificações e transformações</a:t>
          </a:r>
          <a:endParaRPr lang="pt-BR" dirty="0"/>
        </a:p>
      </dgm:t>
    </dgm:pt>
    <dgm:pt modelId="{961DD014-1016-47E9-943C-E19C2D70DB1E}" type="parTrans" cxnId="{2DA0A48A-9DEC-4AB6-9E03-B25CABBBCB00}">
      <dgm:prSet/>
      <dgm:spPr/>
      <dgm:t>
        <a:bodyPr/>
        <a:lstStyle/>
        <a:p>
          <a:endParaRPr lang="pt-BR"/>
        </a:p>
      </dgm:t>
    </dgm:pt>
    <dgm:pt modelId="{F2670898-EF3E-4C4F-98AB-7950A048B8A8}" type="sibTrans" cxnId="{2DA0A48A-9DEC-4AB6-9E03-B25CABBBCB00}">
      <dgm:prSet/>
      <dgm:spPr/>
      <dgm:t>
        <a:bodyPr/>
        <a:lstStyle/>
        <a:p>
          <a:endParaRPr lang="pt-BR"/>
        </a:p>
      </dgm:t>
    </dgm:pt>
    <dgm:pt modelId="{A00E8A20-0587-401A-A85F-27A1B3AA8CDD}">
      <dgm:prSet phldrT="[Texto]"/>
      <dgm:spPr/>
      <dgm:t>
        <a:bodyPr/>
        <a:lstStyle/>
        <a:p>
          <a:r>
            <a:rPr lang="pt-BR" dirty="0" smtClean="0"/>
            <a:t>Demonstrações contábeis</a:t>
          </a:r>
          <a:endParaRPr lang="pt-BR" dirty="0"/>
        </a:p>
      </dgm:t>
    </dgm:pt>
    <dgm:pt modelId="{FB021747-CBD2-4F67-A710-1AF5BB290A3B}" type="parTrans" cxnId="{6DF0A741-6AFE-494E-A9D6-D06BDE4F3112}">
      <dgm:prSet/>
      <dgm:spPr/>
      <dgm:t>
        <a:bodyPr/>
        <a:lstStyle/>
        <a:p>
          <a:endParaRPr lang="pt-BR"/>
        </a:p>
      </dgm:t>
    </dgm:pt>
    <dgm:pt modelId="{60E498C8-C0A8-4467-9607-92C820346F7E}" type="sibTrans" cxnId="{6DF0A741-6AFE-494E-A9D6-D06BDE4F3112}">
      <dgm:prSet/>
      <dgm:spPr/>
      <dgm:t>
        <a:bodyPr/>
        <a:lstStyle/>
        <a:p>
          <a:endParaRPr lang="pt-BR"/>
        </a:p>
      </dgm:t>
    </dgm:pt>
    <dgm:pt modelId="{C336CBD8-F889-48D1-BEB2-8C4B566B781A}">
      <dgm:prSet phldrT="[Texto]"/>
      <dgm:spPr/>
      <dgm:t>
        <a:bodyPr/>
        <a:lstStyle/>
        <a:p>
          <a:r>
            <a:rPr lang="pt-BR" dirty="0" smtClean="0"/>
            <a:t>Relatórios fiscais</a:t>
          </a:r>
          <a:endParaRPr lang="pt-BR" dirty="0"/>
        </a:p>
      </dgm:t>
    </dgm:pt>
    <dgm:pt modelId="{BE143BA1-2674-49D4-8A46-327BEA304A67}" type="parTrans" cxnId="{851FAD80-E81A-4F28-BE58-571C34B3C688}">
      <dgm:prSet/>
      <dgm:spPr/>
      <dgm:t>
        <a:bodyPr/>
        <a:lstStyle/>
        <a:p>
          <a:endParaRPr lang="pt-BR"/>
        </a:p>
      </dgm:t>
    </dgm:pt>
    <dgm:pt modelId="{0BFF7565-0EEF-496B-A89B-9B3CD407BE1A}" type="sibTrans" cxnId="{851FAD80-E81A-4F28-BE58-571C34B3C688}">
      <dgm:prSet/>
      <dgm:spPr/>
      <dgm:t>
        <a:bodyPr/>
        <a:lstStyle/>
        <a:p>
          <a:endParaRPr lang="pt-BR"/>
        </a:p>
      </dgm:t>
    </dgm:pt>
    <dgm:pt modelId="{98E26C2A-00E4-4C14-BC02-4B6708D60608}">
      <dgm:prSet phldrT="[Texto]"/>
      <dgm:spPr/>
      <dgm:t>
        <a:bodyPr/>
        <a:lstStyle/>
        <a:p>
          <a:r>
            <a:rPr lang="pt-BR" dirty="0" smtClean="0"/>
            <a:t>Estatísticas de finanças públicas</a:t>
          </a:r>
          <a:endParaRPr lang="pt-BR" dirty="0"/>
        </a:p>
      </dgm:t>
    </dgm:pt>
    <dgm:pt modelId="{C662E106-CE29-4960-9FBE-6BD67DCDD9F5}" type="parTrans" cxnId="{9D40236A-25A2-4C89-83C5-029E6FBC0DA4}">
      <dgm:prSet/>
      <dgm:spPr/>
      <dgm:t>
        <a:bodyPr/>
        <a:lstStyle/>
        <a:p>
          <a:endParaRPr lang="pt-BR"/>
        </a:p>
      </dgm:t>
    </dgm:pt>
    <dgm:pt modelId="{0C72B1B6-BA1A-4BD4-86EB-EA391CE5479B}" type="sibTrans" cxnId="{9D40236A-25A2-4C89-83C5-029E6FBC0DA4}">
      <dgm:prSet/>
      <dgm:spPr/>
      <dgm:t>
        <a:bodyPr/>
        <a:lstStyle/>
        <a:p>
          <a:endParaRPr lang="pt-BR"/>
        </a:p>
      </dgm:t>
    </dgm:pt>
    <dgm:pt modelId="{557CFD59-559C-478B-9B23-08ACDD001954}" type="pres">
      <dgm:prSet presAssocID="{23B61A5F-6261-48B9-B547-C209A07B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CE3961D-2225-43AF-8883-B2833AE66CA1}" type="pres">
      <dgm:prSet presAssocID="{AEEE33AA-D972-4D85-9667-E45FB6763D98}" presName="hierRoot1" presStyleCnt="0">
        <dgm:presLayoutVars>
          <dgm:hierBranch val="init"/>
        </dgm:presLayoutVars>
      </dgm:prSet>
      <dgm:spPr/>
    </dgm:pt>
    <dgm:pt modelId="{CDC31623-8E08-4F32-A3A6-E7065395E190}" type="pres">
      <dgm:prSet presAssocID="{AEEE33AA-D972-4D85-9667-E45FB6763D98}" presName="rootComposite1" presStyleCnt="0"/>
      <dgm:spPr/>
    </dgm:pt>
    <dgm:pt modelId="{66B92953-71C0-41FD-AAB6-91C0F216EA3C}" type="pres">
      <dgm:prSet presAssocID="{AEEE33AA-D972-4D85-9667-E45FB6763D9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999931A-BF1B-4B5E-8491-701EC4B358DA}" type="pres">
      <dgm:prSet presAssocID="{AEEE33AA-D972-4D85-9667-E45FB6763D9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32CA6EE-496C-4B8F-BCF2-3321B4CD88CD}" type="pres">
      <dgm:prSet presAssocID="{AEEE33AA-D972-4D85-9667-E45FB6763D98}" presName="hierChild2" presStyleCnt="0"/>
      <dgm:spPr/>
    </dgm:pt>
    <dgm:pt modelId="{8EA5921E-3FCB-4350-9654-7156A6FC2D3C}" type="pres">
      <dgm:prSet presAssocID="{FB021747-CBD2-4F67-A710-1AF5BB290A3B}" presName="Name64" presStyleLbl="parChTrans1D2" presStyleIdx="0" presStyleCnt="4"/>
      <dgm:spPr/>
      <dgm:t>
        <a:bodyPr/>
        <a:lstStyle/>
        <a:p>
          <a:endParaRPr lang="pt-BR"/>
        </a:p>
      </dgm:t>
    </dgm:pt>
    <dgm:pt modelId="{B9C00DD3-D3AC-44B0-89D0-05FC31DB659D}" type="pres">
      <dgm:prSet presAssocID="{A00E8A20-0587-401A-A85F-27A1B3AA8CDD}" presName="hierRoot2" presStyleCnt="0">
        <dgm:presLayoutVars>
          <dgm:hierBranch val="init"/>
        </dgm:presLayoutVars>
      </dgm:prSet>
      <dgm:spPr/>
    </dgm:pt>
    <dgm:pt modelId="{31DF940B-1151-4BBD-9D38-454EB3F38019}" type="pres">
      <dgm:prSet presAssocID="{A00E8A20-0587-401A-A85F-27A1B3AA8CDD}" presName="rootComposite" presStyleCnt="0"/>
      <dgm:spPr/>
    </dgm:pt>
    <dgm:pt modelId="{A1DC3462-D48E-4C64-8F10-AE86AE0DA216}" type="pres">
      <dgm:prSet presAssocID="{A00E8A20-0587-401A-A85F-27A1B3AA8C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AD4E64B-F3AF-4B03-AFC2-6A2BEB4BB681}" type="pres">
      <dgm:prSet presAssocID="{A00E8A20-0587-401A-A85F-27A1B3AA8CDD}" presName="rootConnector" presStyleLbl="node2" presStyleIdx="0" presStyleCnt="3"/>
      <dgm:spPr/>
      <dgm:t>
        <a:bodyPr/>
        <a:lstStyle/>
        <a:p>
          <a:endParaRPr lang="pt-BR"/>
        </a:p>
      </dgm:t>
    </dgm:pt>
    <dgm:pt modelId="{2A38C8BC-9181-45E0-9F24-F226DDB400DA}" type="pres">
      <dgm:prSet presAssocID="{A00E8A20-0587-401A-A85F-27A1B3AA8CDD}" presName="hierChild4" presStyleCnt="0"/>
      <dgm:spPr/>
    </dgm:pt>
    <dgm:pt modelId="{2037C4B1-2D04-4254-8807-E99AFA7D79A9}" type="pres">
      <dgm:prSet presAssocID="{A00E8A20-0587-401A-A85F-27A1B3AA8CDD}" presName="hierChild5" presStyleCnt="0"/>
      <dgm:spPr/>
    </dgm:pt>
    <dgm:pt modelId="{785FE23B-76D1-4784-9ECA-02F4B14220C2}" type="pres">
      <dgm:prSet presAssocID="{BE143BA1-2674-49D4-8A46-327BEA304A67}" presName="Name64" presStyleLbl="parChTrans1D2" presStyleIdx="1" presStyleCnt="4"/>
      <dgm:spPr/>
      <dgm:t>
        <a:bodyPr/>
        <a:lstStyle/>
        <a:p>
          <a:endParaRPr lang="pt-BR"/>
        </a:p>
      </dgm:t>
    </dgm:pt>
    <dgm:pt modelId="{798F78EF-B4FF-45D0-88EB-F85C08EEA6DD}" type="pres">
      <dgm:prSet presAssocID="{C336CBD8-F889-48D1-BEB2-8C4B566B781A}" presName="hierRoot2" presStyleCnt="0">
        <dgm:presLayoutVars>
          <dgm:hierBranch val="init"/>
        </dgm:presLayoutVars>
      </dgm:prSet>
      <dgm:spPr/>
    </dgm:pt>
    <dgm:pt modelId="{2B6329C9-1DCE-45A3-8ABB-06BC9941D004}" type="pres">
      <dgm:prSet presAssocID="{C336CBD8-F889-48D1-BEB2-8C4B566B781A}" presName="rootComposite" presStyleCnt="0"/>
      <dgm:spPr/>
    </dgm:pt>
    <dgm:pt modelId="{991E9790-4C81-4A8E-A9D4-D432FEF2BE61}" type="pres">
      <dgm:prSet presAssocID="{C336CBD8-F889-48D1-BEB2-8C4B566B781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67B80F-5DD8-42CE-819E-39FF6282188B}" type="pres">
      <dgm:prSet presAssocID="{C336CBD8-F889-48D1-BEB2-8C4B566B781A}" presName="rootConnector" presStyleLbl="node2" presStyleIdx="1" presStyleCnt="3"/>
      <dgm:spPr/>
      <dgm:t>
        <a:bodyPr/>
        <a:lstStyle/>
        <a:p>
          <a:endParaRPr lang="pt-BR"/>
        </a:p>
      </dgm:t>
    </dgm:pt>
    <dgm:pt modelId="{9C3A7EF4-C44F-44CB-82E6-FE82937A2A65}" type="pres">
      <dgm:prSet presAssocID="{C336CBD8-F889-48D1-BEB2-8C4B566B781A}" presName="hierChild4" presStyleCnt="0"/>
      <dgm:spPr/>
    </dgm:pt>
    <dgm:pt modelId="{7A53A809-680C-4040-8127-D50F85AB45B1}" type="pres">
      <dgm:prSet presAssocID="{C336CBD8-F889-48D1-BEB2-8C4B566B781A}" presName="hierChild5" presStyleCnt="0"/>
      <dgm:spPr/>
    </dgm:pt>
    <dgm:pt modelId="{9DA41473-22A6-4071-ACD3-AD246661B910}" type="pres">
      <dgm:prSet presAssocID="{C662E106-CE29-4960-9FBE-6BD67DCDD9F5}" presName="Name64" presStyleLbl="parChTrans1D2" presStyleIdx="2" presStyleCnt="4"/>
      <dgm:spPr/>
      <dgm:t>
        <a:bodyPr/>
        <a:lstStyle/>
        <a:p>
          <a:endParaRPr lang="pt-BR"/>
        </a:p>
      </dgm:t>
    </dgm:pt>
    <dgm:pt modelId="{74825760-DAC1-4064-8934-4D526A3FBECF}" type="pres">
      <dgm:prSet presAssocID="{98E26C2A-00E4-4C14-BC02-4B6708D60608}" presName="hierRoot2" presStyleCnt="0">
        <dgm:presLayoutVars>
          <dgm:hierBranch val="init"/>
        </dgm:presLayoutVars>
      </dgm:prSet>
      <dgm:spPr/>
    </dgm:pt>
    <dgm:pt modelId="{CA58E05E-FFBB-4249-9F49-AF87A8828A3E}" type="pres">
      <dgm:prSet presAssocID="{98E26C2A-00E4-4C14-BC02-4B6708D60608}" presName="rootComposite" presStyleCnt="0"/>
      <dgm:spPr/>
    </dgm:pt>
    <dgm:pt modelId="{F6E9A6F5-0744-4729-BF52-6CC0CEFBF0E4}" type="pres">
      <dgm:prSet presAssocID="{98E26C2A-00E4-4C14-BC02-4B6708D6060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21388C-F253-447B-BE12-16FE6D6C2A21}" type="pres">
      <dgm:prSet presAssocID="{98E26C2A-00E4-4C14-BC02-4B6708D60608}" presName="rootConnector" presStyleLbl="node2" presStyleIdx="2" presStyleCnt="3"/>
      <dgm:spPr/>
      <dgm:t>
        <a:bodyPr/>
        <a:lstStyle/>
        <a:p>
          <a:endParaRPr lang="pt-BR"/>
        </a:p>
      </dgm:t>
    </dgm:pt>
    <dgm:pt modelId="{5F345A98-D1E4-4DDF-9216-26FC34FF7B8C}" type="pres">
      <dgm:prSet presAssocID="{98E26C2A-00E4-4C14-BC02-4B6708D60608}" presName="hierChild4" presStyleCnt="0"/>
      <dgm:spPr/>
    </dgm:pt>
    <dgm:pt modelId="{F30944E9-5312-4336-9FC3-D847DE05A887}" type="pres">
      <dgm:prSet presAssocID="{98E26C2A-00E4-4C14-BC02-4B6708D60608}" presName="hierChild5" presStyleCnt="0"/>
      <dgm:spPr/>
    </dgm:pt>
    <dgm:pt modelId="{D981DFCD-5525-45D2-BE12-D852477BD4B6}" type="pres">
      <dgm:prSet presAssocID="{AEEE33AA-D972-4D85-9667-E45FB6763D98}" presName="hierChild3" presStyleCnt="0"/>
      <dgm:spPr/>
    </dgm:pt>
    <dgm:pt modelId="{5E2A91A5-FFCB-41A5-946E-06DD75919D54}" type="pres">
      <dgm:prSet presAssocID="{961DD014-1016-47E9-943C-E19C2D70DB1E}" presName="Name115" presStyleLbl="parChTrans1D2" presStyleIdx="3" presStyleCnt="4"/>
      <dgm:spPr/>
      <dgm:t>
        <a:bodyPr/>
        <a:lstStyle/>
        <a:p>
          <a:endParaRPr lang="pt-BR"/>
        </a:p>
      </dgm:t>
    </dgm:pt>
    <dgm:pt modelId="{56425278-C8CF-47B2-B408-35A53CFFD193}" type="pres">
      <dgm:prSet presAssocID="{FE44B6FD-61E6-4984-9C04-6C20455F6A15}" presName="hierRoot3" presStyleCnt="0">
        <dgm:presLayoutVars>
          <dgm:hierBranch val="init"/>
        </dgm:presLayoutVars>
      </dgm:prSet>
      <dgm:spPr/>
    </dgm:pt>
    <dgm:pt modelId="{F9D0CAC8-8298-4477-A62E-70FB8A2150C6}" type="pres">
      <dgm:prSet presAssocID="{FE44B6FD-61E6-4984-9C04-6C20455F6A15}" presName="rootComposite3" presStyleCnt="0"/>
      <dgm:spPr/>
    </dgm:pt>
    <dgm:pt modelId="{B5DBC11D-BC99-433D-A9E7-1570433EBD05}" type="pres">
      <dgm:prSet presAssocID="{FE44B6FD-61E6-4984-9C04-6C20455F6A1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F71DBF-C526-40B1-9984-387CEAF3F444}" type="pres">
      <dgm:prSet presAssocID="{FE44B6FD-61E6-4984-9C04-6C20455F6A15}" presName="rootConnector3" presStyleLbl="asst1" presStyleIdx="0" presStyleCnt="1"/>
      <dgm:spPr/>
      <dgm:t>
        <a:bodyPr/>
        <a:lstStyle/>
        <a:p>
          <a:endParaRPr lang="pt-BR"/>
        </a:p>
      </dgm:t>
    </dgm:pt>
    <dgm:pt modelId="{59CACE4C-B0BA-4097-B75D-5F646482A1B7}" type="pres">
      <dgm:prSet presAssocID="{FE44B6FD-61E6-4984-9C04-6C20455F6A15}" presName="hierChild6" presStyleCnt="0"/>
      <dgm:spPr/>
    </dgm:pt>
    <dgm:pt modelId="{281DEDF5-5FB3-45B9-AC8E-C25E6BB8E95A}" type="pres">
      <dgm:prSet presAssocID="{FE44B6FD-61E6-4984-9C04-6C20455F6A15}" presName="hierChild7" presStyleCnt="0"/>
      <dgm:spPr/>
    </dgm:pt>
  </dgm:ptLst>
  <dgm:cxnLst>
    <dgm:cxn modelId="{8E02E864-FE6E-42DF-8BCB-5A7BB7D952CA}" type="presOf" srcId="{23B61A5F-6261-48B9-B547-C209A07B0998}" destId="{557CFD59-559C-478B-9B23-08ACDD001954}" srcOrd="0" destOrd="0" presId="urn:microsoft.com/office/officeart/2009/3/layout/HorizontalOrganizationChart"/>
    <dgm:cxn modelId="{6DF0A741-6AFE-494E-A9D6-D06BDE4F3112}" srcId="{AEEE33AA-D972-4D85-9667-E45FB6763D98}" destId="{A00E8A20-0587-401A-A85F-27A1B3AA8CDD}" srcOrd="1" destOrd="0" parTransId="{FB021747-CBD2-4F67-A710-1AF5BB290A3B}" sibTransId="{60E498C8-C0A8-4467-9607-92C820346F7E}"/>
    <dgm:cxn modelId="{0BBC97D0-A356-4F6C-B4B4-D8C4B63A9673}" type="presOf" srcId="{AEEE33AA-D972-4D85-9667-E45FB6763D98}" destId="{1999931A-BF1B-4B5E-8491-701EC4B358DA}" srcOrd="1" destOrd="0" presId="urn:microsoft.com/office/officeart/2009/3/layout/HorizontalOrganizationChart"/>
    <dgm:cxn modelId="{422A8A05-8196-481E-A2C2-EB53F279504A}" type="presOf" srcId="{AEEE33AA-D972-4D85-9667-E45FB6763D98}" destId="{66B92953-71C0-41FD-AAB6-91C0F216EA3C}" srcOrd="0" destOrd="0" presId="urn:microsoft.com/office/officeart/2009/3/layout/HorizontalOrganizationChart"/>
    <dgm:cxn modelId="{6A4E1DD6-6A45-4B64-B8CA-EE7AA68E326F}" type="presOf" srcId="{C336CBD8-F889-48D1-BEB2-8C4B566B781A}" destId="{991E9790-4C81-4A8E-A9D4-D432FEF2BE61}" srcOrd="0" destOrd="0" presId="urn:microsoft.com/office/officeart/2009/3/layout/HorizontalOrganizationChart"/>
    <dgm:cxn modelId="{47BCE22E-131D-47E7-AE6E-6E6243945E0E}" type="presOf" srcId="{C662E106-CE29-4960-9FBE-6BD67DCDD9F5}" destId="{9DA41473-22A6-4071-ACD3-AD246661B910}" srcOrd="0" destOrd="0" presId="urn:microsoft.com/office/officeart/2009/3/layout/HorizontalOrganizationChart"/>
    <dgm:cxn modelId="{811999A9-0033-42D1-896F-E7E5704E4878}" type="presOf" srcId="{A00E8A20-0587-401A-A85F-27A1B3AA8CDD}" destId="{BAD4E64B-F3AF-4B03-AFC2-6A2BEB4BB681}" srcOrd="1" destOrd="0" presId="urn:microsoft.com/office/officeart/2009/3/layout/HorizontalOrganizationChart"/>
    <dgm:cxn modelId="{43A54BA8-36F7-4A2D-B3D1-FF5D0181C52C}" type="presOf" srcId="{BE143BA1-2674-49D4-8A46-327BEA304A67}" destId="{785FE23B-76D1-4784-9ECA-02F4B14220C2}" srcOrd="0" destOrd="0" presId="urn:microsoft.com/office/officeart/2009/3/layout/HorizontalOrganizationChart"/>
    <dgm:cxn modelId="{851FAD80-E81A-4F28-BE58-571C34B3C688}" srcId="{AEEE33AA-D972-4D85-9667-E45FB6763D98}" destId="{C336CBD8-F889-48D1-BEB2-8C4B566B781A}" srcOrd="2" destOrd="0" parTransId="{BE143BA1-2674-49D4-8A46-327BEA304A67}" sibTransId="{0BFF7565-0EEF-496B-A89B-9B3CD407BE1A}"/>
    <dgm:cxn modelId="{698913B4-72B2-423D-B371-FF07F42546E9}" type="presOf" srcId="{A00E8A20-0587-401A-A85F-27A1B3AA8CDD}" destId="{A1DC3462-D48E-4C64-8F10-AE86AE0DA216}" srcOrd="0" destOrd="0" presId="urn:microsoft.com/office/officeart/2009/3/layout/HorizontalOrganizationChart"/>
    <dgm:cxn modelId="{EB0FAB21-AE7D-4089-9768-71A2A2A9D21C}" type="presOf" srcId="{C336CBD8-F889-48D1-BEB2-8C4B566B781A}" destId="{4867B80F-5DD8-42CE-819E-39FF6282188B}" srcOrd="1" destOrd="0" presId="urn:microsoft.com/office/officeart/2009/3/layout/HorizontalOrganizationChart"/>
    <dgm:cxn modelId="{9D40236A-25A2-4C89-83C5-029E6FBC0DA4}" srcId="{AEEE33AA-D972-4D85-9667-E45FB6763D98}" destId="{98E26C2A-00E4-4C14-BC02-4B6708D60608}" srcOrd="3" destOrd="0" parTransId="{C662E106-CE29-4960-9FBE-6BD67DCDD9F5}" sibTransId="{0C72B1B6-BA1A-4BD4-86EB-EA391CE5479B}"/>
    <dgm:cxn modelId="{B3575A12-B46D-4F8E-9D5E-4D6B27CB990F}" type="presOf" srcId="{98E26C2A-00E4-4C14-BC02-4B6708D60608}" destId="{EF21388C-F253-447B-BE12-16FE6D6C2A21}" srcOrd="1" destOrd="0" presId="urn:microsoft.com/office/officeart/2009/3/layout/HorizontalOrganizationChart"/>
    <dgm:cxn modelId="{26299530-596F-41CE-928B-CC23A2FDD9FB}" srcId="{23B61A5F-6261-48B9-B547-C209A07B0998}" destId="{AEEE33AA-D972-4D85-9667-E45FB6763D98}" srcOrd="0" destOrd="0" parTransId="{47F97B05-5471-4B65-A049-3A0B63005938}" sibTransId="{C5290FFD-70D1-41C1-8751-225572B82DD8}"/>
    <dgm:cxn modelId="{08F5B09F-2F5E-48F2-8D62-26D047E2E20C}" type="presOf" srcId="{FB021747-CBD2-4F67-A710-1AF5BB290A3B}" destId="{8EA5921E-3FCB-4350-9654-7156A6FC2D3C}" srcOrd="0" destOrd="0" presId="urn:microsoft.com/office/officeart/2009/3/layout/HorizontalOrganizationChart"/>
    <dgm:cxn modelId="{DE97D8E6-0E05-4F28-B836-7453B2CFE636}" type="presOf" srcId="{FE44B6FD-61E6-4984-9C04-6C20455F6A15}" destId="{F6F71DBF-C526-40B1-9984-387CEAF3F444}" srcOrd="1" destOrd="0" presId="urn:microsoft.com/office/officeart/2009/3/layout/HorizontalOrganizationChart"/>
    <dgm:cxn modelId="{2DA0A48A-9DEC-4AB6-9E03-B25CABBBCB00}" srcId="{AEEE33AA-D972-4D85-9667-E45FB6763D98}" destId="{FE44B6FD-61E6-4984-9C04-6C20455F6A15}" srcOrd="0" destOrd="0" parTransId="{961DD014-1016-47E9-943C-E19C2D70DB1E}" sibTransId="{F2670898-EF3E-4C4F-98AB-7950A048B8A8}"/>
    <dgm:cxn modelId="{361C2A4E-02E0-4B6D-A2F6-452F6ECF19EB}" type="presOf" srcId="{961DD014-1016-47E9-943C-E19C2D70DB1E}" destId="{5E2A91A5-FFCB-41A5-946E-06DD75919D54}" srcOrd="0" destOrd="0" presId="urn:microsoft.com/office/officeart/2009/3/layout/HorizontalOrganizationChart"/>
    <dgm:cxn modelId="{8A3EDE49-C1A6-4FDC-9BF4-4A579B271B53}" type="presOf" srcId="{FE44B6FD-61E6-4984-9C04-6C20455F6A15}" destId="{B5DBC11D-BC99-433D-A9E7-1570433EBD05}" srcOrd="0" destOrd="0" presId="urn:microsoft.com/office/officeart/2009/3/layout/HorizontalOrganizationChart"/>
    <dgm:cxn modelId="{5D75186B-1856-4574-87CE-ED7EF9484AF6}" type="presOf" srcId="{98E26C2A-00E4-4C14-BC02-4B6708D60608}" destId="{F6E9A6F5-0744-4729-BF52-6CC0CEFBF0E4}" srcOrd="0" destOrd="0" presId="urn:microsoft.com/office/officeart/2009/3/layout/HorizontalOrganizationChart"/>
    <dgm:cxn modelId="{955FD0D6-5EDB-438E-B5E4-E93807B70CA6}" type="presParOf" srcId="{557CFD59-559C-478B-9B23-08ACDD001954}" destId="{5CE3961D-2225-43AF-8883-B2833AE66CA1}" srcOrd="0" destOrd="0" presId="urn:microsoft.com/office/officeart/2009/3/layout/HorizontalOrganizationChart"/>
    <dgm:cxn modelId="{139E4984-E158-4D42-A900-16D006D7D321}" type="presParOf" srcId="{5CE3961D-2225-43AF-8883-B2833AE66CA1}" destId="{CDC31623-8E08-4F32-A3A6-E7065395E190}" srcOrd="0" destOrd="0" presId="urn:microsoft.com/office/officeart/2009/3/layout/HorizontalOrganizationChart"/>
    <dgm:cxn modelId="{20D46D34-1D4B-449B-874B-DED3B9E61341}" type="presParOf" srcId="{CDC31623-8E08-4F32-A3A6-E7065395E190}" destId="{66B92953-71C0-41FD-AAB6-91C0F216EA3C}" srcOrd="0" destOrd="0" presId="urn:microsoft.com/office/officeart/2009/3/layout/HorizontalOrganizationChart"/>
    <dgm:cxn modelId="{4F69EB20-42B3-4969-8046-C747664983D2}" type="presParOf" srcId="{CDC31623-8E08-4F32-A3A6-E7065395E190}" destId="{1999931A-BF1B-4B5E-8491-701EC4B358DA}" srcOrd="1" destOrd="0" presId="urn:microsoft.com/office/officeart/2009/3/layout/HorizontalOrganizationChart"/>
    <dgm:cxn modelId="{87A53A53-2867-460E-9BB6-4D83FD97C1E9}" type="presParOf" srcId="{5CE3961D-2225-43AF-8883-B2833AE66CA1}" destId="{B32CA6EE-496C-4B8F-BCF2-3321B4CD88CD}" srcOrd="1" destOrd="0" presId="urn:microsoft.com/office/officeart/2009/3/layout/HorizontalOrganizationChart"/>
    <dgm:cxn modelId="{F8D65EDE-AB51-4859-9F31-C3BE729F1AB5}" type="presParOf" srcId="{B32CA6EE-496C-4B8F-BCF2-3321B4CD88CD}" destId="{8EA5921E-3FCB-4350-9654-7156A6FC2D3C}" srcOrd="0" destOrd="0" presId="urn:microsoft.com/office/officeart/2009/3/layout/HorizontalOrganizationChart"/>
    <dgm:cxn modelId="{53BB9468-83FE-435F-BC1C-1FA9F8E1A194}" type="presParOf" srcId="{B32CA6EE-496C-4B8F-BCF2-3321B4CD88CD}" destId="{B9C00DD3-D3AC-44B0-89D0-05FC31DB659D}" srcOrd="1" destOrd="0" presId="urn:microsoft.com/office/officeart/2009/3/layout/HorizontalOrganizationChart"/>
    <dgm:cxn modelId="{BA744382-608D-4793-A692-F6D40BBF404D}" type="presParOf" srcId="{B9C00DD3-D3AC-44B0-89D0-05FC31DB659D}" destId="{31DF940B-1151-4BBD-9D38-454EB3F38019}" srcOrd="0" destOrd="0" presId="urn:microsoft.com/office/officeart/2009/3/layout/HorizontalOrganizationChart"/>
    <dgm:cxn modelId="{325EC25C-73E2-48C2-AA4C-4213026A2886}" type="presParOf" srcId="{31DF940B-1151-4BBD-9D38-454EB3F38019}" destId="{A1DC3462-D48E-4C64-8F10-AE86AE0DA216}" srcOrd="0" destOrd="0" presId="urn:microsoft.com/office/officeart/2009/3/layout/HorizontalOrganizationChart"/>
    <dgm:cxn modelId="{6BB91F13-4F5A-4CD4-BE28-8CC5201BB584}" type="presParOf" srcId="{31DF940B-1151-4BBD-9D38-454EB3F38019}" destId="{BAD4E64B-F3AF-4B03-AFC2-6A2BEB4BB681}" srcOrd="1" destOrd="0" presId="urn:microsoft.com/office/officeart/2009/3/layout/HorizontalOrganizationChart"/>
    <dgm:cxn modelId="{245A8417-1B1C-40F6-B245-DD1439F0E5B2}" type="presParOf" srcId="{B9C00DD3-D3AC-44B0-89D0-05FC31DB659D}" destId="{2A38C8BC-9181-45E0-9F24-F226DDB400DA}" srcOrd="1" destOrd="0" presId="urn:microsoft.com/office/officeart/2009/3/layout/HorizontalOrganizationChart"/>
    <dgm:cxn modelId="{ECD51DBB-99C8-4A4F-8548-F0D72B0EC3DB}" type="presParOf" srcId="{B9C00DD3-D3AC-44B0-89D0-05FC31DB659D}" destId="{2037C4B1-2D04-4254-8807-E99AFA7D79A9}" srcOrd="2" destOrd="0" presId="urn:microsoft.com/office/officeart/2009/3/layout/HorizontalOrganizationChart"/>
    <dgm:cxn modelId="{CFA40C3E-A27B-4D60-8CA4-3C350A9ABD57}" type="presParOf" srcId="{B32CA6EE-496C-4B8F-BCF2-3321B4CD88CD}" destId="{785FE23B-76D1-4784-9ECA-02F4B14220C2}" srcOrd="2" destOrd="0" presId="urn:microsoft.com/office/officeart/2009/3/layout/HorizontalOrganizationChart"/>
    <dgm:cxn modelId="{F9DA7457-0AAA-46E0-A27A-D2939A12A6E3}" type="presParOf" srcId="{B32CA6EE-496C-4B8F-BCF2-3321B4CD88CD}" destId="{798F78EF-B4FF-45D0-88EB-F85C08EEA6DD}" srcOrd="3" destOrd="0" presId="urn:microsoft.com/office/officeart/2009/3/layout/HorizontalOrganizationChart"/>
    <dgm:cxn modelId="{7960435D-FA30-48C9-86E3-988EBC67469B}" type="presParOf" srcId="{798F78EF-B4FF-45D0-88EB-F85C08EEA6DD}" destId="{2B6329C9-1DCE-45A3-8ABB-06BC9941D004}" srcOrd="0" destOrd="0" presId="urn:microsoft.com/office/officeart/2009/3/layout/HorizontalOrganizationChart"/>
    <dgm:cxn modelId="{98ED70E3-C395-46AF-AD5D-BC521D9DB4F5}" type="presParOf" srcId="{2B6329C9-1DCE-45A3-8ABB-06BC9941D004}" destId="{991E9790-4C81-4A8E-A9D4-D432FEF2BE61}" srcOrd="0" destOrd="0" presId="urn:microsoft.com/office/officeart/2009/3/layout/HorizontalOrganizationChart"/>
    <dgm:cxn modelId="{2664BF0A-6047-450D-A105-65F727EF030F}" type="presParOf" srcId="{2B6329C9-1DCE-45A3-8ABB-06BC9941D004}" destId="{4867B80F-5DD8-42CE-819E-39FF6282188B}" srcOrd="1" destOrd="0" presId="urn:microsoft.com/office/officeart/2009/3/layout/HorizontalOrganizationChart"/>
    <dgm:cxn modelId="{5EA948BC-6A38-4EFA-8E35-E2E40E8B6382}" type="presParOf" srcId="{798F78EF-B4FF-45D0-88EB-F85C08EEA6DD}" destId="{9C3A7EF4-C44F-44CB-82E6-FE82937A2A65}" srcOrd="1" destOrd="0" presId="urn:microsoft.com/office/officeart/2009/3/layout/HorizontalOrganizationChart"/>
    <dgm:cxn modelId="{4DC58712-BAF1-43FD-8736-F36EE1C85FD5}" type="presParOf" srcId="{798F78EF-B4FF-45D0-88EB-F85C08EEA6DD}" destId="{7A53A809-680C-4040-8127-D50F85AB45B1}" srcOrd="2" destOrd="0" presId="urn:microsoft.com/office/officeart/2009/3/layout/HorizontalOrganizationChart"/>
    <dgm:cxn modelId="{21B99D19-37B6-43B5-95F7-0B8A519391AE}" type="presParOf" srcId="{B32CA6EE-496C-4B8F-BCF2-3321B4CD88CD}" destId="{9DA41473-22A6-4071-ACD3-AD246661B910}" srcOrd="4" destOrd="0" presId="urn:microsoft.com/office/officeart/2009/3/layout/HorizontalOrganizationChart"/>
    <dgm:cxn modelId="{6B428CA1-10A5-497B-AD39-C9F0B1C33C5B}" type="presParOf" srcId="{B32CA6EE-496C-4B8F-BCF2-3321B4CD88CD}" destId="{74825760-DAC1-4064-8934-4D526A3FBECF}" srcOrd="5" destOrd="0" presId="urn:microsoft.com/office/officeart/2009/3/layout/HorizontalOrganizationChart"/>
    <dgm:cxn modelId="{54CD8530-0FAA-4AF3-8E42-4AFF50A2B22B}" type="presParOf" srcId="{74825760-DAC1-4064-8934-4D526A3FBECF}" destId="{CA58E05E-FFBB-4249-9F49-AF87A8828A3E}" srcOrd="0" destOrd="0" presId="urn:microsoft.com/office/officeart/2009/3/layout/HorizontalOrganizationChart"/>
    <dgm:cxn modelId="{A38AE67A-D8AE-482D-9890-939D02C02910}" type="presParOf" srcId="{CA58E05E-FFBB-4249-9F49-AF87A8828A3E}" destId="{F6E9A6F5-0744-4729-BF52-6CC0CEFBF0E4}" srcOrd="0" destOrd="0" presId="urn:microsoft.com/office/officeart/2009/3/layout/HorizontalOrganizationChart"/>
    <dgm:cxn modelId="{02B258AC-4705-4728-A126-5295CE0DFE63}" type="presParOf" srcId="{CA58E05E-FFBB-4249-9F49-AF87A8828A3E}" destId="{EF21388C-F253-447B-BE12-16FE6D6C2A21}" srcOrd="1" destOrd="0" presId="urn:microsoft.com/office/officeart/2009/3/layout/HorizontalOrganizationChart"/>
    <dgm:cxn modelId="{F337BEAF-FEFE-4DBD-9A4B-4F746EC26E65}" type="presParOf" srcId="{74825760-DAC1-4064-8934-4D526A3FBECF}" destId="{5F345A98-D1E4-4DDF-9216-26FC34FF7B8C}" srcOrd="1" destOrd="0" presId="urn:microsoft.com/office/officeart/2009/3/layout/HorizontalOrganizationChart"/>
    <dgm:cxn modelId="{0E3FCE63-0714-47A2-BB07-9E1C3E4FA0A5}" type="presParOf" srcId="{74825760-DAC1-4064-8934-4D526A3FBECF}" destId="{F30944E9-5312-4336-9FC3-D847DE05A887}" srcOrd="2" destOrd="0" presId="urn:microsoft.com/office/officeart/2009/3/layout/HorizontalOrganizationChart"/>
    <dgm:cxn modelId="{E4B78A80-B831-48B9-9DFC-C4B64BA048A5}" type="presParOf" srcId="{5CE3961D-2225-43AF-8883-B2833AE66CA1}" destId="{D981DFCD-5525-45D2-BE12-D852477BD4B6}" srcOrd="2" destOrd="0" presId="urn:microsoft.com/office/officeart/2009/3/layout/HorizontalOrganizationChart"/>
    <dgm:cxn modelId="{E746CEEF-F788-47A7-959B-4FCF772AC2FF}" type="presParOf" srcId="{D981DFCD-5525-45D2-BE12-D852477BD4B6}" destId="{5E2A91A5-FFCB-41A5-946E-06DD75919D54}" srcOrd="0" destOrd="0" presId="urn:microsoft.com/office/officeart/2009/3/layout/HorizontalOrganizationChart"/>
    <dgm:cxn modelId="{D34E34E5-AB4F-45DF-8E09-D0B34FC1ACD4}" type="presParOf" srcId="{D981DFCD-5525-45D2-BE12-D852477BD4B6}" destId="{56425278-C8CF-47B2-B408-35A53CFFD193}" srcOrd="1" destOrd="0" presId="urn:microsoft.com/office/officeart/2009/3/layout/HorizontalOrganizationChart"/>
    <dgm:cxn modelId="{5E51F24D-D74A-4B7F-94D6-E737ABA49D01}" type="presParOf" srcId="{56425278-C8CF-47B2-B408-35A53CFFD193}" destId="{F9D0CAC8-8298-4477-A62E-70FB8A2150C6}" srcOrd="0" destOrd="0" presId="urn:microsoft.com/office/officeart/2009/3/layout/HorizontalOrganizationChart"/>
    <dgm:cxn modelId="{8A468EB3-C94A-4EFE-9F35-DDD1358211AB}" type="presParOf" srcId="{F9D0CAC8-8298-4477-A62E-70FB8A2150C6}" destId="{B5DBC11D-BC99-433D-A9E7-1570433EBD05}" srcOrd="0" destOrd="0" presId="urn:microsoft.com/office/officeart/2009/3/layout/HorizontalOrganizationChart"/>
    <dgm:cxn modelId="{D78B7839-70A1-44C2-98C1-A018E9D1B27D}" type="presParOf" srcId="{F9D0CAC8-8298-4477-A62E-70FB8A2150C6}" destId="{F6F71DBF-C526-40B1-9984-387CEAF3F444}" srcOrd="1" destOrd="0" presId="urn:microsoft.com/office/officeart/2009/3/layout/HorizontalOrganizationChart"/>
    <dgm:cxn modelId="{3BF59818-226F-4821-A006-7426E8696343}" type="presParOf" srcId="{56425278-C8CF-47B2-B408-35A53CFFD193}" destId="{59CACE4C-B0BA-4097-B75D-5F646482A1B7}" srcOrd="1" destOrd="0" presId="urn:microsoft.com/office/officeart/2009/3/layout/HorizontalOrganizationChart"/>
    <dgm:cxn modelId="{10C2E51C-3D7C-418E-9371-2D9FB4F707E7}" type="presParOf" srcId="{56425278-C8CF-47B2-B408-35A53CFFD193}" destId="{281DEDF5-5FB3-45B9-AC8E-C25E6BB8E95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0FCD6F-6038-4CBC-B3D6-CEE661D29313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A4832189-FB6C-42CD-84DD-970D6F2C7B80}">
      <dgm:prSet phldrT="[Texto]"/>
      <dgm:spPr/>
      <dgm:t>
        <a:bodyPr/>
        <a:lstStyle/>
        <a:p>
          <a:r>
            <a:rPr lang="pt-BR" dirty="0" smtClean="0"/>
            <a:t>Obtenção de informações</a:t>
          </a:r>
          <a:endParaRPr lang="pt-BR" dirty="0"/>
        </a:p>
      </dgm:t>
    </dgm:pt>
    <dgm:pt modelId="{74B506E1-0770-4133-9DD0-EEDD368B073B}" type="parTrans" cxnId="{1856718B-1321-4679-8F35-274E9D573D73}">
      <dgm:prSet/>
      <dgm:spPr/>
      <dgm:t>
        <a:bodyPr/>
        <a:lstStyle/>
        <a:p>
          <a:endParaRPr lang="pt-BR"/>
        </a:p>
      </dgm:t>
    </dgm:pt>
    <dgm:pt modelId="{D99797D6-4C91-4C70-BBE9-C2DFA0C06E01}" type="sibTrans" cxnId="{1856718B-1321-4679-8F35-274E9D573D73}">
      <dgm:prSet/>
      <dgm:spPr/>
      <dgm:t>
        <a:bodyPr/>
        <a:lstStyle/>
        <a:p>
          <a:endParaRPr lang="pt-BR"/>
        </a:p>
      </dgm:t>
    </dgm:pt>
    <dgm:pt modelId="{F7C6EFFE-9C52-4B77-B759-ED68EEC7E379}">
      <dgm:prSet phldrT="[Texto]"/>
      <dgm:spPr/>
      <dgm:t>
        <a:bodyPr/>
        <a:lstStyle/>
        <a:p>
          <a:r>
            <a:rPr lang="pt-BR" dirty="0" smtClean="0"/>
            <a:t>Representar de forma adaptável a informação contábil, orçamentária e financeira</a:t>
          </a:r>
          <a:endParaRPr lang="pt-BR" dirty="0"/>
        </a:p>
      </dgm:t>
    </dgm:pt>
    <dgm:pt modelId="{F0F05CA7-E6E9-43EB-A9EC-5D30EE613345}" type="parTrans" cxnId="{9608D1A8-C303-4351-92F5-299D53A52FBB}">
      <dgm:prSet/>
      <dgm:spPr/>
      <dgm:t>
        <a:bodyPr/>
        <a:lstStyle/>
        <a:p>
          <a:endParaRPr lang="pt-BR"/>
        </a:p>
      </dgm:t>
    </dgm:pt>
    <dgm:pt modelId="{4CB1EF84-223A-4F81-956F-6240590813E3}" type="sibTrans" cxnId="{9608D1A8-C303-4351-92F5-299D53A52FBB}">
      <dgm:prSet/>
      <dgm:spPr/>
      <dgm:t>
        <a:bodyPr/>
        <a:lstStyle/>
        <a:p>
          <a:endParaRPr lang="pt-BR"/>
        </a:p>
      </dgm:t>
    </dgm:pt>
    <dgm:pt modelId="{5A31BCE0-83C8-4EC8-828A-4FB32325F61A}">
      <dgm:prSet phldrT="[Texto]"/>
      <dgm:spPr/>
      <dgm:t>
        <a:bodyPr/>
        <a:lstStyle/>
        <a:p>
          <a:r>
            <a:rPr lang="pt-BR" dirty="0" smtClean="0"/>
            <a:t>Verificações e validações</a:t>
          </a:r>
          <a:endParaRPr lang="pt-BR" dirty="0"/>
        </a:p>
      </dgm:t>
    </dgm:pt>
    <dgm:pt modelId="{1C75838E-A4A7-47B8-A389-84066CEE00AD}" type="parTrans" cxnId="{A6B636F0-02B7-42E7-AE1B-C96580DF3B5E}">
      <dgm:prSet/>
      <dgm:spPr/>
      <dgm:t>
        <a:bodyPr/>
        <a:lstStyle/>
        <a:p>
          <a:endParaRPr lang="pt-BR"/>
        </a:p>
      </dgm:t>
    </dgm:pt>
    <dgm:pt modelId="{DA1E9229-60B1-4F9B-AA5F-75A29BB01401}" type="sibTrans" cxnId="{A6B636F0-02B7-42E7-AE1B-C96580DF3B5E}">
      <dgm:prSet/>
      <dgm:spPr/>
      <dgm:t>
        <a:bodyPr/>
        <a:lstStyle/>
        <a:p>
          <a:endParaRPr lang="pt-BR"/>
        </a:p>
      </dgm:t>
    </dgm:pt>
    <dgm:pt modelId="{90F5CDD7-5CB1-4DAB-AA54-DDF65F49AF4F}">
      <dgm:prSet phldrT="[Texto]"/>
      <dgm:spPr/>
      <dgm:t>
        <a:bodyPr/>
        <a:lstStyle/>
        <a:p>
          <a:r>
            <a:rPr lang="pt-BR" dirty="0" smtClean="0"/>
            <a:t>Validar regras de negócio na entrada e saída dos dados</a:t>
          </a:r>
          <a:endParaRPr lang="pt-BR" dirty="0"/>
        </a:p>
      </dgm:t>
    </dgm:pt>
    <dgm:pt modelId="{73FF66DB-C0BA-41FF-B413-9D06133C00DD}" type="parTrans" cxnId="{24BB2EB4-36D7-4E16-A9C7-B2A04E17A99F}">
      <dgm:prSet/>
      <dgm:spPr/>
      <dgm:t>
        <a:bodyPr/>
        <a:lstStyle/>
        <a:p>
          <a:endParaRPr lang="pt-BR"/>
        </a:p>
      </dgm:t>
    </dgm:pt>
    <dgm:pt modelId="{48FEA9FF-1091-40A3-A2B0-E311F986B584}" type="sibTrans" cxnId="{24BB2EB4-36D7-4E16-A9C7-B2A04E17A99F}">
      <dgm:prSet/>
      <dgm:spPr/>
      <dgm:t>
        <a:bodyPr/>
        <a:lstStyle/>
        <a:p>
          <a:endParaRPr lang="pt-BR"/>
        </a:p>
      </dgm:t>
    </dgm:pt>
    <dgm:pt modelId="{BEE3F44D-5333-44B8-8082-D421BA7E2074}">
      <dgm:prSet phldrT="[Texto]"/>
      <dgm:spPr/>
      <dgm:t>
        <a:bodyPr/>
        <a:lstStyle/>
        <a:p>
          <a:r>
            <a:rPr lang="pt-BR" dirty="0" smtClean="0"/>
            <a:t>Transformar</a:t>
          </a:r>
          <a:endParaRPr lang="pt-BR" dirty="0"/>
        </a:p>
      </dgm:t>
    </dgm:pt>
    <dgm:pt modelId="{125D2AFD-287D-4C71-AF23-7F511BE03347}" type="parTrans" cxnId="{CAB05F8A-4C25-4DAA-B0CB-C4A8C95B6318}">
      <dgm:prSet/>
      <dgm:spPr/>
      <dgm:t>
        <a:bodyPr/>
        <a:lstStyle/>
        <a:p>
          <a:endParaRPr lang="pt-BR"/>
        </a:p>
      </dgm:t>
    </dgm:pt>
    <dgm:pt modelId="{579791C2-0A8C-4C16-B919-F246C2A43FCB}" type="sibTrans" cxnId="{CAB05F8A-4C25-4DAA-B0CB-C4A8C95B6318}">
      <dgm:prSet/>
      <dgm:spPr/>
      <dgm:t>
        <a:bodyPr/>
        <a:lstStyle/>
        <a:p>
          <a:endParaRPr lang="pt-BR"/>
        </a:p>
      </dgm:t>
    </dgm:pt>
    <dgm:pt modelId="{4097C1D4-8EF5-4CAB-BD31-D5FCF50A395F}">
      <dgm:prSet phldrT="[Texto]"/>
      <dgm:spPr/>
      <dgm:t>
        <a:bodyPr/>
        <a:lstStyle/>
        <a:p>
          <a:r>
            <a:rPr lang="pt-BR" dirty="0" smtClean="0"/>
            <a:t>Converter toda a informação detalhada em relatórios, análises e indicadores</a:t>
          </a:r>
          <a:endParaRPr lang="pt-BR" dirty="0"/>
        </a:p>
      </dgm:t>
    </dgm:pt>
    <dgm:pt modelId="{5E91E7F0-E25B-4137-ADBE-63184C472E9E}" type="parTrans" cxnId="{C5CF5B06-5DDD-4944-9CBB-F1884F2778D9}">
      <dgm:prSet/>
      <dgm:spPr/>
      <dgm:t>
        <a:bodyPr/>
        <a:lstStyle/>
        <a:p>
          <a:endParaRPr lang="pt-BR"/>
        </a:p>
      </dgm:t>
    </dgm:pt>
    <dgm:pt modelId="{C5C3AA49-6477-4922-A068-D6CC64FF5E1E}" type="sibTrans" cxnId="{C5CF5B06-5DDD-4944-9CBB-F1884F2778D9}">
      <dgm:prSet/>
      <dgm:spPr/>
      <dgm:t>
        <a:bodyPr/>
        <a:lstStyle/>
        <a:p>
          <a:endParaRPr lang="pt-BR"/>
        </a:p>
      </dgm:t>
    </dgm:pt>
    <dgm:pt modelId="{E4F78451-D693-48AE-A2AC-A2E8AD417861}" type="pres">
      <dgm:prSet presAssocID="{530FCD6F-6038-4CBC-B3D6-CEE661D2931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7F66E873-D2F0-4165-B9D6-1C9FF486CC32}" type="pres">
      <dgm:prSet presAssocID="{A4832189-FB6C-42CD-84DD-970D6F2C7B80}" presName="parenttextcomposite" presStyleCnt="0"/>
      <dgm:spPr/>
    </dgm:pt>
    <dgm:pt modelId="{8AB19F82-6248-4688-8F25-0D719B3D2767}" type="pres">
      <dgm:prSet presAssocID="{A4832189-FB6C-42CD-84DD-970D6F2C7B8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CB9ABC-3526-4A1D-9AD1-A5A1638051B8}" type="pres">
      <dgm:prSet presAssocID="{A4832189-FB6C-42CD-84DD-970D6F2C7B80}" presName="composite" presStyleCnt="0"/>
      <dgm:spPr/>
    </dgm:pt>
    <dgm:pt modelId="{FD2D8ECC-95B8-429E-9572-CB0DE622D2CE}" type="pres">
      <dgm:prSet presAssocID="{A4832189-FB6C-42CD-84DD-970D6F2C7B80}" presName="chevron1" presStyleLbl="alignNode1" presStyleIdx="0" presStyleCnt="21"/>
      <dgm:spPr/>
    </dgm:pt>
    <dgm:pt modelId="{793E88AC-DEDA-463A-85BC-54A58C2BF172}" type="pres">
      <dgm:prSet presAssocID="{A4832189-FB6C-42CD-84DD-970D6F2C7B80}" presName="chevron2" presStyleLbl="alignNode1" presStyleIdx="1" presStyleCnt="21"/>
      <dgm:spPr/>
    </dgm:pt>
    <dgm:pt modelId="{099EA184-36D0-40C4-94A3-66F986AEE1B4}" type="pres">
      <dgm:prSet presAssocID="{A4832189-FB6C-42CD-84DD-970D6F2C7B80}" presName="chevron3" presStyleLbl="alignNode1" presStyleIdx="2" presStyleCnt="21"/>
      <dgm:spPr/>
    </dgm:pt>
    <dgm:pt modelId="{4061C998-D1DC-4F64-A9F6-3327585CBA90}" type="pres">
      <dgm:prSet presAssocID="{A4832189-FB6C-42CD-84DD-970D6F2C7B80}" presName="chevron4" presStyleLbl="alignNode1" presStyleIdx="3" presStyleCnt="21"/>
      <dgm:spPr/>
    </dgm:pt>
    <dgm:pt modelId="{1E38DE25-44B0-4848-A8AE-1DA232B2964E}" type="pres">
      <dgm:prSet presAssocID="{A4832189-FB6C-42CD-84DD-970D6F2C7B80}" presName="chevron5" presStyleLbl="alignNode1" presStyleIdx="4" presStyleCnt="21"/>
      <dgm:spPr/>
    </dgm:pt>
    <dgm:pt modelId="{07F6DB88-0B6D-4F7D-ABCA-AE81D041B515}" type="pres">
      <dgm:prSet presAssocID="{A4832189-FB6C-42CD-84DD-970D6F2C7B80}" presName="chevron6" presStyleLbl="alignNode1" presStyleIdx="5" presStyleCnt="21"/>
      <dgm:spPr/>
    </dgm:pt>
    <dgm:pt modelId="{AB30E9FC-1E0D-4654-82D9-4F413673EF8A}" type="pres">
      <dgm:prSet presAssocID="{A4832189-FB6C-42CD-84DD-970D6F2C7B80}" presName="chevron7" presStyleLbl="alignNode1" presStyleIdx="6" presStyleCnt="21"/>
      <dgm:spPr/>
    </dgm:pt>
    <dgm:pt modelId="{B4D0EE06-E3E3-4BAC-9FC6-375CA9034AB2}" type="pres">
      <dgm:prSet presAssocID="{A4832189-FB6C-42CD-84DD-970D6F2C7B8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4CF662-9A52-49F3-8165-D8B893522C99}" type="pres">
      <dgm:prSet presAssocID="{D99797D6-4C91-4C70-BBE9-C2DFA0C06E01}" presName="sibTrans" presStyleCnt="0"/>
      <dgm:spPr/>
    </dgm:pt>
    <dgm:pt modelId="{8A4E560B-4EF0-441B-A7FD-629EB2B746F9}" type="pres">
      <dgm:prSet presAssocID="{5A31BCE0-83C8-4EC8-828A-4FB32325F61A}" presName="parenttextcomposite" presStyleCnt="0"/>
      <dgm:spPr/>
    </dgm:pt>
    <dgm:pt modelId="{B954FB11-CAF9-48D3-8BCE-3E6788C1A353}" type="pres">
      <dgm:prSet presAssocID="{5A31BCE0-83C8-4EC8-828A-4FB32325F61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55A555-3DED-4722-8CBC-FB6E3119FBF6}" type="pres">
      <dgm:prSet presAssocID="{5A31BCE0-83C8-4EC8-828A-4FB32325F61A}" presName="composite" presStyleCnt="0"/>
      <dgm:spPr/>
    </dgm:pt>
    <dgm:pt modelId="{5D1DF17D-2DC7-41BD-8A88-D7F30C9114A0}" type="pres">
      <dgm:prSet presAssocID="{5A31BCE0-83C8-4EC8-828A-4FB32325F61A}" presName="chevron1" presStyleLbl="alignNode1" presStyleIdx="7" presStyleCnt="21"/>
      <dgm:spPr/>
    </dgm:pt>
    <dgm:pt modelId="{0E99241E-0639-45AB-AF19-E1209CEE696F}" type="pres">
      <dgm:prSet presAssocID="{5A31BCE0-83C8-4EC8-828A-4FB32325F61A}" presName="chevron2" presStyleLbl="alignNode1" presStyleIdx="8" presStyleCnt="21"/>
      <dgm:spPr/>
    </dgm:pt>
    <dgm:pt modelId="{98BDD4A5-45E1-484C-9EAD-276A0C36E957}" type="pres">
      <dgm:prSet presAssocID="{5A31BCE0-83C8-4EC8-828A-4FB32325F61A}" presName="chevron3" presStyleLbl="alignNode1" presStyleIdx="9" presStyleCnt="21"/>
      <dgm:spPr/>
    </dgm:pt>
    <dgm:pt modelId="{403D1252-FCE9-46A9-B746-76276AB7FD1E}" type="pres">
      <dgm:prSet presAssocID="{5A31BCE0-83C8-4EC8-828A-4FB32325F61A}" presName="chevron4" presStyleLbl="alignNode1" presStyleIdx="10" presStyleCnt="21"/>
      <dgm:spPr/>
    </dgm:pt>
    <dgm:pt modelId="{98B3EB1B-B454-4CAF-8B36-D7153FE5FB4B}" type="pres">
      <dgm:prSet presAssocID="{5A31BCE0-83C8-4EC8-828A-4FB32325F61A}" presName="chevron5" presStyleLbl="alignNode1" presStyleIdx="11" presStyleCnt="21"/>
      <dgm:spPr/>
    </dgm:pt>
    <dgm:pt modelId="{91BB9156-D494-4823-BC93-7D26587A4E50}" type="pres">
      <dgm:prSet presAssocID="{5A31BCE0-83C8-4EC8-828A-4FB32325F61A}" presName="chevron6" presStyleLbl="alignNode1" presStyleIdx="12" presStyleCnt="21"/>
      <dgm:spPr/>
    </dgm:pt>
    <dgm:pt modelId="{8108271F-C543-4340-B59B-56BE49CCB196}" type="pres">
      <dgm:prSet presAssocID="{5A31BCE0-83C8-4EC8-828A-4FB32325F61A}" presName="chevron7" presStyleLbl="alignNode1" presStyleIdx="13" presStyleCnt="21"/>
      <dgm:spPr/>
    </dgm:pt>
    <dgm:pt modelId="{5E9531C4-0893-4030-8857-E4FCB010CB5D}" type="pres">
      <dgm:prSet presAssocID="{5A31BCE0-83C8-4EC8-828A-4FB32325F61A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4B3A8D-B651-40F6-9FB5-F3909673EF57}" type="pres">
      <dgm:prSet presAssocID="{DA1E9229-60B1-4F9B-AA5F-75A29BB01401}" presName="sibTrans" presStyleCnt="0"/>
      <dgm:spPr/>
    </dgm:pt>
    <dgm:pt modelId="{174E6651-EE1F-4212-B92E-0B26F9E272AC}" type="pres">
      <dgm:prSet presAssocID="{BEE3F44D-5333-44B8-8082-D421BA7E2074}" presName="parenttextcomposite" presStyleCnt="0"/>
      <dgm:spPr/>
    </dgm:pt>
    <dgm:pt modelId="{DCA8EDEB-E729-4F8A-9C86-126BC3B5D74C}" type="pres">
      <dgm:prSet presAssocID="{BEE3F44D-5333-44B8-8082-D421BA7E2074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23F699-503A-4868-99B6-B3F748D938AB}" type="pres">
      <dgm:prSet presAssocID="{BEE3F44D-5333-44B8-8082-D421BA7E2074}" presName="composite" presStyleCnt="0"/>
      <dgm:spPr/>
    </dgm:pt>
    <dgm:pt modelId="{82EC32F0-6B91-4425-A866-CFA804FEF85A}" type="pres">
      <dgm:prSet presAssocID="{BEE3F44D-5333-44B8-8082-D421BA7E2074}" presName="chevron1" presStyleLbl="alignNode1" presStyleIdx="14" presStyleCnt="21"/>
      <dgm:spPr/>
    </dgm:pt>
    <dgm:pt modelId="{0C9905AD-CDE8-4FC9-ACF7-C6B2515780A6}" type="pres">
      <dgm:prSet presAssocID="{BEE3F44D-5333-44B8-8082-D421BA7E2074}" presName="chevron2" presStyleLbl="alignNode1" presStyleIdx="15" presStyleCnt="21"/>
      <dgm:spPr/>
    </dgm:pt>
    <dgm:pt modelId="{D41B3CFF-62A0-445F-8788-BCEFEF5B6CB2}" type="pres">
      <dgm:prSet presAssocID="{BEE3F44D-5333-44B8-8082-D421BA7E2074}" presName="chevron3" presStyleLbl="alignNode1" presStyleIdx="16" presStyleCnt="21"/>
      <dgm:spPr/>
    </dgm:pt>
    <dgm:pt modelId="{27B8DC8B-E1C9-43AA-A86C-5D5B5C95D804}" type="pres">
      <dgm:prSet presAssocID="{BEE3F44D-5333-44B8-8082-D421BA7E2074}" presName="chevron4" presStyleLbl="alignNode1" presStyleIdx="17" presStyleCnt="21"/>
      <dgm:spPr/>
    </dgm:pt>
    <dgm:pt modelId="{704F95C3-BFF5-45F9-943B-9EAC3A206593}" type="pres">
      <dgm:prSet presAssocID="{BEE3F44D-5333-44B8-8082-D421BA7E2074}" presName="chevron5" presStyleLbl="alignNode1" presStyleIdx="18" presStyleCnt="21"/>
      <dgm:spPr/>
    </dgm:pt>
    <dgm:pt modelId="{73CDCDF0-6F17-4BD3-8978-E82CA4A0A7C5}" type="pres">
      <dgm:prSet presAssocID="{BEE3F44D-5333-44B8-8082-D421BA7E2074}" presName="chevron6" presStyleLbl="alignNode1" presStyleIdx="19" presStyleCnt="21"/>
      <dgm:spPr/>
    </dgm:pt>
    <dgm:pt modelId="{AB69197D-5E63-41D3-BFF0-AF68631F5FD1}" type="pres">
      <dgm:prSet presAssocID="{BEE3F44D-5333-44B8-8082-D421BA7E2074}" presName="chevron7" presStyleLbl="alignNode1" presStyleIdx="20" presStyleCnt="21"/>
      <dgm:spPr/>
    </dgm:pt>
    <dgm:pt modelId="{DFC59889-F8A6-41BB-8B67-D4551C490C97}" type="pres">
      <dgm:prSet presAssocID="{BEE3F44D-5333-44B8-8082-D421BA7E207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31E711-B9DE-46E5-82C7-06406E984F63}" type="presOf" srcId="{90F5CDD7-5CB1-4DAB-AA54-DDF65F49AF4F}" destId="{5E9531C4-0893-4030-8857-E4FCB010CB5D}" srcOrd="0" destOrd="0" presId="urn:microsoft.com/office/officeart/2008/layout/VerticalAccentList"/>
    <dgm:cxn modelId="{855B1A3B-BF51-4CA4-A728-D2A382820940}" type="presOf" srcId="{4097C1D4-8EF5-4CAB-BD31-D5FCF50A395F}" destId="{DFC59889-F8A6-41BB-8B67-D4551C490C97}" srcOrd="0" destOrd="0" presId="urn:microsoft.com/office/officeart/2008/layout/VerticalAccentList"/>
    <dgm:cxn modelId="{109AD8CC-9D8C-469C-ABC1-16153D32B2C5}" type="presOf" srcId="{530FCD6F-6038-4CBC-B3D6-CEE661D29313}" destId="{E4F78451-D693-48AE-A2AC-A2E8AD417861}" srcOrd="0" destOrd="0" presId="urn:microsoft.com/office/officeart/2008/layout/VerticalAccentList"/>
    <dgm:cxn modelId="{A6B636F0-02B7-42E7-AE1B-C96580DF3B5E}" srcId="{530FCD6F-6038-4CBC-B3D6-CEE661D29313}" destId="{5A31BCE0-83C8-4EC8-828A-4FB32325F61A}" srcOrd="1" destOrd="0" parTransId="{1C75838E-A4A7-47B8-A389-84066CEE00AD}" sibTransId="{DA1E9229-60B1-4F9B-AA5F-75A29BB01401}"/>
    <dgm:cxn modelId="{4A96C51B-BC3F-4E52-8E63-90ED85B964FD}" type="presOf" srcId="{BEE3F44D-5333-44B8-8082-D421BA7E2074}" destId="{DCA8EDEB-E729-4F8A-9C86-126BC3B5D74C}" srcOrd="0" destOrd="0" presId="urn:microsoft.com/office/officeart/2008/layout/VerticalAccentList"/>
    <dgm:cxn modelId="{D86FF472-16F3-45F6-B847-A73B51E8565A}" type="presOf" srcId="{A4832189-FB6C-42CD-84DD-970D6F2C7B80}" destId="{8AB19F82-6248-4688-8F25-0D719B3D2767}" srcOrd="0" destOrd="0" presId="urn:microsoft.com/office/officeart/2008/layout/VerticalAccentList"/>
    <dgm:cxn modelId="{1856718B-1321-4679-8F35-274E9D573D73}" srcId="{530FCD6F-6038-4CBC-B3D6-CEE661D29313}" destId="{A4832189-FB6C-42CD-84DD-970D6F2C7B80}" srcOrd="0" destOrd="0" parTransId="{74B506E1-0770-4133-9DD0-EEDD368B073B}" sibTransId="{D99797D6-4C91-4C70-BBE9-C2DFA0C06E01}"/>
    <dgm:cxn modelId="{24BB2EB4-36D7-4E16-A9C7-B2A04E17A99F}" srcId="{5A31BCE0-83C8-4EC8-828A-4FB32325F61A}" destId="{90F5CDD7-5CB1-4DAB-AA54-DDF65F49AF4F}" srcOrd="0" destOrd="0" parTransId="{73FF66DB-C0BA-41FF-B413-9D06133C00DD}" sibTransId="{48FEA9FF-1091-40A3-A2B0-E311F986B584}"/>
    <dgm:cxn modelId="{8195311F-A0A1-48B7-A0DD-8ACB66DDF99F}" type="presOf" srcId="{5A31BCE0-83C8-4EC8-828A-4FB32325F61A}" destId="{B954FB11-CAF9-48D3-8BCE-3E6788C1A353}" srcOrd="0" destOrd="0" presId="urn:microsoft.com/office/officeart/2008/layout/VerticalAccentList"/>
    <dgm:cxn modelId="{9608D1A8-C303-4351-92F5-299D53A52FBB}" srcId="{A4832189-FB6C-42CD-84DD-970D6F2C7B80}" destId="{F7C6EFFE-9C52-4B77-B759-ED68EEC7E379}" srcOrd="0" destOrd="0" parTransId="{F0F05CA7-E6E9-43EB-A9EC-5D30EE613345}" sibTransId="{4CB1EF84-223A-4F81-956F-6240590813E3}"/>
    <dgm:cxn modelId="{C5CF5B06-5DDD-4944-9CBB-F1884F2778D9}" srcId="{BEE3F44D-5333-44B8-8082-D421BA7E2074}" destId="{4097C1D4-8EF5-4CAB-BD31-D5FCF50A395F}" srcOrd="0" destOrd="0" parTransId="{5E91E7F0-E25B-4137-ADBE-63184C472E9E}" sibTransId="{C5C3AA49-6477-4922-A068-D6CC64FF5E1E}"/>
    <dgm:cxn modelId="{F60591CE-8BE5-48A8-966F-18BA650B7358}" type="presOf" srcId="{F7C6EFFE-9C52-4B77-B759-ED68EEC7E379}" destId="{B4D0EE06-E3E3-4BAC-9FC6-375CA9034AB2}" srcOrd="0" destOrd="0" presId="urn:microsoft.com/office/officeart/2008/layout/VerticalAccentList"/>
    <dgm:cxn modelId="{CAB05F8A-4C25-4DAA-B0CB-C4A8C95B6318}" srcId="{530FCD6F-6038-4CBC-B3D6-CEE661D29313}" destId="{BEE3F44D-5333-44B8-8082-D421BA7E2074}" srcOrd="2" destOrd="0" parTransId="{125D2AFD-287D-4C71-AF23-7F511BE03347}" sibTransId="{579791C2-0A8C-4C16-B919-F246C2A43FCB}"/>
    <dgm:cxn modelId="{F3857F66-9725-4AE8-AD49-E77382244E62}" type="presParOf" srcId="{E4F78451-D693-48AE-A2AC-A2E8AD417861}" destId="{7F66E873-D2F0-4165-B9D6-1C9FF486CC32}" srcOrd="0" destOrd="0" presId="urn:microsoft.com/office/officeart/2008/layout/VerticalAccentList"/>
    <dgm:cxn modelId="{8067AB70-0855-4EC4-958C-87CC7E180BA7}" type="presParOf" srcId="{7F66E873-D2F0-4165-B9D6-1C9FF486CC32}" destId="{8AB19F82-6248-4688-8F25-0D719B3D2767}" srcOrd="0" destOrd="0" presId="urn:microsoft.com/office/officeart/2008/layout/VerticalAccentList"/>
    <dgm:cxn modelId="{10A05DB3-AC6C-4C0E-A4E0-CFDB8742DED4}" type="presParOf" srcId="{E4F78451-D693-48AE-A2AC-A2E8AD417861}" destId="{EACB9ABC-3526-4A1D-9AD1-A5A1638051B8}" srcOrd="1" destOrd="0" presId="urn:microsoft.com/office/officeart/2008/layout/VerticalAccentList"/>
    <dgm:cxn modelId="{F2D5A4E3-2F63-4461-8895-5B6EC5FDF870}" type="presParOf" srcId="{EACB9ABC-3526-4A1D-9AD1-A5A1638051B8}" destId="{FD2D8ECC-95B8-429E-9572-CB0DE622D2CE}" srcOrd="0" destOrd="0" presId="urn:microsoft.com/office/officeart/2008/layout/VerticalAccentList"/>
    <dgm:cxn modelId="{C49EF435-4B94-4E6B-B390-23A545BD4C60}" type="presParOf" srcId="{EACB9ABC-3526-4A1D-9AD1-A5A1638051B8}" destId="{793E88AC-DEDA-463A-85BC-54A58C2BF172}" srcOrd="1" destOrd="0" presId="urn:microsoft.com/office/officeart/2008/layout/VerticalAccentList"/>
    <dgm:cxn modelId="{46987D57-B6C4-4B9E-8D58-F400AA3A5774}" type="presParOf" srcId="{EACB9ABC-3526-4A1D-9AD1-A5A1638051B8}" destId="{099EA184-36D0-40C4-94A3-66F986AEE1B4}" srcOrd="2" destOrd="0" presId="urn:microsoft.com/office/officeart/2008/layout/VerticalAccentList"/>
    <dgm:cxn modelId="{99BB11B6-AFDF-476C-873B-C5925765FCC5}" type="presParOf" srcId="{EACB9ABC-3526-4A1D-9AD1-A5A1638051B8}" destId="{4061C998-D1DC-4F64-A9F6-3327585CBA90}" srcOrd="3" destOrd="0" presId="urn:microsoft.com/office/officeart/2008/layout/VerticalAccentList"/>
    <dgm:cxn modelId="{C94A5DAA-4950-4C65-8DF5-5ED5E771CAAC}" type="presParOf" srcId="{EACB9ABC-3526-4A1D-9AD1-A5A1638051B8}" destId="{1E38DE25-44B0-4848-A8AE-1DA232B2964E}" srcOrd="4" destOrd="0" presId="urn:microsoft.com/office/officeart/2008/layout/VerticalAccentList"/>
    <dgm:cxn modelId="{3D004E69-32DC-4ECE-B6F4-98A120C4744D}" type="presParOf" srcId="{EACB9ABC-3526-4A1D-9AD1-A5A1638051B8}" destId="{07F6DB88-0B6D-4F7D-ABCA-AE81D041B515}" srcOrd="5" destOrd="0" presId="urn:microsoft.com/office/officeart/2008/layout/VerticalAccentList"/>
    <dgm:cxn modelId="{246E2BFE-16FD-42B9-A243-CDB21CA3CE7A}" type="presParOf" srcId="{EACB9ABC-3526-4A1D-9AD1-A5A1638051B8}" destId="{AB30E9FC-1E0D-4654-82D9-4F413673EF8A}" srcOrd="6" destOrd="0" presId="urn:microsoft.com/office/officeart/2008/layout/VerticalAccentList"/>
    <dgm:cxn modelId="{3AD31780-E046-483F-BD23-9277888BB9EC}" type="presParOf" srcId="{EACB9ABC-3526-4A1D-9AD1-A5A1638051B8}" destId="{B4D0EE06-E3E3-4BAC-9FC6-375CA9034AB2}" srcOrd="7" destOrd="0" presId="urn:microsoft.com/office/officeart/2008/layout/VerticalAccentList"/>
    <dgm:cxn modelId="{C477AB33-C6E6-4B4D-80A6-7E120D5E7F12}" type="presParOf" srcId="{E4F78451-D693-48AE-A2AC-A2E8AD417861}" destId="{314CF662-9A52-49F3-8165-D8B893522C99}" srcOrd="2" destOrd="0" presId="urn:microsoft.com/office/officeart/2008/layout/VerticalAccentList"/>
    <dgm:cxn modelId="{2ACCAB4D-F218-4A7D-B931-F31C9255DF37}" type="presParOf" srcId="{E4F78451-D693-48AE-A2AC-A2E8AD417861}" destId="{8A4E560B-4EF0-441B-A7FD-629EB2B746F9}" srcOrd="3" destOrd="0" presId="urn:microsoft.com/office/officeart/2008/layout/VerticalAccentList"/>
    <dgm:cxn modelId="{9B4D6C88-3753-424B-9C4D-80F2FE0A2A21}" type="presParOf" srcId="{8A4E560B-4EF0-441B-A7FD-629EB2B746F9}" destId="{B954FB11-CAF9-48D3-8BCE-3E6788C1A353}" srcOrd="0" destOrd="0" presId="urn:microsoft.com/office/officeart/2008/layout/VerticalAccentList"/>
    <dgm:cxn modelId="{748657DC-3C7E-4870-A613-8E50A25EEA64}" type="presParOf" srcId="{E4F78451-D693-48AE-A2AC-A2E8AD417861}" destId="{F655A555-3DED-4722-8CBC-FB6E3119FBF6}" srcOrd="4" destOrd="0" presId="urn:microsoft.com/office/officeart/2008/layout/VerticalAccentList"/>
    <dgm:cxn modelId="{79D7DD8C-9229-49F8-AB51-25580481D642}" type="presParOf" srcId="{F655A555-3DED-4722-8CBC-FB6E3119FBF6}" destId="{5D1DF17D-2DC7-41BD-8A88-D7F30C9114A0}" srcOrd="0" destOrd="0" presId="urn:microsoft.com/office/officeart/2008/layout/VerticalAccentList"/>
    <dgm:cxn modelId="{FA19BB91-D20C-4373-BE62-616D5A6F8FE9}" type="presParOf" srcId="{F655A555-3DED-4722-8CBC-FB6E3119FBF6}" destId="{0E99241E-0639-45AB-AF19-E1209CEE696F}" srcOrd="1" destOrd="0" presId="urn:microsoft.com/office/officeart/2008/layout/VerticalAccentList"/>
    <dgm:cxn modelId="{6096ED59-5C55-41CD-BC9E-B4BA5442ED3D}" type="presParOf" srcId="{F655A555-3DED-4722-8CBC-FB6E3119FBF6}" destId="{98BDD4A5-45E1-484C-9EAD-276A0C36E957}" srcOrd="2" destOrd="0" presId="urn:microsoft.com/office/officeart/2008/layout/VerticalAccentList"/>
    <dgm:cxn modelId="{14AC5D9C-150F-4EAE-966F-C1BF1F7EF08B}" type="presParOf" srcId="{F655A555-3DED-4722-8CBC-FB6E3119FBF6}" destId="{403D1252-FCE9-46A9-B746-76276AB7FD1E}" srcOrd="3" destOrd="0" presId="urn:microsoft.com/office/officeart/2008/layout/VerticalAccentList"/>
    <dgm:cxn modelId="{26598A4B-854C-4A0F-8FE4-B5C69D4018D9}" type="presParOf" srcId="{F655A555-3DED-4722-8CBC-FB6E3119FBF6}" destId="{98B3EB1B-B454-4CAF-8B36-D7153FE5FB4B}" srcOrd="4" destOrd="0" presId="urn:microsoft.com/office/officeart/2008/layout/VerticalAccentList"/>
    <dgm:cxn modelId="{336DD23B-D464-4F4E-95BF-B09F1FF91EEC}" type="presParOf" srcId="{F655A555-3DED-4722-8CBC-FB6E3119FBF6}" destId="{91BB9156-D494-4823-BC93-7D26587A4E50}" srcOrd="5" destOrd="0" presId="urn:microsoft.com/office/officeart/2008/layout/VerticalAccentList"/>
    <dgm:cxn modelId="{95D65235-0958-4EB1-9742-1FB3571352CF}" type="presParOf" srcId="{F655A555-3DED-4722-8CBC-FB6E3119FBF6}" destId="{8108271F-C543-4340-B59B-56BE49CCB196}" srcOrd="6" destOrd="0" presId="urn:microsoft.com/office/officeart/2008/layout/VerticalAccentList"/>
    <dgm:cxn modelId="{E72F185F-D16F-498C-9FBB-F49A0D6D335A}" type="presParOf" srcId="{F655A555-3DED-4722-8CBC-FB6E3119FBF6}" destId="{5E9531C4-0893-4030-8857-E4FCB010CB5D}" srcOrd="7" destOrd="0" presId="urn:microsoft.com/office/officeart/2008/layout/VerticalAccentList"/>
    <dgm:cxn modelId="{7C441E29-F0A8-4FA7-B3ED-D54548D1CC4E}" type="presParOf" srcId="{E4F78451-D693-48AE-A2AC-A2E8AD417861}" destId="{4A4B3A8D-B651-40F6-9FB5-F3909673EF57}" srcOrd="5" destOrd="0" presId="urn:microsoft.com/office/officeart/2008/layout/VerticalAccentList"/>
    <dgm:cxn modelId="{19224340-C7EE-4CF4-82B1-4AB64A301804}" type="presParOf" srcId="{E4F78451-D693-48AE-A2AC-A2E8AD417861}" destId="{174E6651-EE1F-4212-B92E-0B26F9E272AC}" srcOrd="6" destOrd="0" presId="urn:microsoft.com/office/officeart/2008/layout/VerticalAccentList"/>
    <dgm:cxn modelId="{A7702D9D-71B0-4B3E-9898-52276E391E9A}" type="presParOf" srcId="{174E6651-EE1F-4212-B92E-0B26F9E272AC}" destId="{DCA8EDEB-E729-4F8A-9C86-126BC3B5D74C}" srcOrd="0" destOrd="0" presId="urn:microsoft.com/office/officeart/2008/layout/VerticalAccentList"/>
    <dgm:cxn modelId="{F244410F-55BF-4647-AA45-3BE72EC2E574}" type="presParOf" srcId="{E4F78451-D693-48AE-A2AC-A2E8AD417861}" destId="{E523F699-503A-4868-99B6-B3F748D938AB}" srcOrd="7" destOrd="0" presId="urn:microsoft.com/office/officeart/2008/layout/VerticalAccentList"/>
    <dgm:cxn modelId="{35E81BDF-282E-423F-88A8-4DE6AAB4A50E}" type="presParOf" srcId="{E523F699-503A-4868-99B6-B3F748D938AB}" destId="{82EC32F0-6B91-4425-A866-CFA804FEF85A}" srcOrd="0" destOrd="0" presId="urn:microsoft.com/office/officeart/2008/layout/VerticalAccentList"/>
    <dgm:cxn modelId="{97FFC63E-C257-4085-90FF-6C9832A7033B}" type="presParOf" srcId="{E523F699-503A-4868-99B6-B3F748D938AB}" destId="{0C9905AD-CDE8-4FC9-ACF7-C6B2515780A6}" srcOrd="1" destOrd="0" presId="urn:microsoft.com/office/officeart/2008/layout/VerticalAccentList"/>
    <dgm:cxn modelId="{A29ECD40-B769-4472-9343-F9F5D51D51F3}" type="presParOf" srcId="{E523F699-503A-4868-99B6-B3F748D938AB}" destId="{D41B3CFF-62A0-445F-8788-BCEFEF5B6CB2}" srcOrd="2" destOrd="0" presId="urn:microsoft.com/office/officeart/2008/layout/VerticalAccentList"/>
    <dgm:cxn modelId="{E9159AF7-93DA-4FF3-B073-6B305B9533F3}" type="presParOf" srcId="{E523F699-503A-4868-99B6-B3F748D938AB}" destId="{27B8DC8B-E1C9-43AA-A86C-5D5B5C95D804}" srcOrd="3" destOrd="0" presId="urn:microsoft.com/office/officeart/2008/layout/VerticalAccentList"/>
    <dgm:cxn modelId="{55FEB1A3-A550-404D-8038-6D545376FD10}" type="presParOf" srcId="{E523F699-503A-4868-99B6-B3F748D938AB}" destId="{704F95C3-BFF5-45F9-943B-9EAC3A206593}" srcOrd="4" destOrd="0" presId="urn:microsoft.com/office/officeart/2008/layout/VerticalAccentList"/>
    <dgm:cxn modelId="{0C6C8942-2173-44B7-9F72-5976E837C81F}" type="presParOf" srcId="{E523F699-503A-4868-99B6-B3F748D938AB}" destId="{73CDCDF0-6F17-4BD3-8978-E82CA4A0A7C5}" srcOrd="5" destOrd="0" presId="urn:microsoft.com/office/officeart/2008/layout/VerticalAccentList"/>
    <dgm:cxn modelId="{EFB92EB1-A764-4678-BB1B-2E8806402A78}" type="presParOf" srcId="{E523F699-503A-4868-99B6-B3F748D938AB}" destId="{AB69197D-5E63-41D3-BFF0-AF68631F5FD1}" srcOrd="6" destOrd="0" presId="urn:microsoft.com/office/officeart/2008/layout/VerticalAccentList"/>
    <dgm:cxn modelId="{97EB73A9-B827-4356-9D56-6E302B67D207}" type="presParOf" srcId="{E523F699-503A-4868-99B6-B3F748D938AB}" destId="{DFC59889-F8A6-41BB-8B67-D4551C490C9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797F0C-E1F9-4A29-BAFA-83A8EADC7C88}" type="doc">
      <dgm:prSet loTypeId="urn:microsoft.com/office/officeart/2005/8/layout/cycle8" loCatId="cycle" qsTypeId="urn:microsoft.com/office/officeart/2005/8/quickstyle/simple2" qsCatId="simple" csTypeId="urn:microsoft.com/office/officeart/2005/8/colors/accent2_3" csCatId="accent2" phldr="1"/>
      <dgm:spPr/>
    </dgm:pt>
    <dgm:pt modelId="{FED7920E-213B-47B1-B53D-97FD5D127242}">
      <dgm:prSet phldrT="[Texto]"/>
      <dgm:spPr/>
      <dgm:t>
        <a:bodyPr/>
        <a:lstStyle/>
        <a:p>
          <a:r>
            <a:rPr lang="pt-BR" dirty="0" smtClean="0"/>
            <a:t>Representar em formato aberto as informações contábeis, fiscais, etc.</a:t>
          </a:r>
          <a:endParaRPr lang="pt-BR" dirty="0"/>
        </a:p>
      </dgm:t>
    </dgm:pt>
    <dgm:pt modelId="{05624CC4-A522-4EF1-8B28-A3759B763CAE}" type="parTrans" cxnId="{1DED7C04-FADB-472E-9187-FA9EAD27E65E}">
      <dgm:prSet/>
      <dgm:spPr/>
      <dgm:t>
        <a:bodyPr/>
        <a:lstStyle/>
        <a:p>
          <a:endParaRPr lang="pt-BR"/>
        </a:p>
      </dgm:t>
    </dgm:pt>
    <dgm:pt modelId="{29F9DCED-418B-4570-8F20-B0F5AE287D44}" type="sibTrans" cxnId="{1DED7C04-FADB-472E-9187-FA9EAD27E65E}">
      <dgm:prSet/>
      <dgm:spPr/>
      <dgm:t>
        <a:bodyPr/>
        <a:lstStyle/>
        <a:p>
          <a:endParaRPr lang="pt-BR"/>
        </a:p>
      </dgm:t>
    </dgm:pt>
    <dgm:pt modelId="{5804BB65-74D8-4D47-896B-5DD59A03A7E1}">
      <dgm:prSet phldrT="[Texto]"/>
      <dgm:spPr/>
      <dgm:t>
        <a:bodyPr/>
        <a:lstStyle/>
        <a:p>
          <a:r>
            <a:rPr lang="pt-BR" dirty="0" smtClean="0"/>
            <a:t>Permitir a integração e compartilhamento das informações com outras instâncias de governo e a sociedade.</a:t>
          </a:r>
          <a:endParaRPr lang="pt-BR" dirty="0"/>
        </a:p>
      </dgm:t>
    </dgm:pt>
    <dgm:pt modelId="{612AD0FA-A802-4D6D-A556-AC18F458A935}" type="parTrans" cxnId="{5B0D4EE0-111A-4D3C-A139-08BD3E89BD3E}">
      <dgm:prSet/>
      <dgm:spPr/>
      <dgm:t>
        <a:bodyPr/>
        <a:lstStyle/>
        <a:p>
          <a:endParaRPr lang="pt-BR"/>
        </a:p>
      </dgm:t>
    </dgm:pt>
    <dgm:pt modelId="{4CA6B44D-D8EC-4AAC-841D-9CE93610C070}" type="sibTrans" cxnId="{5B0D4EE0-111A-4D3C-A139-08BD3E89BD3E}">
      <dgm:prSet/>
      <dgm:spPr/>
      <dgm:t>
        <a:bodyPr/>
        <a:lstStyle/>
        <a:p>
          <a:endParaRPr lang="pt-BR"/>
        </a:p>
      </dgm:t>
    </dgm:pt>
    <dgm:pt modelId="{B5C5197E-6EA1-4A94-A89A-F621822311FF}">
      <dgm:prSet phldrT="[Texto]"/>
      <dgm:spPr/>
      <dgm:t>
        <a:bodyPr/>
        <a:lstStyle/>
        <a:p>
          <a:r>
            <a:rPr lang="pt-BR" dirty="0" smtClean="0"/>
            <a:t>Promover a eficiência na prestação de informações de Estados e Municípios para o Governo Federal</a:t>
          </a:r>
          <a:endParaRPr lang="pt-BR" dirty="0"/>
        </a:p>
      </dgm:t>
    </dgm:pt>
    <dgm:pt modelId="{D378F5B8-434B-46C3-8A65-FA7BDE51D771}" type="parTrans" cxnId="{F8FFC5AB-74BC-4A85-BB15-FC326DB1F6B9}">
      <dgm:prSet/>
      <dgm:spPr/>
      <dgm:t>
        <a:bodyPr/>
        <a:lstStyle/>
        <a:p>
          <a:endParaRPr lang="pt-BR"/>
        </a:p>
      </dgm:t>
    </dgm:pt>
    <dgm:pt modelId="{38EAADC9-191C-4BAB-A45E-514ADC8A0274}" type="sibTrans" cxnId="{F8FFC5AB-74BC-4A85-BB15-FC326DB1F6B9}">
      <dgm:prSet/>
      <dgm:spPr/>
      <dgm:t>
        <a:bodyPr/>
        <a:lstStyle/>
        <a:p>
          <a:endParaRPr lang="pt-BR"/>
        </a:p>
      </dgm:t>
    </dgm:pt>
    <dgm:pt modelId="{C8108220-EEDF-450E-8B38-5D14E3683B40}" type="pres">
      <dgm:prSet presAssocID="{A6797F0C-E1F9-4A29-BAFA-83A8EADC7C88}" presName="compositeShape" presStyleCnt="0">
        <dgm:presLayoutVars>
          <dgm:chMax val="7"/>
          <dgm:dir/>
          <dgm:resizeHandles val="exact"/>
        </dgm:presLayoutVars>
      </dgm:prSet>
      <dgm:spPr/>
    </dgm:pt>
    <dgm:pt modelId="{8CD81648-E9C7-4109-ABCE-1BAEEDEE06AC}" type="pres">
      <dgm:prSet presAssocID="{A6797F0C-E1F9-4A29-BAFA-83A8EADC7C88}" presName="wedge1" presStyleLbl="node1" presStyleIdx="0" presStyleCnt="3"/>
      <dgm:spPr/>
      <dgm:t>
        <a:bodyPr/>
        <a:lstStyle/>
        <a:p>
          <a:endParaRPr lang="pt-BR"/>
        </a:p>
      </dgm:t>
    </dgm:pt>
    <dgm:pt modelId="{BD3BD75D-61A7-4A7D-B0E1-6CC9F9EE36D6}" type="pres">
      <dgm:prSet presAssocID="{A6797F0C-E1F9-4A29-BAFA-83A8EADC7C88}" presName="dummy1a" presStyleCnt="0"/>
      <dgm:spPr/>
    </dgm:pt>
    <dgm:pt modelId="{A5D4D758-8CA2-4B8D-88C4-6FC23E0F4956}" type="pres">
      <dgm:prSet presAssocID="{A6797F0C-E1F9-4A29-BAFA-83A8EADC7C88}" presName="dummy1b" presStyleCnt="0"/>
      <dgm:spPr/>
    </dgm:pt>
    <dgm:pt modelId="{703DB417-BFF3-4E0F-A887-89F038683495}" type="pres">
      <dgm:prSet presAssocID="{A6797F0C-E1F9-4A29-BAFA-83A8EADC7C8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F4E33B-A3CD-4EAD-A0D6-62AA305B2E79}" type="pres">
      <dgm:prSet presAssocID="{A6797F0C-E1F9-4A29-BAFA-83A8EADC7C88}" presName="wedge2" presStyleLbl="node1" presStyleIdx="1" presStyleCnt="3"/>
      <dgm:spPr/>
      <dgm:t>
        <a:bodyPr/>
        <a:lstStyle/>
        <a:p>
          <a:endParaRPr lang="pt-BR"/>
        </a:p>
      </dgm:t>
    </dgm:pt>
    <dgm:pt modelId="{DD84D014-8AAC-4ED6-B87F-2658078D1005}" type="pres">
      <dgm:prSet presAssocID="{A6797F0C-E1F9-4A29-BAFA-83A8EADC7C88}" presName="dummy2a" presStyleCnt="0"/>
      <dgm:spPr/>
    </dgm:pt>
    <dgm:pt modelId="{66C0D8BB-0EBF-4E99-84B5-05556C29D027}" type="pres">
      <dgm:prSet presAssocID="{A6797F0C-E1F9-4A29-BAFA-83A8EADC7C88}" presName="dummy2b" presStyleCnt="0"/>
      <dgm:spPr/>
    </dgm:pt>
    <dgm:pt modelId="{7291088F-D496-4B82-A911-8088A4C611AD}" type="pres">
      <dgm:prSet presAssocID="{A6797F0C-E1F9-4A29-BAFA-83A8EADC7C8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24276C-4C8E-4823-ADD2-64FEF36A1E77}" type="pres">
      <dgm:prSet presAssocID="{A6797F0C-E1F9-4A29-BAFA-83A8EADC7C88}" presName="wedge3" presStyleLbl="node1" presStyleIdx="2" presStyleCnt="3"/>
      <dgm:spPr/>
      <dgm:t>
        <a:bodyPr/>
        <a:lstStyle/>
        <a:p>
          <a:endParaRPr lang="pt-BR"/>
        </a:p>
      </dgm:t>
    </dgm:pt>
    <dgm:pt modelId="{E2EE736D-69C2-4260-BCB8-28423ACC410C}" type="pres">
      <dgm:prSet presAssocID="{A6797F0C-E1F9-4A29-BAFA-83A8EADC7C88}" presName="dummy3a" presStyleCnt="0"/>
      <dgm:spPr/>
    </dgm:pt>
    <dgm:pt modelId="{AF18AE3E-42C4-4BDA-9EBA-0C1E853D876B}" type="pres">
      <dgm:prSet presAssocID="{A6797F0C-E1F9-4A29-BAFA-83A8EADC7C88}" presName="dummy3b" presStyleCnt="0"/>
      <dgm:spPr/>
    </dgm:pt>
    <dgm:pt modelId="{0D9CA6AA-43D6-4D17-85F6-DD036606277A}" type="pres">
      <dgm:prSet presAssocID="{A6797F0C-E1F9-4A29-BAFA-83A8EADC7C8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5A1CDF-79D0-4982-8736-4294ACB20288}" type="pres">
      <dgm:prSet presAssocID="{29F9DCED-418B-4570-8F20-B0F5AE287D44}" presName="arrowWedge1" presStyleLbl="fgSibTrans2D1" presStyleIdx="0" presStyleCnt="3"/>
      <dgm:spPr/>
    </dgm:pt>
    <dgm:pt modelId="{C0F1C5E1-C5DC-46A1-B8AA-93ABC6FD3D3A}" type="pres">
      <dgm:prSet presAssocID="{4CA6B44D-D8EC-4AAC-841D-9CE93610C070}" presName="arrowWedge2" presStyleLbl="fgSibTrans2D1" presStyleIdx="1" presStyleCnt="3"/>
      <dgm:spPr/>
    </dgm:pt>
    <dgm:pt modelId="{82838B9F-60FB-4456-8D21-02466FEE1CF0}" type="pres">
      <dgm:prSet presAssocID="{38EAADC9-191C-4BAB-A45E-514ADC8A0274}" presName="arrowWedge3" presStyleLbl="fgSibTrans2D1" presStyleIdx="2" presStyleCnt="3"/>
      <dgm:spPr/>
    </dgm:pt>
  </dgm:ptLst>
  <dgm:cxnLst>
    <dgm:cxn modelId="{BE4FC9EF-6D0E-49BE-BBBB-19FF80BDD4B7}" type="presOf" srcId="{FED7920E-213B-47B1-B53D-97FD5D127242}" destId="{703DB417-BFF3-4E0F-A887-89F038683495}" srcOrd="1" destOrd="0" presId="urn:microsoft.com/office/officeart/2005/8/layout/cycle8"/>
    <dgm:cxn modelId="{BCE93D16-0691-41FF-8AE2-463C345D1199}" type="presOf" srcId="{A6797F0C-E1F9-4A29-BAFA-83A8EADC7C88}" destId="{C8108220-EEDF-450E-8B38-5D14E3683B40}" srcOrd="0" destOrd="0" presId="urn:microsoft.com/office/officeart/2005/8/layout/cycle8"/>
    <dgm:cxn modelId="{F8FFC5AB-74BC-4A85-BB15-FC326DB1F6B9}" srcId="{A6797F0C-E1F9-4A29-BAFA-83A8EADC7C88}" destId="{B5C5197E-6EA1-4A94-A89A-F621822311FF}" srcOrd="2" destOrd="0" parTransId="{D378F5B8-434B-46C3-8A65-FA7BDE51D771}" sibTransId="{38EAADC9-191C-4BAB-A45E-514ADC8A0274}"/>
    <dgm:cxn modelId="{F3228A84-703B-48A9-8419-AA2C2B857C6D}" type="presOf" srcId="{B5C5197E-6EA1-4A94-A89A-F621822311FF}" destId="{0D9CA6AA-43D6-4D17-85F6-DD036606277A}" srcOrd="1" destOrd="0" presId="urn:microsoft.com/office/officeart/2005/8/layout/cycle8"/>
    <dgm:cxn modelId="{1857C2D9-D066-4F10-8DB3-3BC5556A5966}" type="presOf" srcId="{5804BB65-74D8-4D47-896B-5DD59A03A7E1}" destId="{7291088F-D496-4B82-A911-8088A4C611AD}" srcOrd="1" destOrd="0" presId="urn:microsoft.com/office/officeart/2005/8/layout/cycle8"/>
    <dgm:cxn modelId="{7D507023-F3CE-4B59-B01B-0058B5E3AC70}" type="presOf" srcId="{B5C5197E-6EA1-4A94-A89A-F621822311FF}" destId="{A524276C-4C8E-4823-ADD2-64FEF36A1E77}" srcOrd="0" destOrd="0" presId="urn:microsoft.com/office/officeart/2005/8/layout/cycle8"/>
    <dgm:cxn modelId="{5B0D4EE0-111A-4D3C-A139-08BD3E89BD3E}" srcId="{A6797F0C-E1F9-4A29-BAFA-83A8EADC7C88}" destId="{5804BB65-74D8-4D47-896B-5DD59A03A7E1}" srcOrd="1" destOrd="0" parTransId="{612AD0FA-A802-4D6D-A556-AC18F458A935}" sibTransId="{4CA6B44D-D8EC-4AAC-841D-9CE93610C070}"/>
    <dgm:cxn modelId="{8F4026BB-A285-44E0-B875-85D7BBAF9E41}" type="presOf" srcId="{5804BB65-74D8-4D47-896B-5DD59A03A7E1}" destId="{DCF4E33B-A3CD-4EAD-A0D6-62AA305B2E79}" srcOrd="0" destOrd="0" presId="urn:microsoft.com/office/officeart/2005/8/layout/cycle8"/>
    <dgm:cxn modelId="{4C624F72-A6BE-465D-BFD0-C16C5E6A3250}" type="presOf" srcId="{FED7920E-213B-47B1-B53D-97FD5D127242}" destId="{8CD81648-E9C7-4109-ABCE-1BAEEDEE06AC}" srcOrd="0" destOrd="0" presId="urn:microsoft.com/office/officeart/2005/8/layout/cycle8"/>
    <dgm:cxn modelId="{1DED7C04-FADB-472E-9187-FA9EAD27E65E}" srcId="{A6797F0C-E1F9-4A29-BAFA-83A8EADC7C88}" destId="{FED7920E-213B-47B1-B53D-97FD5D127242}" srcOrd="0" destOrd="0" parTransId="{05624CC4-A522-4EF1-8B28-A3759B763CAE}" sibTransId="{29F9DCED-418B-4570-8F20-B0F5AE287D44}"/>
    <dgm:cxn modelId="{04B24C17-8439-4708-87B6-E790B233201D}" type="presParOf" srcId="{C8108220-EEDF-450E-8B38-5D14E3683B40}" destId="{8CD81648-E9C7-4109-ABCE-1BAEEDEE06AC}" srcOrd="0" destOrd="0" presId="urn:microsoft.com/office/officeart/2005/8/layout/cycle8"/>
    <dgm:cxn modelId="{A431DDDA-F14B-4C59-8E99-B8C5357162FA}" type="presParOf" srcId="{C8108220-EEDF-450E-8B38-5D14E3683B40}" destId="{BD3BD75D-61A7-4A7D-B0E1-6CC9F9EE36D6}" srcOrd="1" destOrd="0" presId="urn:microsoft.com/office/officeart/2005/8/layout/cycle8"/>
    <dgm:cxn modelId="{F7FC29B3-5EB6-4ED2-894A-11A46338CC11}" type="presParOf" srcId="{C8108220-EEDF-450E-8B38-5D14E3683B40}" destId="{A5D4D758-8CA2-4B8D-88C4-6FC23E0F4956}" srcOrd="2" destOrd="0" presId="urn:microsoft.com/office/officeart/2005/8/layout/cycle8"/>
    <dgm:cxn modelId="{DECB0EFE-8381-4820-B206-B59660127E3B}" type="presParOf" srcId="{C8108220-EEDF-450E-8B38-5D14E3683B40}" destId="{703DB417-BFF3-4E0F-A887-89F038683495}" srcOrd="3" destOrd="0" presId="urn:microsoft.com/office/officeart/2005/8/layout/cycle8"/>
    <dgm:cxn modelId="{0BAB1AD8-DBEC-4997-A87E-7F6742796E7F}" type="presParOf" srcId="{C8108220-EEDF-450E-8B38-5D14E3683B40}" destId="{DCF4E33B-A3CD-4EAD-A0D6-62AA305B2E79}" srcOrd="4" destOrd="0" presId="urn:microsoft.com/office/officeart/2005/8/layout/cycle8"/>
    <dgm:cxn modelId="{26782966-F0C8-4D27-AE8B-0301D5060719}" type="presParOf" srcId="{C8108220-EEDF-450E-8B38-5D14E3683B40}" destId="{DD84D014-8AAC-4ED6-B87F-2658078D1005}" srcOrd="5" destOrd="0" presId="urn:microsoft.com/office/officeart/2005/8/layout/cycle8"/>
    <dgm:cxn modelId="{25771494-588C-435B-8258-3F598C7DF41F}" type="presParOf" srcId="{C8108220-EEDF-450E-8B38-5D14E3683B40}" destId="{66C0D8BB-0EBF-4E99-84B5-05556C29D027}" srcOrd="6" destOrd="0" presId="urn:microsoft.com/office/officeart/2005/8/layout/cycle8"/>
    <dgm:cxn modelId="{C3A22442-4FCA-44FF-A7F1-55E39A016475}" type="presParOf" srcId="{C8108220-EEDF-450E-8B38-5D14E3683B40}" destId="{7291088F-D496-4B82-A911-8088A4C611AD}" srcOrd="7" destOrd="0" presId="urn:microsoft.com/office/officeart/2005/8/layout/cycle8"/>
    <dgm:cxn modelId="{1A8D9B37-92E3-42E1-8786-80B753E8A6C6}" type="presParOf" srcId="{C8108220-EEDF-450E-8B38-5D14E3683B40}" destId="{A524276C-4C8E-4823-ADD2-64FEF36A1E77}" srcOrd="8" destOrd="0" presId="urn:microsoft.com/office/officeart/2005/8/layout/cycle8"/>
    <dgm:cxn modelId="{455CEFCE-D4AE-4696-9AC3-E7F0A4DD0831}" type="presParOf" srcId="{C8108220-EEDF-450E-8B38-5D14E3683B40}" destId="{E2EE736D-69C2-4260-BCB8-28423ACC410C}" srcOrd="9" destOrd="0" presId="urn:microsoft.com/office/officeart/2005/8/layout/cycle8"/>
    <dgm:cxn modelId="{71306188-F6B9-4D9B-AAFF-0515BCE477F2}" type="presParOf" srcId="{C8108220-EEDF-450E-8B38-5D14E3683B40}" destId="{AF18AE3E-42C4-4BDA-9EBA-0C1E853D876B}" srcOrd="10" destOrd="0" presId="urn:microsoft.com/office/officeart/2005/8/layout/cycle8"/>
    <dgm:cxn modelId="{AB723B30-96A8-42BB-A52C-0F3942786A22}" type="presParOf" srcId="{C8108220-EEDF-450E-8B38-5D14E3683B40}" destId="{0D9CA6AA-43D6-4D17-85F6-DD036606277A}" srcOrd="11" destOrd="0" presId="urn:microsoft.com/office/officeart/2005/8/layout/cycle8"/>
    <dgm:cxn modelId="{C53A7B78-B973-434A-A2B7-FDE3C92EC7B6}" type="presParOf" srcId="{C8108220-EEDF-450E-8B38-5D14E3683B40}" destId="{F65A1CDF-79D0-4982-8736-4294ACB20288}" srcOrd="12" destOrd="0" presId="urn:microsoft.com/office/officeart/2005/8/layout/cycle8"/>
    <dgm:cxn modelId="{A49AE819-000F-4D93-99C3-82893ED30BD3}" type="presParOf" srcId="{C8108220-EEDF-450E-8B38-5D14E3683B40}" destId="{C0F1C5E1-C5DC-46A1-B8AA-93ABC6FD3D3A}" srcOrd="13" destOrd="0" presId="urn:microsoft.com/office/officeart/2005/8/layout/cycle8"/>
    <dgm:cxn modelId="{8308093E-A913-4385-8DAC-C96F608DF5A8}" type="presParOf" srcId="{C8108220-EEDF-450E-8B38-5D14E3683B40}" destId="{82838B9F-60FB-4456-8D21-02466FEE1CF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4E7ABC-D21C-4EB9-A8EB-DC9DFF7899F9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12EB740-09A2-4C4A-843A-6AD73ABED994}">
      <dgm:prSet phldrT="[Texto]" custT="1"/>
      <dgm:spPr>
        <a:noFill/>
        <a:ln>
          <a:noFill/>
        </a:ln>
        <a:effectLst>
          <a:softEdge rad="31750"/>
        </a:effectLst>
      </dgm:spPr>
      <dgm:t>
        <a:bodyPr/>
        <a:lstStyle/>
        <a:p>
          <a:pPr algn="l"/>
          <a:r>
            <a:rPr lang="pt-BR" sz="2000" b="1" i="1" dirty="0" smtClean="0">
              <a:solidFill>
                <a:schemeClr val="bg1"/>
              </a:solidFill>
              <a:latin typeface="+mj-lt"/>
            </a:rPr>
            <a:t>Desafios do Projeto SICONFI</a:t>
          </a:r>
          <a:endParaRPr lang="pt-BR" sz="2000" i="1" dirty="0">
            <a:latin typeface="+mj-lt"/>
          </a:endParaRPr>
        </a:p>
      </dgm:t>
    </dgm:pt>
    <dgm:pt modelId="{2C34D5CC-84A8-4D2A-A2C0-610E10A3A0B8}" type="sibTrans" cxnId="{280771E9-12BD-4738-B6A5-012C751B2BB3}">
      <dgm:prSet/>
      <dgm:spPr/>
      <dgm:t>
        <a:bodyPr/>
        <a:lstStyle/>
        <a:p>
          <a:endParaRPr lang="pt-BR" sz="1700" i="1">
            <a:latin typeface="+mj-lt"/>
          </a:endParaRPr>
        </a:p>
      </dgm:t>
    </dgm:pt>
    <dgm:pt modelId="{FA04D8AD-1BA3-4033-9D0A-FAD52B598332}" type="parTrans" cxnId="{280771E9-12BD-4738-B6A5-012C751B2BB3}">
      <dgm:prSet/>
      <dgm:spPr/>
      <dgm:t>
        <a:bodyPr/>
        <a:lstStyle/>
        <a:p>
          <a:endParaRPr lang="pt-BR" sz="1700" i="1">
            <a:latin typeface="+mj-lt"/>
          </a:endParaRPr>
        </a:p>
      </dgm:t>
    </dgm:pt>
    <dgm:pt modelId="{259B9500-7EB5-4B97-9AF1-DAF836536C6C}" type="pres">
      <dgm:prSet presAssocID="{464E7ABC-D21C-4EB9-A8EB-DC9DFF7899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9EA0F0D-9A4D-40C6-B2C7-40DC2394D7FF}" type="pres">
      <dgm:prSet presAssocID="{312EB740-09A2-4C4A-843A-6AD73ABED994}" presName="node" presStyleLbl="node1" presStyleIdx="0" presStyleCnt="1" custScaleX="1952801" custScaleY="100181" custLinFactX="-143273" custLinFactNeighborX="-200000" custLinFactNeighborY="-1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03B27D-31E5-45E4-8299-5F6E52D4AA7E}" type="presOf" srcId="{464E7ABC-D21C-4EB9-A8EB-DC9DFF7899F9}" destId="{259B9500-7EB5-4B97-9AF1-DAF836536C6C}" srcOrd="0" destOrd="0" presId="urn:microsoft.com/office/officeart/2005/8/layout/default#4"/>
    <dgm:cxn modelId="{930C91D3-1A3E-4FAC-9C8C-15FF5E6A5E52}" type="presOf" srcId="{312EB740-09A2-4C4A-843A-6AD73ABED994}" destId="{19EA0F0D-9A4D-40C6-B2C7-40DC2394D7FF}" srcOrd="0" destOrd="0" presId="urn:microsoft.com/office/officeart/2005/8/layout/default#4"/>
    <dgm:cxn modelId="{280771E9-12BD-4738-B6A5-012C751B2BB3}" srcId="{464E7ABC-D21C-4EB9-A8EB-DC9DFF7899F9}" destId="{312EB740-09A2-4C4A-843A-6AD73ABED994}" srcOrd="0" destOrd="0" parTransId="{FA04D8AD-1BA3-4033-9D0A-FAD52B598332}" sibTransId="{2C34D5CC-84A8-4D2A-A2C0-610E10A3A0B8}"/>
    <dgm:cxn modelId="{171EA7D1-E5DB-4273-B66D-5E705E7C21B1}" type="presParOf" srcId="{259B9500-7EB5-4B97-9AF1-DAF836536C6C}" destId="{19EA0F0D-9A4D-40C6-B2C7-40DC2394D7FF}" srcOrd="0" destOrd="0" presId="urn:microsoft.com/office/officeart/2005/8/layout/default#4"/>
  </dgm:cxnLst>
  <dgm:bg>
    <a:solidFill>
      <a:schemeClr val="bg1">
        <a:lumMod val="6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54345F-18B2-4B96-9111-CE5459D8D9D7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1759A76B-CAEC-4732-A02A-337666DB8516}">
      <dgm:prSet phldrT="[Texto]"/>
      <dgm:spPr/>
      <dgm:t>
        <a:bodyPr/>
        <a:lstStyle/>
        <a:p>
          <a:r>
            <a:rPr lang="pt-BR" dirty="0" smtClean="0"/>
            <a:t>Projeto</a:t>
          </a:r>
        </a:p>
        <a:p>
          <a:r>
            <a:rPr lang="pt-BR" dirty="0" smtClean="0"/>
            <a:t>SICONFI</a:t>
          </a:r>
          <a:endParaRPr lang="pt-BR" dirty="0"/>
        </a:p>
      </dgm:t>
    </dgm:pt>
    <dgm:pt modelId="{BDD93982-8FD4-4C9F-967D-1C0CF5EBDB0E}" type="parTrans" cxnId="{AE43F857-640E-4253-970C-A73192745FC9}">
      <dgm:prSet/>
      <dgm:spPr/>
      <dgm:t>
        <a:bodyPr/>
        <a:lstStyle/>
        <a:p>
          <a:endParaRPr lang="pt-BR"/>
        </a:p>
      </dgm:t>
    </dgm:pt>
    <dgm:pt modelId="{0218AF91-B601-4D05-AC70-1CEEF984261E}" type="sibTrans" cxnId="{AE43F857-640E-4253-970C-A73192745FC9}">
      <dgm:prSet/>
      <dgm:spPr/>
      <dgm:t>
        <a:bodyPr/>
        <a:lstStyle/>
        <a:p>
          <a:endParaRPr lang="pt-BR"/>
        </a:p>
      </dgm:t>
    </dgm:pt>
    <dgm:pt modelId="{C742CF2E-332E-4E4E-8D60-B3CB34136218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Melhorar a qualidade da informação pública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92A33-6567-4B67-BD7B-BE8974B4AE5F}" type="parTrans" cxnId="{4EA3DA87-84DD-41B4-8446-031D1660E3F6}">
      <dgm:prSet/>
      <dgm:spPr/>
      <dgm:t>
        <a:bodyPr/>
        <a:lstStyle/>
        <a:p>
          <a:endParaRPr lang="pt-BR"/>
        </a:p>
      </dgm:t>
    </dgm:pt>
    <dgm:pt modelId="{5486EBD9-969E-44BB-889C-CA35AA4B59B3}" type="sibTrans" cxnId="{4EA3DA87-84DD-41B4-8446-031D1660E3F6}">
      <dgm:prSet/>
      <dgm:spPr/>
      <dgm:t>
        <a:bodyPr/>
        <a:lstStyle/>
        <a:p>
          <a:endParaRPr lang="pt-BR"/>
        </a:p>
      </dgm:t>
    </dgm:pt>
    <dgm:pt modelId="{C1D1B9A6-ADA3-4127-ACF2-2C42B4ABFC66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Harmonizar o entendimento da </a:t>
          </a:r>
          <a:r>
            <a:rPr lang="pt-B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de negócio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15B033-6FB8-42E9-83AE-DB79A5457A6C}" type="parTrans" cxnId="{0F51FCAE-2A4E-4044-84E7-DA51DE7E8661}">
      <dgm:prSet/>
      <dgm:spPr/>
      <dgm:t>
        <a:bodyPr/>
        <a:lstStyle/>
        <a:p>
          <a:endParaRPr lang="pt-BR"/>
        </a:p>
      </dgm:t>
    </dgm:pt>
    <dgm:pt modelId="{D80F5BA9-C3C9-43B0-9FB9-361E0A55F5CE}" type="sibTrans" cxnId="{0F51FCAE-2A4E-4044-84E7-DA51DE7E8661}">
      <dgm:prSet/>
      <dgm:spPr/>
      <dgm:t>
        <a:bodyPr/>
        <a:lstStyle/>
        <a:p>
          <a:endParaRPr lang="pt-BR"/>
        </a:p>
      </dgm:t>
    </dgm:pt>
    <dgm:pt modelId="{7D6FDADE-2B0E-4BE6-A2F3-6DC0A8A2E17C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Aprimorar os mecanismos de transparência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808460-8D46-4F9A-A1D6-0A0C53343234}" type="parTrans" cxnId="{A952D1A2-11CE-4130-98EA-17DFA119C67C}">
      <dgm:prSet/>
      <dgm:spPr/>
      <dgm:t>
        <a:bodyPr/>
        <a:lstStyle/>
        <a:p>
          <a:endParaRPr lang="pt-BR"/>
        </a:p>
      </dgm:t>
    </dgm:pt>
    <dgm:pt modelId="{071FC189-ACA7-4673-8BC0-CF51B502B718}" type="sibTrans" cxnId="{A952D1A2-11CE-4130-98EA-17DFA119C67C}">
      <dgm:prSet/>
      <dgm:spPr/>
      <dgm:t>
        <a:bodyPr/>
        <a:lstStyle/>
        <a:p>
          <a:endParaRPr lang="pt-BR"/>
        </a:p>
      </dgm:t>
    </dgm:pt>
    <dgm:pt modelId="{70F4310B-F387-4415-8484-627CBCCFFBCB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Otimizar os processos de consolidação de contas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CD2C7-3EB1-448E-BCAA-7634EC439CB6}" type="parTrans" cxnId="{CFDDADCA-7F88-4AE4-96CD-C6287DB7E2F4}">
      <dgm:prSet/>
      <dgm:spPr/>
      <dgm:t>
        <a:bodyPr/>
        <a:lstStyle/>
        <a:p>
          <a:endParaRPr lang="pt-BR"/>
        </a:p>
      </dgm:t>
    </dgm:pt>
    <dgm:pt modelId="{622E83DD-ABC1-49F6-9A36-C0311BD68237}" type="sibTrans" cxnId="{CFDDADCA-7F88-4AE4-96CD-C6287DB7E2F4}">
      <dgm:prSet/>
      <dgm:spPr/>
      <dgm:t>
        <a:bodyPr/>
        <a:lstStyle/>
        <a:p>
          <a:endParaRPr lang="pt-BR"/>
        </a:p>
      </dgm:t>
    </dgm:pt>
    <dgm:pt modelId="{513BAB54-7AEC-4532-97C5-42CE670E20E7}" type="pres">
      <dgm:prSet presAssocID="{2154345F-18B2-4B96-9111-CE5459D8D9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15C264-213B-4B98-BC34-743B51E24CF1}" type="pres">
      <dgm:prSet presAssocID="{1759A76B-CAEC-4732-A02A-337666DB8516}" presName="centerShape" presStyleLbl="node0" presStyleIdx="0" presStyleCnt="1"/>
      <dgm:spPr/>
      <dgm:t>
        <a:bodyPr/>
        <a:lstStyle/>
        <a:p>
          <a:endParaRPr lang="pt-BR"/>
        </a:p>
      </dgm:t>
    </dgm:pt>
    <dgm:pt modelId="{28DCF0E3-8623-4DE8-A892-32F8196F9C59}" type="pres">
      <dgm:prSet presAssocID="{13592A33-6567-4B67-BD7B-BE8974B4AE5F}" presName="parTrans" presStyleLbl="sibTrans2D1" presStyleIdx="0" presStyleCnt="4"/>
      <dgm:spPr/>
      <dgm:t>
        <a:bodyPr/>
        <a:lstStyle/>
        <a:p>
          <a:endParaRPr lang="pt-BR"/>
        </a:p>
      </dgm:t>
    </dgm:pt>
    <dgm:pt modelId="{0DB8698B-FB97-4019-A907-214F49842A41}" type="pres">
      <dgm:prSet presAssocID="{13592A33-6567-4B67-BD7B-BE8974B4AE5F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A71F67D6-5578-471A-83FC-F3D5AC38D6F6}" type="pres">
      <dgm:prSet presAssocID="{C742CF2E-332E-4E4E-8D60-B3CB3413621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4B3B55-CF6E-4A76-B14D-4627DABE5CAA}" type="pres">
      <dgm:prSet presAssocID="{D915B033-6FB8-42E9-83AE-DB79A5457A6C}" presName="parTrans" presStyleLbl="sibTrans2D1" presStyleIdx="1" presStyleCnt="4"/>
      <dgm:spPr/>
      <dgm:t>
        <a:bodyPr/>
        <a:lstStyle/>
        <a:p>
          <a:endParaRPr lang="pt-BR"/>
        </a:p>
      </dgm:t>
    </dgm:pt>
    <dgm:pt modelId="{279F6B2E-A6DD-4C72-A127-B61305542688}" type="pres">
      <dgm:prSet presAssocID="{D915B033-6FB8-42E9-83AE-DB79A5457A6C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8A7A4E02-B5D6-41E2-9FF4-308E346D5F47}" type="pres">
      <dgm:prSet presAssocID="{C1D1B9A6-ADA3-4127-ACF2-2C42B4ABFC6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6342BB-565F-4EA5-8FD9-49DB7E1173B9}" type="pres">
      <dgm:prSet presAssocID="{51808460-8D46-4F9A-A1D6-0A0C53343234}" presName="parTrans" presStyleLbl="sibTrans2D1" presStyleIdx="2" presStyleCnt="4"/>
      <dgm:spPr/>
      <dgm:t>
        <a:bodyPr/>
        <a:lstStyle/>
        <a:p>
          <a:endParaRPr lang="pt-BR"/>
        </a:p>
      </dgm:t>
    </dgm:pt>
    <dgm:pt modelId="{EFECF8C3-79C2-4C32-B92F-9D1FD03E0836}" type="pres">
      <dgm:prSet presAssocID="{51808460-8D46-4F9A-A1D6-0A0C53343234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75DDFBEE-9713-40B9-A99D-A6F47D8C6722}" type="pres">
      <dgm:prSet presAssocID="{7D6FDADE-2B0E-4BE6-A2F3-6DC0A8A2E1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F47F39-C515-4900-AFCC-161336C00337}" type="pres">
      <dgm:prSet presAssocID="{7A1CD2C7-3EB1-448E-BCAA-7634EC439CB6}" presName="parTrans" presStyleLbl="sibTrans2D1" presStyleIdx="3" presStyleCnt="4"/>
      <dgm:spPr/>
      <dgm:t>
        <a:bodyPr/>
        <a:lstStyle/>
        <a:p>
          <a:endParaRPr lang="pt-BR"/>
        </a:p>
      </dgm:t>
    </dgm:pt>
    <dgm:pt modelId="{EC22BCD4-3FD3-4775-ABAF-064FD4C071F1}" type="pres">
      <dgm:prSet presAssocID="{7A1CD2C7-3EB1-448E-BCAA-7634EC439CB6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9E2BCC6F-1369-4CD6-B9A5-A51B23EDE2BA}" type="pres">
      <dgm:prSet presAssocID="{70F4310B-F387-4415-8484-627CBCCFFB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B73DEC-F2FE-41C6-8AA5-C5925BACE3B2}" type="presOf" srcId="{13592A33-6567-4B67-BD7B-BE8974B4AE5F}" destId="{0DB8698B-FB97-4019-A907-214F49842A41}" srcOrd="1" destOrd="0" presId="urn:microsoft.com/office/officeart/2005/8/layout/radial5"/>
    <dgm:cxn modelId="{BDA35FBF-E80A-45CF-9AE5-D8DE1C5E2EC7}" type="presOf" srcId="{70F4310B-F387-4415-8484-627CBCCFFBCB}" destId="{9E2BCC6F-1369-4CD6-B9A5-A51B23EDE2BA}" srcOrd="0" destOrd="0" presId="urn:microsoft.com/office/officeart/2005/8/layout/radial5"/>
    <dgm:cxn modelId="{B7FF93E1-B71A-435D-94B4-3F7F81825AFD}" type="presOf" srcId="{13592A33-6567-4B67-BD7B-BE8974B4AE5F}" destId="{28DCF0E3-8623-4DE8-A892-32F8196F9C59}" srcOrd="0" destOrd="0" presId="urn:microsoft.com/office/officeart/2005/8/layout/radial5"/>
    <dgm:cxn modelId="{E6F988AD-8B70-4D50-9ACB-E17F2104ADAD}" type="presOf" srcId="{51808460-8D46-4F9A-A1D6-0A0C53343234}" destId="{1A6342BB-565F-4EA5-8FD9-49DB7E1173B9}" srcOrd="0" destOrd="0" presId="urn:microsoft.com/office/officeart/2005/8/layout/radial5"/>
    <dgm:cxn modelId="{0F51FCAE-2A4E-4044-84E7-DA51DE7E8661}" srcId="{1759A76B-CAEC-4732-A02A-337666DB8516}" destId="{C1D1B9A6-ADA3-4127-ACF2-2C42B4ABFC66}" srcOrd="1" destOrd="0" parTransId="{D915B033-6FB8-42E9-83AE-DB79A5457A6C}" sibTransId="{D80F5BA9-C3C9-43B0-9FB9-361E0A55F5CE}"/>
    <dgm:cxn modelId="{B79534F7-3654-45AB-8AEE-3B259F199D6E}" type="presOf" srcId="{2154345F-18B2-4B96-9111-CE5459D8D9D7}" destId="{513BAB54-7AEC-4532-97C5-42CE670E20E7}" srcOrd="0" destOrd="0" presId="urn:microsoft.com/office/officeart/2005/8/layout/radial5"/>
    <dgm:cxn modelId="{EDE421EF-35F4-4BB7-9C4D-A667DFAAF3F7}" type="presOf" srcId="{C742CF2E-332E-4E4E-8D60-B3CB34136218}" destId="{A71F67D6-5578-471A-83FC-F3D5AC38D6F6}" srcOrd="0" destOrd="0" presId="urn:microsoft.com/office/officeart/2005/8/layout/radial5"/>
    <dgm:cxn modelId="{A952D1A2-11CE-4130-98EA-17DFA119C67C}" srcId="{1759A76B-CAEC-4732-A02A-337666DB8516}" destId="{7D6FDADE-2B0E-4BE6-A2F3-6DC0A8A2E17C}" srcOrd="2" destOrd="0" parTransId="{51808460-8D46-4F9A-A1D6-0A0C53343234}" sibTransId="{071FC189-ACA7-4673-8BC0-CF51B502B718}"/>
    <dgm:cxn modelId="{AE43F857-640E-4253-970C-A73192745FC9}" srcId="{2154345F-18B2-4B96-9111-CE5459D8D9D7}" destId="{1759A76B-CAEC-4732-A02A-337666DB8516}" srcOrd="0" destOrd="0" parTransId="{BDD93982-8FD4-4C9F-967D-1C0CF5EBDB0E}" sibTransId="{0218AF91-B601-4D05-AC70-1CEEF984261E}"/>
    <dgm:cxn modelId="{A9465B9E-37C4-4142-B069-40E8D3370361}" type="presOf" srcId="{7A1CD2C7-3EB1-448E-BCAA-7634EC439CB6}" destId="{62F47F39-C515-4900-AFCC-161336C00337}" srcOrd="0" destOrd="0" presId="urn:microsoft.com/office/officeart/2005/8/layout/radial5"/>
    <dgm:cxn modelId="{D109727C-C441-4B1B-8A63-5EA513560992}" type="presOf" srcId="{51808460-8D46-4F9A-A1D6-0A0C53343234}" destId="{EFECF8C3-79C2-4C32-B92F-9D1FD03E0836}" srcOrd="1" destOrd="0" presId="urn:microsoft.com/office/officeart/2005/8/layout/radial5"/>
    <dgm:cxn modelId="{4EA3DA87-84DD-41B4-8446-031D1660E3F6}" srcId="{1759A76B-CAEC-4732-A02A-337666DB8516}" destId="{C742CF2E-332E-4E4E-8D60-B3CB34136218}" srcOrd="0" destOrd="0" parTransId="{13592A33-6567-4B67-BD7B-BE8974B4AE5F}" sibTransId="{5486EBD9-969E-44BB-889C-CA35AA4B59B3}"/>
    <dgm:cxn modelId="{CFDDADCA-7F88-4AE4-96CD-C6287DB7E2F4}" srcId="{1759A76B-CAEC-4732-A02A-337666DB8516}" destId="{70F4310B-F387-4415-8484-627CBCCFFBCB}" srcOrd="3" destOrd="0" parTransId="{7A1CD2C7-3EB1-448E-BCAA-7634EC439CB6}" sibTransId="{622E83DD-ABC1-49F6-9A36-C0311BD68237}"/>
    <dgm:cxn modelId="{A50B6B3C-FDD6-49A3-947C-4D708BA04CFA}" type="presOf" srcId="{C1D1B9A6-ADA3-4127-ACF2-2C42B4ABFC66}" destId="{8A7A4E02-B5D6-41E2-9FF4-308E346D5F47}" srcOrd="0" destOrd="0" presId="urn:microsoft.com/office/officeart/2005/8/layout/radial5"/>
    <dgm:cxn modelId="{A1FF6CB0-C37B-48A5-994C-954F238D0E12}" type="presOf" srcId="{D915B033-6FB8-42E9-83AE-DB79A5457A6C}" destId="{404B3B55-CF6E-4A76-B14D-4627DABE5CAA}" srcOrd="0" destOrd="0" presId="urn:microsoft.com/office/officeart/2005/8/layout/radial5"/>
    <dgm:cxn modelId="{B877BE7B-C286-41DF-912A-8172AB576579}" type="presOf" srcId="{7D6FDADE-2B0E-4BE6-A2F3-6DC0A8A2E17C}" destId="{75DDFBEE-9713-40B9-A99D-A6F47D8C6722}" srcOrd="0" destOrd="0" presId="urn:microsoft.com/office/officeart/2005/8/layout/radial5"/>
    <dgm:cxn modelId="{79EA0C08-F78D-4A24-AD8E-82016FF1391B}" type="presOf" srcId="{1759A76B-CAEC-4732-A02A-337666DB8516}" destId="{2415C264-213B-4B98-BC34-743B51E24CF1}" srcOrd="0" destOrd="0" presId="urn:microsoft.com/office/officeart/2005/8/layout/radial5"/>
    <dgm:cxn modelId="{4E32C277-7881-4684-82EC-F8D860648CEB}" type="presOf" srcId="{7A1CD2C7-3EB1-448E-BCAA-7634EC439CB6}" destId="{EC22BCD4-3FD3-4775-ABAF-064FD4C071F1}" srcOrd="1" destOrd="0" presId="urn:microsoft.com/office/officeart/2005/8/layout/radial5"/>
    <dgm:cxn modelId="{8ECC8FAF-2EFC-4EAA-B6BB-29D9311D9894}" type="presOf" srcId="{D915B033-6FB8-42E9-83AE-DB79A5457A6C}" destId="{279F6B2E-A6DD-4C72-A127-B61305542688}" srcOrd="1" destOrd="0" presId="urn:microsoft.com/office/officeart/2005/8/layout/radial5"/>
    <dgm:cxn modelId="{3E26B6C7-0E65-49DF-8E15-B8014A47F589}" type="presParOf" srcId="{513BAB54-7AEC-4532-97C5-42CE670E20E7}" destId="{2415C264-213B-4B98-BC34-743B51E24CF1}" srcOrd="0" destOrd="0" presId="urn:microsoft.com/office/officeart/2005/8/layout/radial5"/>
    <dgm:cxn modelId="{9D623AE9-BC37-46B8-A4EC-B0C7156C176E}" type="presParOf" srcId="{513BAB54-7AEC-4532-97C5-42CE670E20E7}" destId="{28DCF0E3-8623-4DE8-A892-32F8196F9C59}" srcOrd="1" destOrd="0" presId="urn:microsoft.com/office/officeart/2005/8/layout/radial5"/>
    <dgm:cxn modelId="{127EF0EC-9A34-4DFB-9C56-29E6655E1E01}" type="presParOf" srcId="{28DCF0E3-8623-4DE8-A892-32F8196F9C59}" destId="{0DB8698B-FB97-4019-A907-214F49842A41}" srcOrd="0" destOrd="0" presId="urn:microsoft.com/office/officeart/2005/8/layout/radial5"/>
    <dgm:cxn modelId="{78B324D6-078F-40C4-861E-886A6557F76C}" type="presParOf" srcId="{513BAB54-7AEC-4532-97C5-42CE670E20E7}" destId="{A71F67D6-5578-471A-83FC-F3D5AC38D6F6}" srcOrd="2" destOrd="0" presId="urn:microsoft.com/office/officeart/2005/8/layout/radial5"/>
    <dgm:cxn modelId="{05F0B32D-710B-4721-8D41-96B49E9D7AE7}" type="presParOf" srcId="{513BAB54-7AEC-4532-97C5-42CE670E20E7}" destId="{404B3B55-CF6E-4A76-B14D-4627DABE5CAA}" srcOrd="3" destOrd="0" presId="urn:microsoft.com/office/officeart/2005/8/layout/radial5"/>
    <dgm:cxn modelId="{07B19778-8EE3-4F75-A6EC-F92BCED43725}" type="presParOf" srcId="{404B3B55-CF6E-4A76-B14D-4627DABE5CAA}" destId="{279F6B2E-A6DD-4C72-A127-B61305542688}" srcOrd="0" destOrd="0" presId="urn:microsoft.com/office/officeart/2005/8/layout/radial5"/>
    <dgm:cxn modelId="{03D53949-2741-4C39-8BE3-9C31C5EF10E2}" type="presParOf" srcId="{513BAB54-7AEC-4532-97C5-42CE670E20E7}" destId="{8A7A4E02-B5D6-41E2-9FF4-308E346D5F47}" srcOrd="4" destOrd="0" presId="urn:microsoft.com/office/officeart/2005/8/layout/radial5"/>
    <dgm:cxn modelId="{B28D001D-623E-4BDB-8DA9-D8179FFCB723}" type="presParOf" srcId="{513BAB54-7AEC-4532-97C5-42CE670E20E7}" destId="{1A6342BB-565F-4EA5-8FD9-49DB7E1173B9}" srcOrd="5" destOrd="0" presId="urn:microsoft.com/office/officeart/2005/8/layout/radial5"/>
    <dgm:cxn modelId="{0B4B1B66-4705-44A2-976B-BD5E6BECF5E1}" type="presParOf" srcId="{1A6342BB-565F-4EA5-8FD9-49DB7E1173B9}" destId="{EFECF8C3-79C2-4C32-B92F-9D1FD03E0836}" srcOrd="0" destOrd="0" presId="urn:microsoft.com/office/officeart/2005/8/layout/radial5"/>
    <dgm:cxn modelId="{DA13608B-D135-4B3E-A51D-58ABC64C5707}" type="presParOf" srcId="{513BAB54-7AEC-4532-97C5-42CE670E20E7}" destId="{75DDFBEE-9713-40B9-A99D-A6F47D8C6722}" srcOrd="6" destOrd="0" presId="urn:microsoft.com/office/officeart/2005/8/layout/radial5"/>
    <dgm:cxn modelId="{115DE3BB-7F02-4F1D-9994-42F5CA31237B}" type="presParOf" srcId="{513BAB54-7AEC-4532-97C5-42CE670E20E7}" destId="{62F47F39-C515-4900-AFCC-161336C00337}" srcOrd="7" destOrd="0" presId="urn:microsoft.com/office/officeart/2005/8/layout/radial5"/>
    <dgm:cxn modelId="{739FEC78-71D2-4D4B-86A2-5632F4F7436B}" type="presParOf" srcId="{62F47F39-C515-4900-AFCC-161336C00337}" destId="{EC22BCD4-3FD3-4775-ABAF-064FD4C071F1}" srcOrd="0" destOrd="0" presId="urn:microsoft.com/office/officeart/2005/8/layout/radial5"/>
    <dgm:cxn modelId="{475EA3EA-EC6E-41EB-933E-8A1FF1D55876}" type="presParOf" srcId="{513BAB54-7AEC-4532-97C5-42CE670E20E7}" destId="{9E2BCC6F-1369-4CD6-B9A5-A51B23EDE2B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C39C8-FF7B-4947-99B9-562F5A769423}">
      <dsp:nvSpPr>
        <dsp:cNvPr id="0" name=""/>
        <dsp:cNvSpPr/>
      </dsp:nvSpPr>
      <dsp:spPr>
        <a:xfrm rot="16200000">
          <a:off x="597" y="457948"/>
          <a:ext cx="4126003" cy="41260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SICONFI</a:t>
          </a:r>
          <a:endParaRPr lang="pt-BR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98" y="1489449"/>
        <a:ext cx="3403952" cy="2063001"/>
      </dsp:txXfrm>
    </dsp:sp>
    <dsp:sp modelId="{BFD86B17-AA8B-4A44-BDC1-9170F64563E1}">
      <dsp:nvSpPr>
        <dsp:cNvPr id="0" name=""/>
        <dsp:cNvSpPr/>
      </dsp:nvSpPr>
      <dsp:spPr>
        <a:xfrm rot="5400000">
          <a:off x="4374461" y="457948"/>
          <a:ext cx="4126003" cy="41260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Tratamento das informações contábeis</a:t>
          </a:r>
          <a:endParaRPr lang="pt-BR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096513" y="1489449"/>
        <a:ext cx="3403952" cy="20630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FE405-E581-48A5-B6B6-A42AAD9778CA}">
      <dsp:nvSpPr>
        <dsp:cNvPr id="0" name=""/>
        <dsp:cNvSpPr/>
      </dsp:nvSpPr>
      <dsp:spPr>
        <a:xfrm>
          <a:off x="1368" y="0"/>
          <a:ext cx="657934" cy="65793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EE8CA-AC20-4AC3-B8BB-1F0A2AFFBF58}">
      <dsp:nvSpPr>
        <dsp:cNvPr id="0" name=""/>
        <dsp:cNvSpPr/>
      </dsp:nvSpPr>
      <dsp:spPr>
        <a:xfrm>
          <a:off x="67161" y="65793"/>
          <a:ext cx="526347" cy="526347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82ED1-5C4E-48D6-8265-7AE516BF055C}">
      <dsp:nvSpPr>
        <dsp:cNvPr id="0" name=""/>
        <dsp:cNvSpPr/>
      </dsp:nvSpPr>
      <dsp:spPr>
        <a:xfrm>
          <a:off x="796372" y="657934"/>
          <a:ext cx="1946390" cy="276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Coleta de informações padronizadas</a:t>
          </a:r>
          <a:endParaRPr lang="pt-BR" sz="2100" kern="1200" dirty="0"/>
        </a:p>
      </dsp:txBody>
      <dsp:txXfrm>
        <a:off x="796372" y="657934"/>
        <a:ext cx="1946390" cy="2768809"/>
      </dsp:txXfrm>
    </dsp:sp>
    <dsp:sp modelId="{9A96BB70-46CB-42BB-8182-2E32871EDBEA}">
      <dsp:nvSpPr>
        <dsp:cNvPr id="0" name=""/>
        <dsp:cNvSpPr/>
      </dsp:nvSpPr>
      <dsp:spPr>
        <a:xfrm>
          <a:off x="796372" y="0"/>
          <a:ext cx="1946390" cy="65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Obtenção</a:t>
          </a:r>
          <a:endParaRPr lang="pt-BR" sz="2100" kern="1200" dirty="0"/>
        </a:p>
      </dsp:txBody>
      <dsp:txXfrm>
        <a:off x="796372" y="0"/>
        <a:ext cx="1946390" cy="657934"/>
      </dsp:txXfrm>
    </dsp:sp>
    <dsp:sp modelId="{887EAEF2-5E43-423B-A750-9FBAB05CBF4E}">
      <dsp:nvSpPr>
        <dsp:cNvPr id="0" name=""/>
        <dsp:cNvSpPr/>
      </dsp:nvSpPr>
      <dsp:spPr>
        <a:xfrm>
          <a:off x="2879833" y="0"/>
          <a:ext cx="657934" cy="65793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D2CA1-A9FB-4C80-91E4-C7F52F940862}">
      <dsp:nvSpPr>
        <dsp:cNvPr id="0" name=""/>
        <dsp:cNvSpPr/>
      </dsp:nvSpPr>
      <dsp:spPr>
        <a:xfrm>
          <a:off x="2945626" y="65793"/>
          <a:ext cx="526347" cy="526347"/>
        </a:xfrm>
        <a:prstGeom prst="chord">
          <a:avLst>
            <a:gd name="adj1" fmla="val 20431728"/>
            <a:gd name="adj2" fmla="val 1196827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90C5D-2363-4B4B-8C1F-929B9479D2AA}">
      <dsp:nvSpPr>
        <dsp:cNvPr id="0" name=""/>
        <dsp:cNvSpPr/>
      </dsp:nvSpPr>
      <dsp:spPr>
        <a:xfrm>
          <a:off x="3674837" y="657934"/>
          <a:ext cx="1946390" cy="276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Massa de dados a ser agregada e trabalhada</a:t>
          </a:r>
          <a:endParaRPr lang="pt-BR" sz="2100" kern="1200" dirty="0"/>
        </a:p>
      </dsp:txBody>
      <dsp:txXfrm>
        <a:off x="3674837" y="657934"/>
        <a:ext cx="1946390" cy="2768809"/>
      </dsp:txXfrm>
    </dsp:sp>
    <dsp:sp modelId="{CE6FC081-204F-45B3-8ACC-C6FB638F8283}">
      <dsp:nvSpPr>
        <dsp:cNvPr id="0" name=""/>
        <dsp:cNvSpPr/>
      </dsp:nvSpPr>
      <dsp:spPr>
        <a:xfrm>
          <a:off x="3674837" y="0"/>
          <a:ext cx="1946390" cy="65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Consolidação</a:t>
          </a:r>
          <a:endParaRPr lang="pt-BR" sz="2100" kern="1200" dirty="0"/>
        </a:p>
      </dsp:txBody>
      <dsp:txXfrm>
        <a:off x="3674837" y="0"/>
        <a:ext cx="1946390" cy="657934"/>
      </dsp:txXfrm>
    </dsp:sp>
    <dsp:sp modelId="{EFD945C3-CA79-476F-9C79-BBF5FFEC0413}">
      <dsp:nvSpPr>
        <dsp:cNvPr id="0" name=""/>
        <dsp:cNvSpPr/>
      </dsp:nvSpPr>
      <dsp:spPr>
        <a:xfrm>
          <a:off x="5758298" y="0"/>
          <a:ext cx="657934" cy="65793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54D1-5D79-4E28-A91D-99BBE3E5CF6C}">
      <dsp:nvSpPr>
        <dsp:cNvPr id="0" name=""/>
        <dsp:cNvSpPr/>
      </dsp:nvSpPr>
      <dsp:spPr>
        <a:xfrm>
          <a:off x="5824091" y="65793"/>
          <a:ext cx="526347" cy="52634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86532-D75F-4A5A-B0FE-0DB65F34FB58}">
      <dsp:nvSpPr>
        <dsp:cNvPr id="0" name=""/>
        <dsp:cNvSpPr/>
      </dsp:nvSpPr>
      <dsp:spPr>
        <a:xfrm>
          <a:off x="6553303" y="657934"/>
          <a:ext cx="1946390" cy="276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Elaboração de quadros e análises</a:t>
          </a:r>
          <a:endParaRPr lang="pt-BR" sz="2100" kern="1200" dirty="0"/>
        </a:p>
      </dsp:txBody>
      <dsp:txXfrm>
        <a:off x="6553303" y="657934"/>
        <a:ext cx="1946390" cy="2768809"/>
      </dsp:txXfrm>
    </dsp:sp>
    <dsp:sp modelId="{963DD140-7DB0-4C37-81BE-9D691718BAD6}">
      <dsp:nvSpPr>
        <dsp:cNvPr id="0" name=""/>
        <dsp:cNvSpPr/>
      </dsp:nvSpPr>
      <dsp:spPr>
        <a:xfrm>
          <a:off x="6553303" y="0"/>
          <a:ext cx="1946390" cy="65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Transformação</a:t>
          </a:r>
          <a:endParaRPr lang="pt-BR" sz="2100" kern="1200" dirty="0"/>
        </a:p>
      </dsp:txBody>
      <dsp:txXfrm>
        <a:off x="6553303" y="0"/>
        <a:ext cx="1946390" cy="657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FE405-E581-48A5-B6B6-A42AAD9778CA}">
      <dsp:nvSpPr>
        <dsp:cNvPr id="0" name=""/>
        <dsp:cNvSpPr/>
      </dsp:nvSpPr>
      <dsp:spPr>
        <a:xfrm>
          <a:off x="1368" y="0"/>
          <a:ext cx="657934" cy="65793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EE8CA-AC20-4AC3-B8BB-1F0A2AFFBF58}">
      <dsp:nvSpPr>
        <dsp:cNvPr id="0" name=""/>
        <dsp:cNvSpPr/>
      </dsp:nvSpPr>
      <dsp:spPr>
        <a:xfrm>
          <a:off x="67161" y="65793"/>
          <a:ext cx="526347" cy="526347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82ED1-5C4E-48D6-8265-7AE516BF055C}">
      <dsp:nvSpPr>
        <dsp:cNvPr id="0" name=""/>
        <dsp:cNvSpPr/>
      </dsp:nvSpPr>
      <dsp:spPr>
        <a:xfrm>
          <a:off x="796372" y="657934"/>
          <a:ext cx="1946390" cy="276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Coleta de informações padronizadas</a:t>
          </a:r>
          <a:endParaRPr lang="pt-BR" sz="2100" kern="1200" dirty="0"/>
        </a:p>
      </dsp:txBody>
      <dsp:txXfrm>
        <a:off x="796372" y="657934"/>
        <a:ext cx="1946390" cy="2768809"/>
      </dsp:txXfrm>
    </dsp:sp>
    <dsp:sp modelId="{9A96BB70-46CB-42BB-8182-2E32871EDBEA}">
      <dsp:nvSpPr>
        <dsp:cNvPr id="0" name=""/>
        <dsp:cNvSpPr/>
      </dsp:nvSpPr>
      <dsp:spPr>
        <a:xfrm>
          <a:off x="796372" y="0"/>
          <a:ext cx="1946390" cy="65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Obtenção</a:t>
          </a:r>
          <a:endParaRPr lang="pt-BR" sz="2100" kern="1200" dirty="0"/>
        </a:p>
      </dsp:txBody>
      <dsp:txXfrm>
        <a:off x="796372" y="0"/>
        <a:ext cx="1946390" cy="657934"/>
      </dsp:txXfrm>
    </dsp:sp>
    <dsp:sp modelId="{887EAEF2-5E43-423B-A750-9FBAB05CBF4E}">
      <dsp:nvSpPr>
        <dsp:cNvPr id="0" name=""/>
        <dsp:cNvSpPr/>
      </dsp:nvSpPr>
      <dsp:spPr>
        <a:xfrm>
          <a:off x="2879833" y="0"/>
          <a:ext cx="657934" cy="65793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D2CA1-A9FB-4C80-91E4-C7F52F940862}">
      <dsp:nvSpPr>
        <dsp:cNvPr id="0" name=""/>
        <dsp:cNvSpPr/>
      </dsp:nvSpPr>
      <dsp:spPr>
        <a:xfrm>
          <a:off x="2945626" y="65793"/>
          <a:ext cx="526347" cy="526347"/>
        </a:xfrm>
        <a:prstGeom prst="chord">
          <a:avLst>
            <a:gd name="adj1" fmla="val 20431728"/>
            <a:gd name="adj2" fmla="val 1196827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90C5D-2363-4B4B-8C1F-929B9479D2AA}">
      <dsp:nvSpPr>
        <dsp:cNvPr id="0" name=""/>
        <dsp:cNvSpPr/>
      </dsp:nvSpPr>
      <dsp:spPr>
        <a:xfrm>
          <a:off x="3674837" y="657934"/>
          <a:ext cx="1946390" cy="276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Massa de dados a ser agregada e trabalhada</a:t>
          </a:r>
          <a:endParaRPr lang="pt-BR" sz="2100" kern="1200" dirty="0"/>
        </a:p>
      </dsp:txBody>
      <dsp:txXfrm>
        <a:off x="3674837" y="657934"/>
        <a:ext cx="1946390" cy="2768809"/>
      </dsp:txXfrm>
    </dsp:sp>
    <dsp:sp modelId="{CE6FC081-204F-45B3-8ACC-C6FB638F8283}">
      <dsp:nvSpPr>
        <dsp:cNvPr id="0" name=""/>
        <dsp:cNvSpPr/>
      </dsp:nvSpPr>
      <dsp:spPr>
        <a:xfrm>
          <a:off x="3674837" y="0"/>
          <a:ext cx="1946390" cy="65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Consolidação</a:t>
          </a:r>
          <a:endParaRPr lang="pt-BR" sz="2100" kern="1200" dirty="0"/>
        </a:p>
      </dsp:txBody>
      <dsp:txXfrm>
        <a:off x="3674837" y="0"/>
        <a:ext cx="1946390" cy="657934"/>
      </dsp:txXfrm>
    </dsp:sp>
    <dsp:sp modelId="{EFD945C3-CA79-476F-9C79-BBF5FFEC0413}">
      <dsp:nvSpPr>
        <dsp:cNvPr id="0" name=""/>
        <dsp:cNvSpPr/>
      </dsp:nvSpPr>
      <dsp:spPr>
        <a:xfrm>
          <a:off x="5758298" y="0"/>
          <a:ext cx="657934" cy="65793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54D1-5D79-4E28-A91D-99BBE3E5CF6C}">
      <dsp:nvSpPr>
        <dsp:cNvPr id="0" name=""/>
        <dsp:cNvSpPr/>
      </dsp:nvSpPr>
      <dsp:spPr>
        <a:xfrm>
          <a:off x="5824091" y="65793"/>
          <a:ext cx="526347" cy="52634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86532-D75F-4A5A-B0FE-0DB65F34FB58}">
      <dsp:nvSpPr>
        <dsp:cNvPr id="0" name=""/>
        <dsp:cNvSpPr/>
      </dsp:nvSpPr>
      <dsp:spPr>
        <a:xfrm>
          <a:off x="6553303" y="657934"/>
          <a:ext cx="1946390" cy="276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Elaboração de quadros e análises</a:t>
          </a:r>
          <a:endParaRPr lang="pt-BR" sz="2100" kern="1200" dirty="0"/>
        </a:p>
      </dsp:txBody>
      <dsp:txXfrm>
        <a:off x="6553303" y="657934"/>
        <a:ext cx="1946390" cy="2768809"/>
      </dsp:txXfrm>
    </dsp:sp>
    <dsp:sp modelId="{963DD140-7DB0-4C37-81BE-9D691718BAD6}">
      <dsp:nvSpPr>
        <dsp:cNvPr id="0" name=""/>
        <dsp:cNvSpPr/>
      </dsp:nvSpPr>
      <dsp:spPr>
        <a:xfrm>
          <a:off x="6553303" y="0"/>
          <a:ext cx="1946390" cy="65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Transformação</a:t>
          </a:r>
          <a:endParaRPr lang="pt-BR" sz="2100" kern="1200" dirty="0"/>
        </a:p>
      </dsp:txBody>
      <dsp:txXfrm>
        <a:off x="6553303" y="0"/>
        <a:ext cx="1946390" cy="657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F291C-EB18-4FC6-80F0-45EB0243521B}">
      <dsp:nvSpPr>
        <dsp:cNvPr id="0" name=""/>
        <dsp:cNvSpPr/>
      </dsp:nvSpPr>
      <dsp:spPr>
        <a:xfrm>
          <a:off x="3437990" y="2277104"/>
          <a:ext cx="1625080" cy="16250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Fonte primária</a:t>
          </a:r>
          <a:endParaRPr lang="pt-BR" sz="2300" kern="1200" dirty="0"/>
        </a:p>
      </dsp:txBody>
      <dsp:txXfrm>
        <a:off x="3675977" y="2515091"/>
        <a:ext cx="1149106" cy="1149106"/>
      </dsp:txXfrm>
    </dsp:sp>
    <dsp:sp modelId="{A068F52A-4989-4BDF-99AB-26A0C1473B39}">
      <dsp:nvSpPr>
        <dsp:cNvPr id="0" name=""/>
        <dsp:cNvSpPr/>
      </dsp:nvSpPr>
      <dsp:spPr>
        <a:xfrm rot="16200000">
          <a:off x="4078361" y="1685737"/>
          <a:ext cx="344339" cy="552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130012" y="1847893"/>
        <a:ext cx="241037" cy="331517"/>
      </dsp:txXfrm>
    </dsp:sp>
    <dsp:sp modelId="{14640028-9675-46EE-A3AD-8338ECC09091}">
      <dsp:nvSpPr>
        <dsp:cNvPr id="0" name=""/>
        <dsp:cNvSpPr/>
      </dsp:nvSpPr>
      <dsp:spPr>
        <a:xfrm>
          <a:off x="3437990" y="2326"/>
          <a:ext cx="1625080" cy="16250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Info. patrimoniais</a:t>
          </a:r>
          <a:endParaRPr lang="pt-BR" sz="1300" kern="1200" dirty="0"/>
        </a:p>
      </dsp:txBody>
      <dsp:txXfrm>
        <a:off x="3675977" y="240313"/>
        <a:ext cx="1149106" cy="1149106"/>
      </dsp:txXfrm>
    </dsp:sp>
    <dsp:sp modelId="{380FE843-677A-4164-B368-E12C10CE07FD}">
      <dsp:nvSpPr>
        <dsp:cNvPr id="0" name=""/>
        <dsp:cNvSpPr/>
      </dsp:nvSpPr>
      <dsp:spPr>
        <a:xfrm rot="1800000">
          <a:off x="5054929" y="3377202"/>
          <a:ext cx="344339" cy="552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5061849" y="3461882"/>
        <a:ext cx="241037" cy="331517"/>
      </dsp:txXfrm>
    </dsp:sp>
    <dsp:sp modelId="{B67F69D2-4A87-45C9-A272-F78B184790FA}">
      <dsp:nvSpPr>
        <dsp:cNvPr id="0" name=""/>
        <dsp:cNvSpPr/>
      </dsp:nvSpPr>
      <dsp:spPr>
        <a:xfrm>
          <a:off x="5408006" y="3414493"/>
          <a:ext cx="1625080" cy="16250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Info. orçamentárias</a:t>
          </a:r>
          <a:endParaRPr lang="pt-BR" sz="1300" kern="1200" dirty="0"/>
        </a:p>
      </dsp:txBody>
      <dsp:txXfrm>
        <a:off x="5645993" y="3652480"/>
        <a:ext cx="1149106" cy="1149106"/>
      </dsp:txXfrm>
    </dsp:sp>
    <dsp:sp modelId="{942EF4F6-2540-4FE3-BEF5-52699A140F51}">
      <dsp:nvSpPr>
        <dsp:cNvPr id="0" name=""/>
        <dsp:cNvSpPr/>
      </dsp:nvSpPr>
      <dsp:spPr>
        <a:xfrm rot="9000000">
          <a:off x="3101793" y="3377202"/>
          <a:ext cx="344339" cy="552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800000">
        <a:off x="3198175" y="3461882"/>
        <a:ext cx="241037" cy="331517"/>
      </dsp:txXfrm>
    </dsp:sp>
    <dsp:sp modelId="{F42E34CF-5742-40F4-988C-E7FA372B6C73}">
      <dsp:nvSpPr>
        <dsp:cNvPr id="0" name=""/>
        <dsp:cNvSpPr/>
      </dsp:nvSpPr>
      <dsp:spPr>
        <a:xfrm>
          <a:off x="1467974" y="3414493"/>
          <a:ext cx="1625080" cy="16250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Info.  fiscais</a:t>
          </a:r>
          <a:endParaRPr lang="pt-BR" sz="1300" kern="1200" dirty="0"/>
        </a:p>
      </dsp:txBody>
      <dsp:txXfrm>
        <a:off x="1705961" y="3652480"/>
        <a:ext cx="1149106" cy="11491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A91A5-FFCB-41A5-946E-06DD75919D54}">
      <dsp:nvSpPr>
        <dsp:cNvPr id="0" name=""/>
        <dsp:cNvSpPr/>
      </dsp:nvSpPr>
      <dsp:spPr>
        <a:xfrm>
          <a:off x="2501701" y="2364804"/>
          <a:ext cx="1748829" cy="156145"/>
        </a:xfrm>
        <a:custGeom>
          <a:avLst/>
          <a:gdLst/>
          <a:ahLst/>
          <a:cxnLst/>
          <a:rect l="0" t="0" r="0" b="0"/>
          <a:pathLst>
            <a:path>
              <a:moveTo>
                <a:pt x="0" y="156145"/>
              </a:moveTo>
              <a:lnTo>
                <a:pt x="1748829" y="156145"/>
              </a:lnTo>
              <a:lnTo>
                <a:pt x="1748829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41473-22A6-4071-ACD3-AD246661B910}">
      <dsp:nvSpPr>
        <dsp:cNvPr id="0" name=""/>
        <dsp:cNvSpPr/>
      </dsp:nvSpPr>
      <dsp:spPr>
        <a:xfrm>
          <a:off x="2501701" y="2520950"/>
          <a:ext cx="3497659" cy="1074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7827" y="0"/>
              </a:lnTo>
              <a:lnTo>
                <a:pt x="3247827" y="1074281"/>
              </a:lnTo>
              <a:lnTo>
                <a:pt x="3497659" y="107428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FE23B-76D1-4784-9ECA-02F4B14220C2}">
      <dsp:nvSpPr>
        <dsp:cNvPr id="0" name=""/>
        <dsp:cNvSpPr/>
      </dsp:nvSpPr>
      <dsp:spPr>
        <a:xfrm>
          <a:off x="2501701" y="2475230"/>
          <a:ext cx="34976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7659" y="4572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5921E-3FCB-4350-9654-7156A6FC2D3C}">
      <dsp:nvSpPr>
        <dsp:cNvPr id="0" name=""/>
        <dsp:cNvSpPr/>
      </dsp:nvSpPr>
      <dsp:spPr>
        <a:xfrm>
          <a:off x="2501701" y="1446668"/>
          <a:ext cx="3497659" cy="1074281"/>
        </a:xfrm>
        <a:custGeom>
          <a:avLst/>
          <a:gdLst/>
          <a:ahLst/>
          <a:cxnLst/>
          <a:rect l="0" t="0" r="0" b="0"/>
          <a:pathLst>
            <a:path>
              <a:moveTo>
                <a:pt x="0" y="1074281"/>
              </a:moveTo>
              <a:lnTo>
                <a:pt x="3247827" y="1074281"/>
              </a:lnTo>
              <a:lnTo>
                <a:pt x="3247827" y="0"/>
              </a:lnTo>
              <a:lnTo>
                <a:pt x="3497659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92953-71C0-41FD-AAB6-91C0F216EA3C}">
      <dsp:nvSpPr>
        <dsp:cNvPr id="0" name=""/>
        <dsp:cNvSpPr/>
      </dsp:nvSpPr>
      <dsp:spPr>
        <a:xfrm>
          <a:off x="3372" y="2139954"/>
          <a:ext cx="2498328" cy="76199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Coleta – massa de dados detalhada</a:t>
          </a:r>
          <a:endParaRPr lang="pt-BR" sz="2300" kern="1200" dirty="0"/>
        </a:p>
      </dsp:txBody>
      <dsp:txXfrm>
        <a:off x="3372" y="2139954"/>
        <a:ext cx="2498328" cy="761990"/>
      </dsp:txXfrm>
    </dsp:sp>
    <dsp:sp modelId="{A1DC3462-D48E-4C64-8F10-AE86AE0DA216}">
      <dsp:nvSpPr>
        <dsp:cNvPr id="0" name=""/>
        <dsp:cNvSpPr/>
      </dsp:nvSpPr>
      <dsp:spPr>
        <a:xfrm>
          <a:off x="5999360" y="1065673"/>
          <a:ext cx="2498328" cy="761990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Demonstrações contábeis</a:t>
          </a:r>
          <a:endParaRPr lang="pt-BR" sz="2300" kern="1200" dirty="0"/>
        </a:p>
      </dsp:txBody>
      <dsp:txXfrm>
        <a:off x="5999360" y="1065673"/>
        <a:ext cx="2498328" cy="761990"/>
      </dsp:txXfrm>
    </dsp:sp>
    <dsp:sp modelId="{991E9790-4C81-4A8E-A9D4-D432FEF2BE61}">
      <dsp:nvSpPr>
        <dsp:cNvPr id="0" name=""/>
        <dsp:cNvSpPr/>
      </dsp:nvSpPr>
      <dsp:spPr>
        <a:xfrm>
          <a:off x="5999360" y="2139954"/>
          <a:ext cx="2498328" cy="761990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Relatórios fiscais</a:t>
          </a:r>
          <a:endParaRPr lang="pt-BR" sz="2300" kern="1200" dirty="0"/>
        </a:p>
      </dsp:txBody>
      <dsp:txXfrm>
        <a:off x="5999360" y="2139954"/>
        <a:ext cx="2498328" cy="761990"/>
      </dsp:txXfrm>
    </dsp:sp>
    <dsp:sp modelId="{F6E9A6F5-0744-4729-BF52-6CC0CEFBF0E4}">
      <dsp:nvSpPr>
        <dsp:cNvPr id="0" name=""/>
        <dsp:cNvSpPr/>
      </dsp:nvSpPr>
      <dsp:spPr>
        <a:xfrm>
          <a:off x="5999360" y="3214236"/>
          <a:ext cx="2498328" cy="761990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Estatísticas de finanças públicas</a:t>
          </a:r>
          <a:endParaRPr lang="pt-BR" sz="2300" kern="1200" dirty="0"/>
        </a:p>
      </dsp:txBody>
      <dsp:txXfrm>
        <a:off x="5999360" y="3214236"/>
        <a:ext cx="2498328" cy="761990"/>
      </dsp:txXfrm>
    </dsp:sp>
    <dsp:sp modelId="{B5DBC11D-BC99-433D-A9E7-1570433EBD05}">
      <dsp:nvSpPr>
        <dsp:cNvPr id="0" name=""/>
        <dsp:cNvSpPr/>
      </dsp:nvSpPr>
      <dsp:spPr>
        <a:xfrm>
          <a:off x="3001366" y="1602814"/>
          <a:ext cx="2498328" cy="76199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Verificações e transformações</a:t>
          </a:r>
          <a:endParaRPr lang="pt-BR" sz="2300" kern="1200" dirty="0"/>
        </a:p>
      </dsp:txBody>
      <dsp:txXfrm>
        <a:off x="3001366" y="1602814"/>
        <a:ext cx="2498328" cy="761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D63BB7-2BB4-492F-BEF9-38F0F318E628}" type="datetimeFigureOut">
              <a:rPr lang="pt-BR"/>
              <a:pPr>
                <a:defRPr/>
              </a:pPr>
              <a:t>27/05/2014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80AAE0-D3A4-4402-B88B-6A152A9725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025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04E2E-7510-4B56-B106-BAD4D12C00E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0538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792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025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92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57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138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243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609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41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47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76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0AAE0-D3A4-4402-B88B-6A152A972507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403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71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0AAE0-D3A4-4402-B88B-6A152A972507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69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0AAE0-D3A4-4402-B88B-6A152A972507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176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0AAE0-D3A4-4402-B88B-6A152A972507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7622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0AAE0-D3A4-4402-B88B-6A152A972507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950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80AAE0-D3A4-4402-B88B-6A152A972507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184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244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F8D9F-BB24-4861-9F57-B73E86581396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446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92608-4B90-46DF-9DFD-8D5F1B4E6C8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2388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67204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051" y="610594"/>
            <a:ext cx="8501749" cy="514150"/>
          </a:xfrm>
        </p:spPr>
        <p:txBody>
          <a:bodyPr>
            <a:noAutofit/>
          </a:bodyPr>
          <a:lstStyle>
            <a:lvl1pPr algn="l">
              <a:defRPr sz="2585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051" y="1700809"/>
            <a:ext cx="8501749" cy="5040559"/>
          </a:xfrm>
        </p:spPr>
        <p:txBody>
          <a:bodyPr>
            <a:normAutofit/>
          </a:bodyPr>
          <a:lstStyle>
            <a:lvl1pPr>
              <a:buSzPct val="70000"/>
              <a:buFont typeface="Wingdings 2" pitchFamily="18" charset="2"/>
              <a:buChar char=""/>
              <a:defRPr sz="1846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buSzPct val="70000"/>
              <a:buFont typeface="Arial" pitchFamily="34" charset="0"/>
              <a:buChar char="»"/>
              <a:defRPr sz="1662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buSzPct val="90000"/>
              <a:buFont typeface="Arial" pitchFamily="34" charset="0"/>
              <a:buChar char="•"/>
              <a:defRPr sz="1477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buSzPct val="70000"/>
              <a:defRPr sz="1292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buSzPct val="70000"/>
              <a:buFont typeface="Courier New" pitchFamily="49" charset="0"/>
              <a:buChar char="o"/>
              <a:defRPr sz="1292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825349" y="6356352"/>
            <a:ext cx="2133600" cy="365125"/>
          </a:xfrm>
        </p:spPr>
        <p:txBody>
          <a:bodyPr/>
          <a:lstStyle/>
          <a:p>
            <a:fld id="{EE64982A-E23C-4A49-9841-3AD0A6CCA915}" type="slidenum">
              <a:rPr lang="pt-BR" smtClean="0"/>
              <a:pPr/>
              <a:t>‹nº›</a:t>
            </a:fld>
            <a:endParaRPr lang="pt-BR"/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0" y="0"/>
          <a:ext cx="2592266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" name="Foto do Photo Editor" r:id="rId4" imgW="7430537" imgH="762106" progId="">
                  <p:embed/>
                </p:oleObj>
              </mc:Choice>
              <mc:Fallback>
                <p:oleObj name="Foto do Photo Editor" r:id="rId4" imgW="7430537" imgH="7621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4073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592266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4643804" y="1"/>
          <a:ext cx="4500196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Foto do Photo Editor" r:id="rId6" imgW="7430537" imgH="762106" progId="">
                  <p:embed/>
                </p:oleObj>
              </mc:Choice>
              <mc:Fallback>
                <p:oleObj name="Foto do Photo Editor" r:id="rId6" imgW="7430537" imgH="7621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4643804" y="1"/>
                        <a:ext cx="4500196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None/>
              <a:defRPr/>
            </a:pPr>
            <a:endParaRPr lang="pt-BR" sz="1108"/>
          </a:p>
        </p:txBody>
      </p:sp>
    </p:spTree>
    <p:extLst>
      <p:ext uri="{BB962C8B-B14F-4D97-AF65-F5344CB8AC3E}">
        <p14:creationId xmlns:p14="http://schemas.microsoft.com/office/powerpoint/2010/main" val="369109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vmlDrawing" Target="../drawings/vmlDrawing1.v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png"/><Relationship Id="rId17" Type="http://schemas.openxmlformats.org/officeDocument/2006/relationships/image" Target="../media/image11.jpg"/><Relationship Id="rId2" Type="http://schemas.openxmlformats.org/officeDocument/2006/relationships/theme" Target="../theme/theme1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.jpg"/><Relationship Id="rId10" Type="http://schemas.openxmlformats.org/officeDocument/2006/relationships/hyperlink" Target="http://www.atricon.org.br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gif"/><Relationship Id="rId1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vmlDrawing" Target="../drawings/vmlDrawing2.v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0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02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79745928"/>
              </p:ext>
            </p:extLst>
          </p:nvPr>
        </p:nvGraphicFramePr>
        <p:xfrm>
          <a:off x="0" y="626935"/>
          <a:ext cx="91440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" name="Foto do Photo Editor" r:id="rId5" imgW="7430537" imgH="762106" progId="">
                  <p:embed/>
                </p:oleObj>
              </mc:Choice>
              <mc:Fallback>
                <p:oleObj name="Foto do Photo Editor" r:id="rId5" imgW="7430537" imgH="762106" progId="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0" y="626935"/>
                        <a:ext cx="91440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78433990"/>
              </p:ext>
            </p:extLst>
          </p:nvPr>
        </p:nvGraphicFramePr>
        <p:xfrm>
          <a:off x="103415" y="40418"/>
          <a:ext cx="25923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" name="Foto do Photo Editor" r:id="rId7" imgW="7430537" imgH="762106" progId="">
                  <p:embed/>
                </p:oleObj>
              </mc:Choice>
              <mc:Fallback>
                <p:oleObj name="Foto do Photo Editor" r:id="rId7" imgW="7430537" imgH="76210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4073"/>
                      <a:stretch>
                        <a:fillRect/>
                      </a:stretch>
                    </p:blipFill>
                    <p:spPr bwMode="auto">
                      <a:xfrm>
                        <a:off x="103415" y="40418"/>
                        <a:ext cx="25923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7" descr="http://opoliglota.com.br/wp-content/uploads/2012/11/ESAF-Concursos-Publicos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6194563"/>
            <a:ext cx="1681832" cy="663437"/>
          </a:xfrm>
          <a:prstGeom prst="rect">
            <a:avLst/>
          </a:prstGeom>
          <a:noFill/>
        </p:spPr>
      </p:pic>
      <p:pic>
        <p:nvPicPr>
          <p:cNvPr id="12" name="Picture 9" descr="http://2.bp.blogspot.com/-jJwrzwsepRk/UIgm2YxCIhI/AAAAAAAAADY/Gicsb84_yJk/s1600/logoCFC.gi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9688" y="6272373"/>
            <a:ext cx="576064" cy="576064"/>
          </a:xfrm>
          <a:prstGeom prst="rect">
            <a:avLst/>
          </a:prstGeom>
          <a:noFill/>
        </p:spPr>
      </p:pic>
      <p:pic>
        <p:nvPicPr>
          <p:cNvPr id="13" name="Picture 11" descr="logomarca">
            <a:hlinkClick r:id="rId10" tooltip="ATRICON"/>
          </p:cNvPr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9758" y="6336130"/>
            <a:ext cx="1440161" cy="521870"/>
          </a:xfrm>
          <a:prstGeom prst="rect">
            <a:avLst/>
          </a:prstGeom>
          <a:noFill/>
        </p:spPr>
      </p:pic>
      <p:pic>
        <p:nvPicPr>
          <p:cNvPr id="15" name="Picture 28" descr="D:\Users\sabrina.m.santos\Pictures\irb 2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09367" y="6237312"/>
            <a:ext cx="739769" cy="620688"/>
          </a:xfrm>
          <a:prstGeom prst="rect">
            <a:avLst/>
          </a:prstGeom>
          <a:noFill/>
        </p:spPr>
      </p:pic>
      <p:pic>
        <p:nvPicPr>
          <p:cNvPr id="16" name="Picture 30" descr="http://portal.cnm.org.br/v4/v11/sebrae/images/logo_cnm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88608" y="6336130"/>
            <a:ext cx="1080120" cy="480053"/>
          </a:xfrm>
          <a:prstGeom prst="rect">
            <a:avLst/>
          </a:prstGeom>
          <a:noFill/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69" y="2337458"/>
            <a:ext cx="5577674" cy="343724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37" y="6194563"/>
            <a:ext cx="811053" cy="7040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85" y="6233641"/>
            <a:ext cx="923873" cy="6147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8551" r="5689" b="8781"/>
          <a:stretch/>
        </p:blipFill>
        <p:spPr>
          <a:xfrm>
            <a:off x="7745213" y="6319796"/>
            <a:ext cx="1340096" cy="453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graphicFrame>
        <p:nvGraphicFramePr>
          <p:cNvPr id="1026" name="Object 186"/>
          <p:cNvGraphicFramePr>
            <a:graphicFrameLocks noChangeAspect="1"/>
          </p:cNvGraphicFramePr>
          <p:nvPr/>
        </p:nvGraphicFramePr>
        <p:xfrm>
          <a:off x="4535488" y="0"/>
          <a:ext cx="46085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Foto do Photo Editor" r:id="rId5" imgW="7430537" imgH="762106" progId="">
                  <p:embed/>
                </p:oleObj>
              </mc:Choice>
              <mc:Fallback>
                <p:oleObj name="Foto do Photo Editor" r:id="rId5" imgW="7430537" imgH="762106" progId="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4535488" y="0"/>
                        <a:ext cx="46085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672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3200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9388" y="692150"/>
            <a:ext cx="8785225" cy="5761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3288" y="6461125"/>
            <a:ext cx="3698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Arial" charset="0"/>
              </a:defRPr>
            </a:lvl1pPr>
          </a:lstStyle>
          <a:p>
            <a:pPr>
              <a:defRPr/>
            </a:pPr>
            <a:fld id="{2A092608-4B90-46DF-9DFD-8D5F1B4E6C8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07950" y="6453188"/>
            <a:ext cx="9036050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6221413"/>
            <a:ext cx="18716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 userDrawn="1"/>
        </p:nvSpPr>
        <p:spPr>
          <a:xfrm>
            <a:off x="3786188" y="6429375"/>
            <a:ext cx="22145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latin typeface="+mn-lt"/>
              </a:rPr>
              <a:t>Permitida a reprodução total ou parcial desta publicação desde que citada a fonte.</a:t>
            </a:r>
          </a:p>
        </p:txBody>
      </p:sp>
      <p:pic>
        <p:nvPicPr>
          <p:cNvPr id="12" name="Picture 7" descr="http://opoliglota.com.br/wp-content/uploads/2012/11/ESAF-Concursos-Publicos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6309320"/>
            <a:ext cx="1390919" cy="5486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4.jpe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7.xml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felipe.bardella@fazenda.gov.b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0" y="1412776"/>
          <a:ext cx="9144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Photo Editor Photo" r:id="rId5" imgW="7430537" imgH="762106" progId="">
                  <p:embed/>
                </p:oleObj>
              </mc:Choice>
              <mc:Fallback>
                <p:oleObj name="Photo Editor Photo" r:id="rId5" imgW="7430537" imgH="762106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0" y="1412776"/>
                        <a:ext cx="91440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0" y="0"/>
          <a:ext cx="25923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Foto do Photo Editor" r:id="rId7" imgW="7430537" imgH="762106" progId="">
                  <p:embed/>
                </p:oleObj>
              </mc:Choice>
              <mc:Fallback>
                <p:oleObj name="Foto do Photo Editor" r:id="rId7" imgW="7430537" imgH="76210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4073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5923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23528" y="137386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de Tratamento das Informações Contábeis: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Experiência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Projeto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SICONFI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8560135" y="6216002"/>
            <a:ext cx="332345" cy="337038"/>
          </a:xfrm>
        </p:spPr>
        <p:txBody>
          <a:bodyPr/>
          <a:lstStyle/>
          <a:p>
            <a:fld id="{EE64982A-E23C-4A49-9841-3AD0A6CCA915}" type="slidenum">
              <a:rPr lang="pt-BR" smtClean="0"/>
              <a:pPr/>
              <a:t>10</a:t>
            </a:fld>
            <a:endParaRPr lang="pt-BR" dirty="0"/>
          </a:p>
        </p:txBody>
      </p:sp>
      <p:graphicFrame>
        <p:nvGraphicFramePr>
          <p:cNvPr id="16" name="Espaço Reservado para Smart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747866"/>
              </p:ext>
            </p:extLst>
          </p:nvPr>
        </p:nvGraphicFramePr>
        <p:xfrm>
          <a:off x="179512" y="692696"/>
          <a:ext cx="8641373" cy="39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417214783"/>
              </p:ext>
            </p:extLst>
          </p:nvPr>
        </p:nvGraphicFramePr>
        <p:xfrm>
          <a:off x="384458" y="1368464"/>
          <a:ext cx="8042740" cy="491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o Explicativo 1 18"/>
          <p:cNvSpPr/>
          <p:nvPr/>
        </p:nvSpPr>
        <p:spPr>
          <a:xfrm>
            <a:off x="6566068" y="1501401"/>
            <a:ext cx="1927599" cy="864096"/>
          </a:xfrm>
          <a:prstGeom prst="borderCallout1">
            <a:avLst>
              <a:gd name="adj1" fmla="val 48054"/>
              <a:gd name="adj2" fmla="val -3954"/>
              <a:gd name="adj3" fmla="val 73427"/>
              <a:gd name="adj4" fmla="val -438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2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PCASP</a:t>
            </a:r>
          </a:p>
        </p:txBody>
      </p:sp>
      <p:sp>
        <p:nvSpPr>
          <p:cNvPr id="20" name="Texto Explicativo 1 19"/>
          <p:cNvSpPr/>
          <p:nvPr/>
        </p:nvSpPr>
        <p:spPr>
          <a:xfrm>
            <a:off x="517396" y="1700808"/>
            <a:ext cx="1927599" cy="864096"/>
          </a:xfrm>
          <a:prstGeom prst="borderCallout1">
            <a:avLst>
              <a:gd name="adj1" fmla="val 54159"/>
              <a:gd name="adj2" fmla="val 103874"/>
              <a:gd name="adj3" fmla="val 70985"/>
              <a:gd name="adj4" fmla="val 12149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Mecanismos de coleta</a:t>
            </a:r>
          </a:p>
        </p:txBody>
      </p:sp>
      <p:sp>
        <p:nvSpPr>
          <p:cNvPr id="21" name="Texto Explicativo 1 20"/>
          <p:cNvSpPr/>
          <p:nvPr/>
        </p:nvSpPr>
        <p:spPr>
          <a:xfrm>
            <a:off x="6100785" y="3096655"/>
            <a:ext cx="1927599" cy="864096"/>
          </a:xfrm>
          <a:prstGeom prst="borderCallout1">
            <a:avLst>
              <a:gd name="adj1" fmla="val 39507"/>
              <a:gd name="adj2" fmla="val -6144"/>
              <a:gd name="adj3" fmla="val 62438"/>
              <a:gd name="adj4" fmla="val -410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Camadas de validação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2710870" y="5821881"/>
            <a:ext cx="3323446" cy="0"/>
          </a:xfrm>
          <a:prstGeom prst="line">
            <a:avLst/>
          </a:prstGeom>
          <a:ln w="1047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3176153" y="5223661"/>
            <a:ext cx="2392881" cy="1008560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pt-B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XBRL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85051" y="2963718"/>
            <a:ext cx="2326412" cy="3323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46" dirty="0"/>
              <a:t>Solução de representação</a:t>
            </a:r>
          </a:p>
          <a:p>
            <a:pPr algn="ctr"/>
            <a:endParaRPr lang="pt-BR" sz="1846" dirty="0"/>
          </a:p>
          <a:p>
            <a:pPr algn="ctr"/>
            <a:r>
              <a:rPr lang="pt-BR" sz="1846" dirty="0"/>
              <a:t>Tendência internacional (representação e transmissão)</a:t>
            </a:r>
          </a:p>
          <a:p>
            <a:pPr algn="ctr"/>
            <a:endParaRPr lang="pt-BR" sz="1846" dirty="0"/>
          </a:p>
          <a:p>
            <a:pPr algn="ctr"/>
            <a:r>
              <a:rPr lang="pt-BR" sz="1846" dirty="0"/>
              <a:t>Flexibilidade de validação (camadas)</a:t>
            </a:r>
          </a:p>
        </p:txBody>
      </p:sp>
    </p:spTree>
    <p:extLst>
      <p:ext uri="{BB962C8B-B14F-4D97-AF65-F5344CB8AC3E}">
        <p14:creationId xmlns:p14="http://schemas.microsoft.com/office/powerpoint/2010/main" val="1046825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 descr="data:image/jpeg;base64,/9j/4AAQSkZJRgABAQAAAQABAAD/2wCEAAkGBhAQEBQREhQQFBIVGBQSFRUUEBQWGRcTGBQYGBUWFBQXHCYeGBkjGRUUIC8gIycpLCwtFR4xNTAqNSYrLCkBCQoKDgwOGg8PGiwkHyQ1LC0pKikpLCwsLywsLC0pMCwqLCwsKSwsLCwsLCwpLCwsLCksLCwsKSwsLCwsLCwpLP/AABEIAMIA/gMBIgACEQEDEQH/xAAcAAEAAgMBAQEAAAAAAAAAAAAABQYBBAcDAgj/xABEEAABAwIDBAcECAIIBwAAAAABAAIDBBEFEiEGEzFBByJRYXGBkRQyobEjQlJicpLB0YLwM1Nzk6KywuEXNDVDRISz/8QAGwEBAAIDAQEAAAAAAAAAAAAAAAECAwQGBQf/xAAzEQACAQIEBAMGBgMBAAAAAAAAAQIDEQQSITEFE0FRMmFxBiKBkcHhQlKhsdHwFCPxFf/aAAwDAQACEQMRAD8ApSLKLqTxQiIgCIiAIiIAiIgCIpDB8Bmqy4Rbu7bXDn5TY8wLcFiq1YUYudR2S6loxcnZbkeilcW2YqaVofK0ZTpma7MAfvaaKJUUMRSrwz0pJruiZQlB2krGURFmKBEXpT07pDZouf54lVlJRV29AeaLanw2RgLnZbD7y1VWnVhUV4O6ITT2CIiyEhERAEREAREQBERAEREAREQBERAEREAREQBERAFtYViT6eZsrOLTqO1vMHtWqix1acasHCauno0WjJxd0dpp5o6mEOsHMkbwPYRqCuZbVbNGjku25id7p+z90qf6NsUuJKcnh9IzwOjh66+at+KYcyoidE8aOHoeRC+XUcTU4DxCVJu9O+q8ns/U6OVOONoKf4jiiytjEaB0Eron+8028RyI8Vrr6lCcZxUovRq6ObkrOzPunhL3Bo4n4d6slLStjblHme0rwwuj3bbn3nanu7l94lPkjJ5nQea5XH4uWLqqjT2vb18zVnLM7IicVrM77D3W6efatJEXT0KMaEFTjsjYSsrBERZiQiIgCIiAIiIAiIgCIiAIiIAiIgCIiAIiIAiIgCIiAl9kazdVsJ5Oduz4O0HxsuuriNC/LNE7skjI8Q8WXbv5/n0XzX2zpZa9Op3TT+H/AE6HhEnklEo3SRhIsyoHEfRv8NS0+uip+F0+eQdg1K67jGFe1QvguGl9mhxF8rrixt3LXwfojjiB3k73E2vkYG+hN/kt/gPEJT4bKjf3o6L0av8AyanEsNJ1LwW5TCofHZdWt8Su0Q9HtE0ah7u9zz/psF7HYHDibup43kfbBd81s4GlyKyqT6HmQwM07s/Payv0E/o9ws/+JTjwYAfULQqeinDH8InsPayZ4t5E2+C6L/0KfZmf/FkcMRdWxDoUjsdxUSA8hKxrv8TbfJU3GujyvpbuMe8YPrRdbzLeIWxDE0p6JmKVKcehW0RFsGIIiIAiIgCIiAIiIAiIgCIiAIiIAiLBKAysKw4BsJW1mrIyxn25AWjyB1K6HhHRhQUg3lU8SuGv0hDIx/Dz81rVMTTp6bvyMsKUpHKcMwWpqnZYIpJD2tb1R4vPVHqr1g/QzM6xqZhGPsxjMfzO0HoVaazpJwylGSNwfbQNhaMvqNFVcR6aJ3G0EEbBydI4vP5W2HxWs6mIqeCNkZslKHidy64fsDQUjC5sQc8AnPJ13XA468F4BUDBNsMQrayNkkzt3cuc1jQ0FoHPnxsugL537V5o16cZu7s3839j3OGtODcUA6xv2ar6b0lULm5mGR47oyPmtPFZ93BK/wCzHI70aSuX4Cfordht5WCcBjKGGq1V0cV+9/oavF68qWXL5nV39JdPyjmP5R+qja7phiidl9nkPO+8b+ypZURjzNWu8Quk4fV51dQqbO54UMXVbs2dKj6aqU+9BUDwLD/qC36bpcw5/vOlYex0R+bbhcRWF0jwNJ7GwsTM/RmH7XUNRYRVELieDc4BJ7ADYlS4IK/LjmA8bHxUxg+1tbSW3Mzw0fUcczfyngPCywT4f1izLHFfmR2Lano8pa4FwG6m5SMFr/jbzC4ztDs5PQy7uZv4Xj3Xj7p7e5dG2c6YWPIZVsEZ4bxly3xc3i1XTEcOpcRpix2WSN46rmkGx5Oa7kVjhVq4d5ZrQtKEKqvHc/OSLex7CjSVMtOTmMbsubtFrg+h+C0V7CaaTRotWdmERFJAREQBERAEREAREQBYW1R4c+XUZWsHF7zlaPPn4BTFNiNFR6xR+1TcpJRaJp+5Fxd4kqkpW21LKNzGz+w1XWdYN3UPOWUFrbfdB1d8laKZ+B4XrmNbUDmA14aexvBjfie9UrGNpqur0mlcW8mN6rB4MGlvG6i1hdOc/G9Oy+pdTUfCvmXnFul2sl6sLY4GcrDM634joPRU+uxGWd2aZ75D95xPp2LWWVkhShDworKcpbsIiLKULj0aUV5ZJeTWhg8XG/y+a6Iq5sJh26pGk+9ITIfkPgFYl8X9oMSsRj6klstF8DrsDT5dGKfXX5kBt1WbuikHOS0Y8zr8AufYFLq5vbr+inekjEs0rIAdGDM78TuXoPiqpQT5JGnvsfArtuC8PceEtNay97+DwOKVObVaXTQs60MYivGT2EFb6+JY8zSO0ELzsPU5VWM+zPCTsyqLKy9liR2aLC+hXvqbwREUgKZ2a2tqKB+aI3YT1oz7rhz8D3hQyKsoqSs0Sm07oktpMUbVVctQ0ECRwcAeI6oBHqPio1YWVKSikl0DbbuwiIpICIiAIiIAiIgCIiA+pJXOtck20A5DwC+URAEREAREQBe+HUZmmjiHF7g3yJ1+F14K4dHGGZ5XzkaR9Rv4iL/AFedxPFrB4WdbstPV7Gxh6XNqqJ0GGEMaGjg0Bo8l81lU2KN0jjZrAXHyXqqR0i41YNpWnV1nydzeQPivj/DcHPH4uNJdXd+nVnVYiqqFJy7bFJxCtdNK+V3FxJ/Yei8FhZX26EFCKhFaLQ4+Tu7ssOF1OeMdo0K3FXcLqsj9eDtD48lYlxXE8NyKzts9TSqRsyAxiDLJccHC/nzWip/GIM0d+bdfLn+igF0vC6/Ow6vutGbFN3iERF6ZcIiIAiIgCIiAIiIAiIgCIiAIiIAiIgCIiAIiIDC7BszhXs1LHH9YjO/8btT+3kFz3YzCPaKptxdkdpHeIPVB8xfyXV1879scdmlDCRfm/ovqe/wqjvVfwNbEq9kET5X+60E+J5Ad5K43XVz55Xyv955uewdgHcFZtv8AHt7J7Ow9Rmrrc39ngP1VRXrey/C/8XD86oven+i6fPc1OI4nmTyLZGURF1x5ZhWHC6vOyx94aHw5Kvr2o6kxvDuXA+C87iGFWIpWS1WqKTjdFmIvpyVXqoMjy3s4eHJWdjgRccCovHKfg8eB/ReBwivyq3Ll1/cw0nZ2ZEIiLsDZCIiAIiIAiIgCIiAIiIAiIgCIiAIiIAiIgCIpPZrCDVVLI/qg5nn7o1PrwWHEVo0KUqs9krl4Qc5KK6l+2FwfcUwc4deXrnw+qP181sbWY6KWAkEbx/VZ483W7AFLve1jSSQ1rRcnkAP9guR7R42aucyfUHVjHY3/AHOq+X8Kwk+McQliKq91O7+iOjxNVYSgoR36fUiy4k3JJJ1J70RF9VWisjmmERFJAREQEtgtZ/2z/D+yk5oQ5paeYVXY8ggjiNVZaOqEjA4cefiFynFcK6NRV4fH1NapHK8yK1IwtJaeI0WFJ43TWcHjgdD4qLXRYWuq9KM18fUzxldXMoiLZLBERAEREAREQBERAEREAREQBERAEREAXSej7Bt1AZnDrym404Rj3R5m59Fz/DadkkrGyPaxlxmc42AaDc6nt4ea6dU7W0UULjHLE4tbZrGuBJIGgsPJcf7UVa86ccLQi3m3sun3PV4dGCk6s3tsQvSDj9h7Kw6nWS3Icm+aoK9aqqfK90jzdzjcnvXmvc4Vw+OAw0aS33b82aeJruvUcn8AiIvUNYIiIAiIgC3MMq92+x912h7u9aawsValGrBwlsyGrqxaKqAPYW9vDx5KsubY2PEaKZw3Em5LPcARpc8xyWliuQvzMcDfjY814fDOZh6sqE1p0/vmYqd07M0kRF0JmCIiAIiIAiIgCIiAIpDAMDkrZ2wRloc4E3de1h4K3f8ABmt/raf1f+ywzr04O0mXjTlLYoKK3450ZVVHA+eSSEtZYkNLr8bcx3qoK0KkaivFkSi46MIiLJYqEREBhES6AyiIgCLCFAZRZjZmcGjiSGjxJsPmr3J0OVoBO8gNgTYF1zpw4LHOrCn4mXjBy2KGi3sHweSpqWUrbNkeXN6+gBa1znA27mFbu1WyU2HOjZK5jjIHOGS/BpA1uO9S5xUlHq9SMrtchEWFlXKmEWVhNSTKLCyhARYRAZRFhAZREQBERAe9FXSwPEkTyx4vZzeK7L0U4pNUUkjpnukcJC0Fx5ZRp8VxIrsnQx/ycv8Aan/K1aOOinTv10NjDt5rFJqMZqanEHUk00rqd9S+J0eawyb0gAW14AKybSbObP4e9sc8dSHPaXDLLO7QG3EP01VPpf8ArP8A7j//ALOXUdttoXU0sbRRmpzNJzZb5dbZeBWGreMoxjpddHYvCzTb/koGDbM0WI4gY6UyspWsD3XLs1+YBcSRe6l8Ww/Z2mldTSsqGyN+t9ORe1xZwOo1HAWUK3G64Yi6ppaZ0b8gLod3oYxoTl0JBPZqug4NUR4vC9tXRmMtIHXaRckcY3EBwtZKrlBpt6eTV/uIJSVlv6HPdgNh21+eacuZBHobGxc613DNyAHNT2G4Ds/WyOpqfftlAOV2eUXtxLcxs7zUp0exsdQ1lHG67mSVEYN9SHNysJ9LKqdHey9WzEonPikjbDmL3OaQPcLLAnjcm/kkpuTm8zVtkFG2VWvfc9tnNgIziU1HVBz2sZnaWuczMCRZ12ns+SiK3AoGYz7GGncb+KLLndfI4NuM178yui0uJRu2gkaCLinbH4uDiSPIEKuV2zdU7aASiJ+7M8U2e3VyNa25zeVlMK0szzP8P6iVNW93ufOO7D0UOK0VIxjxDO15kBmkJNg61nF1xwHBSNTslgMdY2icycTuALfppy3rXsM2a3I8Vs7S1DXbQYe0HVjXA/xNkI+SmZsfpW4qKV8LRO5jSyfK25uHEMvxHA+qwynUyx1e1/13MkYxu9tzn2K9HVsTjo4XndvbvS51iY2A9a/ab2A8bqWr8C2eo5RSz750pyguzymxPAuLSA3jyUhhbn0+0EjJ3l5li+ic/KNOIY0Dnx07lVtudlqt+JylkUjxM5pY5rSW2IDdXcBa3NZozlOSjKVla99rmNxSV0r6mNs9hxQTQSROc6CSRgFzctdmBAv9YEc12OuxRkLomv03rt20/etcA+NlRuk2UR0tFA4gyb2E68bN94+unmtzpelc2iY5ps5s0bmkcQQbgrXletkUvNGWNqeaxF4rs+aXH6SoYPop3vPcJDE9rx3XBBHmtHps/p6b+zk/zN/ZXnZvEYsSpYJzq9jg49rZWCx9Qfiqt0m4U6qxGggAvnDw7uZnYX/4bq1Ko+bHNvFNfIipD/W8vWx47JdHNFJSQyVjX72YktG9ezQglrcrTxytufNUfaLZ51PXPpGAnrtEQN7lr/c1Pfpddd2mo4Xy0o9rhp/ZXtl3bnMu4iwbcEggZQ4d91F7eUMbamixEWLGSMZI4WIyE9VxPYL/ABV6WIlnu3vf7FZ0k1otiJm2HwvDoGyYg975HcGsc4XdzDWs427Sq9jkWDybn2ISh7pWska8yf0ZOts17dmhVo6WsAqKh0FRA10sbWFjgzrZbuuHgDkeBt2Bc+psLnilhfJFIxpljALmFoJzDQXWaj70c7m79jHU0eVLQs+3+xcFNPSQ0jHB1RnBDpHvu7NGB7xNvfKla7ZHBsNjj9uM0kr/ALLpPMhrCAAO1SXSBUtixLCpH6Na6QkngBmj18lGdLmB1Es8M0Ub5GZMnUaXWOYkcO249FhhUlLJGUrLXUvKKWZpdiP2w2Epo6QV1C5xgs1xaXF3VOmYF2otfUeKnNnejSgqaGKZzZBLJHmzCaSwcQRfLey+n0xotmnQz9WR0crQ08Q6aVzmt8QHj0X1PjLqPB6Gob9R0Vx2sJIcO/qk+dlDqVHHLF9dH3LKMU7tdCu7DbEQVE1XDVscX09gAJHs1u7XqkXBsD5qr4Rg/tFcymbezpCzwjaSXH8oOq7rh1BCZZK6IgiphjvbgcuYtd6Ot5BUbopwgb6prH2AY58bXEgAdYl5v4AeivHEytOV+3zKul4V/bHttL0bULaWd1I1/tEIBI3z3cAHFpa42uWn4qodHmAwVtYYZ2lzN0+SzXuaczXMA1aQfrFdS2cp4WVFS4VcM5qXZ9217biwtoAdbMAHkqpsXhHsmPzw26oilcz8DnRub87eSrTrSySi3ra6JlTWaLKPtXh0dNXTwRAiONwa0FxcbZGnUnU6kqKVs24wKqfiNS9sEzmF4Ic2NxBG7YLg27iqmRY2PHgvRpSzQWpqzjZsKcwLbWsoWGOBzGtc7Oc0Ycc1gOJ8FBoryipK0kVTa1RstxKQT+0AjeZzLe2mcuze72XKs3/FbE/6yL+4aqgirKlCXiRKk1syxDpArvaPas0e9ybu+6bYsve1vFbFf0n4lMws3kbAdCY4g0kHvN7eVlVUUcmn+VE55dzdwnGp6WTeQSOY/mRqCOxwOh81P1HSjib25d5G24sXMiaHHzN7HwsqksqZUoSd2iFOS2Z7Q10rJBK17hIDmz31zdt1aB0rYnly54r/AGty3N+3wVRRJU4S8SCk1szfgx+obUirz5p2nNmeAdbEajhwK9K/aWonqW1b3N37cmVzWgAZPd6vBRaKcke3kRdkvjW1dVWSRyyubvI/cexgYRrfl3qWg6U8TYzLvI3cg50LS4eYsD5gqpLKq6MGrNInPK97m7iONT1E2+meXyAggm1hY3AAAsBfkpHHduKytj3U7mFlw6wjDTcd4UAity46abbDM+5M4BtbV0IeKd7Wh5DnBzA4XAtcX4G1h5Lcl6RK90zJy6Iysa5jTuW6NcQTp5KtLKh0oN3aGZrS5s4ticlVM6aYh0jrXNgBoLAAcgpKXbOsfSijc5joA0MAMbS6w4dbuUIilwi7K2wzPuWHBtvsQpWhkct2DQNkYHgDsHMeq+cb26rKzIJXR5WOEjQyMN644E3ufK6gFhRyoXzW1Jzy2uS2P7UVNcWGocxxjDg3KwNsHWvw/CFI4Z0kYjTsDGyNe0aASMDyP4tD6lVlEdKDVmtCM8t7kpje09XWkGokLgODQA1o7w1vPvN19Ve1NTLSspHOYYWWygMAOnC7ufFRKwpUIqyS2GZlhwnb2vpYRBFIzdtvYOjDiATcgE8teC8ods6tlM+lY5jYX58wEYzHeEl/W4i9yoRFHKh2GeXc2MMxGSmlZPEQ2Rhu02B5WsRzFipk7fV3tAqs0W+DDFm3TfcJB1HM3CrywplTjJ3aCk11LcelXEzpvIv7hqqckhcS48SST4k3KwiQpxh4VYOTe7CIiuVCIiAIiIAiIgCIiAIiIAsFZRAYCyiIAiIgCIiAIiIAiIgCIiAIiIAiIgCIiA//2Q=="/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14" descr="data:image/jpeg;base64,/9j/4AAQSkZJRgABAQAAAQABAAD/2wCEAAkGBhAQEBQREhQQFBIVGBQSFRUUEBQWGRcTGBQYGBUWFBQXHCYeGBkjGRUUIC8gIycpLCwtFR4xNTAqNSYrLCkBCQoKDgwOGg8PGiwkHyQ1LC0pKikpLCwsLywsLC0pMCwqLCwsKSwsLCwsLCwpLCwsLCksLCwsKSwsLCwsLCwpLP/AABEIAMIA/gMBIgACEQEDEQH/xAAcAAEAAgMBAQEAAAAAAAAAAAAABQYBBAcDAgj/xABEEAABAwIDBAcECAIIBwAAAAABAAIDBBEFEiEGEzFBByJRYXGBkRQyobEjQlJicpLB0YLwM1Nzk6KywuEXNDVDRISz/8QAGwEBAAIDAQEAAAAAAAAAAAAAAAECAwQGBQf/xAAzEQACAQIEBAMGBgMBAAAAAAAAAQIDEQQSITEFE0FRMmFxBiKBkcHhQlKhsdHwFCPxFf/aAAwDAQACEQMRAD8ApSLKLqTxQiIgCIiAIiIAiIgCIpDB8Bmqy4Rbu7bXDn5TY8wLcFiq1YUYudR2S6loxcnZbkeilcW2YqaVofK0ZTpma7MAfvaaKJUUMRSrwz0pJruiZQlB2krGURFmKBEXpT07pDZouf54lVlJRV29AeaLanw2RgLnZbD7y1VWnVhUV4O6ITT2CIiyEhERAEREAREQBERAEREAREQBERAEREAREQBERAFtYViT6eZsrOLTqO1vMHtWqix1acasHCauno0WjJxd0dpp5o6mEOsHMkbwPYRqCuZbVbNGjku25id7p+z90qf6NsUuJKcnh9IzwOjh66+at+KYcyoidE8aOHoeRC+XUcTU4DxCVJu9O+q8ns/U6OVOONoKf4jiiytjEaB0Eron+8028RyI8Vrr6lCcZxUovRq6ObkrOzPunhL3Bo4n4d6slLStjblHme0rwwuj3bbn3nanu7l94lPkjJ5nQea5XH4uWLqqjT2vb18zVnLM7IicVrM77D3W6efatJEXT0KMaEFTjsjYSsrBERZiQiIgCIiAIiIAiIgCIiAIiIAiIgCIiAIiIAiIgCIiAl9kazdVsJ5Oduz4O0HxsuuriNC/LNE7skjI8Q8WXbv5/n0XzX2zpZa9Op3TT+H/AE6HhEnklEo3SRhIsyoHEfRv8NS0+uip+F0+eQdg1K67jGFe1QvguGl9mhxF8rrixt3LXwfojjiB3k73E2vkYG+hN/kt/gPEJT4bKjf3o6L0av8AyanEsNJ1LwW5TCofHZdWt8Su0Q9HtE0ah7u9zz/psF7HYHDibup43kfbBd81s4GlyKyqT6HmQwM07s/Payv0E/o9ws/+JTjwYAfULQqeinDH8InsPayZ4t5E2+C6L/0KfZmf/FkcMRdWxDoUjsdxUSA8hKxrv8TbfJU3GujyvpbuMe8YPrRdbzLeIWxDE0p6JmKVKcehW0RFsGIIiIAiIgCIiAIiIAiIgCIiAIiIAiLBKAysKw4BsJW1mrIyxn25AWjyB1K6HhHRhQUg3lU8SuGv0hDIx/Dz81rVMTTp6bvyMsKUpHKcMwWpqnZYIpJD2tb1R4vPVHqr1g/QzM6xqZhGPsxjMfzO0HoVaazpJwylGSNwfbQNhaMvqNFVcR6aJ3G0EEbBydI4vP5W2HxWs6mIqeCNkZslKHidy64fsDQUjC5sQc8AnPJ13XA468F4BUDBNsMQrayNkkzt3cuc1jQ0FoHPnxsugL537V5o16cZu7s3839j3OGtODcUA6xv2ar6b0lULm5mGR47oyPmtPFZ93BK/wCzHI70aSuX4Cfordht5WCcBjKGGq1V0cV+9/oavF68qWXL5nV39JdPyjmP5R+qja7phiidl9nkPO+8b+ypZURjzNWu8Quk4fV51dQqbO54UMXVbs2dKj6aqU+9BUDwLD/qC36bpcw5/vOlYex0R+bbhcRWF0jwNJ7GwsTM/RmH7XUNRYRVELieDc4BJ7ADYlS4IK/LjmA8bHxUxg+1tbSW3Mzw0fUcczfyngPCywT4f1izLHFfmR2Lano8pa4FwG6m5SMFr/jbzC4ztDs5PQy7uZv4Xj3Xj7p7e5dG2c6YWPIZVsEZ4bxly3xc3i1XTEcOpcRpix2WSN46rmkGx5Oa7kVjhVq4d5ZrQtKEKqvHc/OSLex7CjSVMtOTmMbsubtFrg+h+C0V7CaaTRotWdmERFJAREQBERAEREAREQBYW1R4c+XUZWsHF7zlaPPn4BTFNiNFR6xR+1TcpJRaJp+5Fxd4kqkpW21LKNzGz+w1XWdYN3UPOWUFrbfdB1d8laKZ+B4XrmNbUDmA14aexvBjfie9UrGNpqur0mlcW8mN6rB4MGlvG6i1hdOc/G9Oy+pdTUfCvmXnFul2sl6sLY4GcrDM634joPRU+uxGWd2aZ75D95xPp2LWWVkhShDworKcpbsIiLKULj0aUV5ZJeTWhg8XG/y+a6Iq5sJh26pGk+9ITIfkPgFYl8X9oMSsRj6klstF8DrsDT5dGKfXX5kBt1WbuikHOS0Y8zr8AufYFLq5vbr+inekjEs0rIAdGDM78TuXoPiqpQT5JGnvsfArtuC8PceEtNay97+DwOKVObVaXTQs60MYivGT2EFb6+JY8zSO0ELzsPU5VWM+zPCTsyqLKy9liR2aLC+hXvqbwREUgKZ2a2tqKB+aI3YT1oz7rhz8D3hQyKsoqSs0Sm07oktpMUbVVctQ0ECRwcAeI6oBHqPio1YWVKSikl0DbbuwiIpICIiAIiIAiIgCIiA+pJXOtck20A5DwC+URAEREAREQBe+HUZmmjiHF7g3yJ1+F14K4dHGGZ5XzkaR9Rv4iL/AFedxPFrB4WdbstPV7Gxh6XNqqJ0GGEMaGjg0Bo8l81lU2KN0jjZrAXHyXqqR0i41YNpWnV1nydzeQPivj/DcHPH4uNJdXd+nVnVYiqqFJy7bFJxCtdNK+V3FxJ/Yei8FhZX26EFCKhFaLQ4+Tu7ssOF1OeMdo0K3FXcLqsj9eDtD48lYlxXE8NyKzts9TSqRsyAxiDLJccHC/nzWip/GIM0d+bdfLn+igF0vC6/Ow6vutGbFN3iERF6ZcIiIAiIgCIiAIiIAiIgCIiAIiIAiIgCIiAIiIDC7BszhXs1LHH9YjO/8btT+3kFz3YzCPaKptxdkdpHeIPVB8xfyXV1879scdmlDCRfm/ovqe/wqjvVfwNbEq9kET5X+60E+J5Ad5K43XVz55Xyv955uewdgHcFZtv8AHt7J7Ow9Rmrrc39ngP1VRXrey/C/8XD86oven+i6fPc1OI4nmTyLZGURF1x5ZhWHC6vOyx94aHw5Kvr2o6kxvDuXA+C87iGFWIpWS1WqKTjdFmIvpyVXqoMjy3s4eHJWdjgRccCovHKfg8eB/ReBwivyq3Ll1/cw0nZ2ZEIiLsDZCIiAIiIAiIgCIiAIiIAiIgCIiAIiIAiIgCIpPZrCDVVLI/qg5nn7o1PrwWHEVo0KUqs9krl4Qc5KK6l+2FwfcUwc4deXrnw+qP181sbWY6KWAkEbx/VZ483W7AFLve1jSSQ1rRcnkAP9guR7R42aucyfUHVjHY3/AHOq+X8Kwk+McQliKq91O7+iOjxNVYSgoR36fUiy4k3JJJ1J70RF9VWisjmmERFJAREQEtgtZ/2z/D+yk5oQ5paeYVXY8ggjiNVZaOqEjA4cefiFynFcK6NRV4fH1NapHK8yK1IwtJaeI0WFJ43TWcHjgdD4qLXRYWuq9KM18fUzxldXMoiLZLBERAEREAREQBERAEREAREQBERAEREAXSej7Bt1AZnDrym404Rj3R5m59Fz/DadkkrGyPaxlxmc42AaDc6nt4ea6dU7W0UULjHLE4tbZrGuBJIGgsPJcf7UVa86ccLQi3m3sun3PV4dGCk6s3tsQvSDj9h7Kw6nWS3Icm+aoK9aqqfK90jzdzjcnvXmvc4Vw+OAw0aS33b82aeJruvUcn8AiIvUNYIiIAiIgC3MMq92+x912h7u9aawsValGrBwlsyGrqxaKqAPYW9vDx5KsubY2PEaKZw3Em5LPcARpc8xyWliuQvzMcDfjY814fDOZh6sqE1p0/vmYqd07M0kRF0JmCIiAIiIAiIgCIiAIpDAMDkrZ2wRloc4E3de1h4K3f8ABmt/raf1f+ywzr04O0mXjTlLYoKK3450ZVVHA+eSSEtZYkNLr8bcx3qoK0KkaivFkSi46MIiLJYqEREBhES6AyiIgCLCFAZRZjZmcGjiSGjxJsPmr3J0OVoBO8gNgTYF1zpw4LHOrCn4mXjBy2KGi3sHweSpqWUrbNkeXN6+gBa1znA27mFbu1WyU2HOjZK5jjIHOGS/BpA1uO9S5xUlHq9SMrtchEWFlXKmEWVhNSTKLCyhARYRAZRFhAZREQBERAe9FXSwPEkTyx4vZzeK7L0U4pNUUkjpnukcJC0Fx5ZRp8VxIrsnQx/ycv8Aan/K1aOOinTv10NjDt5rFJqMZqanEHUk00rqd9S+J0eawyb0gAW14AKybSbObP4e9sc8dSHPaXDLLO7QG3EP01VPpf8ArP8A7j//ALOXUdttoXU0sbRRmpzNJzZb5dbZeBWGreMoxjpddHYvCzTb/koGDbM0WI4gY6UyspWsD3XLs1+YBcSRe6l8Ww/Z2mldTSsqGyN+t9ORe1xZwOo1HAWUK3G64Yi6ppaZ0b8gLod3oYxoTl0JBPZqug4NUR4vC9tXRmMtIHXaRckcY3EBwtZKrlBpt6eTV/uIJSVlv6HPdgNh21+eacuZBHobGxc613DNyAHNT2G4Ds/WyOpqfftlAOV2eUXtxLcxs7zUp0exsdQ1lHG67mSVEYN9SHNysJ9LKqdHey9WzEonPikjbDmL3OaQPcLLAnjcm/kkpuTm8zVtkFG2VWvfc9tnNgIziU1HVBz2sZnaWuczMCRZ12ns+SiK3AoGYz7GGncb+KLLndfI4NuM178yui0uJRu2gkaCLinbH4uDiSPIEKuV2zdU7aASiJ+7M8U2e3VyNa25zeVlMK0szzP8P6iVNW93ufOO7D0UOK0VIxjxDO15kBmkJNg61nF1xwHBSNTslgMdY2icycTuALfppy3rXsM2a3I8Vs7S1DXbQYe0HVjXA/xNkI+SmZsfpW4qKV8LRO5jSyfK25uHEMvxHA+qwynUyx1e1/13MkYxu9tzn2K9HVsTjo4XndvbvS51iY2A9a/ab2A8bqWr8C2eo5RSz750pyguzymxPAuLSA3jyUhhbn0+0EjJ3l5li+ic/KNOIY0Dnx07lVtudlqt+JylkUjxM5pY5rSW2IDdXcBa3NZozlOSjKVla99rmNxSV0r6mNs9hxQTQSROc6CSRgFzctdmBAv9YEc12OuxRkLomv03rt20/etcA+NlRuk2UR0tFA4gyb2E68bN94+unmtzpelc2iY5ps5s0bmkcQQbgrXletkUvNGWNqeaxF4rs+aXH6SoYPop3vPcJDE9rx3XBBHmtHps/p6b+zk/zN/ZXnZvEYsSpYJzq9jg49rZWCx9Qfiqt0m4U6qxGggAvnDw7uZnYX/4bq1Ko+bHNvFNfIipD/W8vWx47JdHNFJSQyVjX72YktG9ezQglrcrTxytufNUfaLZ51PXPpGAnrtEQN7lr/c1Pfpddd2mo4Xy0o9rhp/ZXtl3bnMu4iwbcEggZQ4d91F7eUMbamixEWLGSMZI4WIyE9VxPYL/ABV6WIlnu3vf7FZ0k1otiJm2HwvDoGyYg975HcGsc4XdzDWs427Sq9jkWDybn2ISh7pWska8yf0ZOts17dmhVo6WsAqKh0FRA10sbWFjgzrZbuuHgDkeBt2Bc+psLnilhfJFIxpljALmFoJzDQXWaj70c7m79jHU0eVLQs+3+xcFNPSQ0jHB1RnBDpHvu7NGB7xNvfKla7ZHBsNjj9uM0kr/ALLpPMhrCAAO1SXSBUtixLCpH6Na6QkngBmj18lGdLmB1Es8M0Ub5GZMnUaXWOYkcO249FhhUlLJGUrLXUvKKWZpdiP2w2Epo6QV1C5xgs1xaXF3VOmYF2otfUeKnNnejSgqaGKZzZBLJHmzCaSwcQRfLey+n0xotmnQz9WR0crQ08Q6aVzmt8QHj0X1PjLqPB6Gob9R0Vx2sJIcO/qk+dlDqVHHLF9dH3LKMU7tdCu7DbEQVE1XDVscX09gAJHs1u7XqkXBsD5qr4Rg/tFcymbezpCzwjaSXH8oOq7rh1BCZZK6IgiphjvbgcuYtd6Ot5BUbopwgb6prH2AY58bXEgAdYl5v4AeivHEytOV+3zKul4V/bHttL0bULaWd1I1/tEIBI3z3cAHFpa42uWn4qodHmAwVtYYZ2lzN0+SzXuaczXMA1aQfrFdS2cp4WVFS4VcM5qXZ9217biwtoAdbMAHkqpsXhHsmPzw26oilcz8DnRub87eSrTrSySi3ra6JlTWaLKPtXh0dNXTwRAiONwa0FxcbZGnUnU6kqKVs24wKqfiNS9sEzmF4Ic2NxBG7YLg27iqmRY2PHgvRpSzQWpqzjZsKcwLbWsoWGOBzGtc7Oc0Ycc1gOJ8FBoryipK0kVTa1RstxKQT+0AjeZzLe2mcuze72XKs3/FbE/6yL+4aqgirKlCXiRKk1syxDpArvaPas0e9ybu+6bYsve1vFbFf0n4lMws3kbAdCY4g0kHvN7eVlVUUcmn+VE55dzdwnGp6WTeQSOY/mRqCOxwOh81P1HSjib25d5G24sXMiaHHzN7HwsqksqZUoSd2iFOS2Z7Q10rJBK17hIDmz31zdt1aB0rYnly54r/AGty3N+3wVRRJU4S8SCk1szfgx+obUirz5p2nNmeAdbEajhwK9K/aWonqW1b3N37cmVzWgAZPd6vBRaKcke3kRdkvjW1dVWSRyyubvI/cexgYRrfl3qWg6U8TYzLvI3cg50LS4eYsD5gqpLKq6MGrNInPK97m7iONT1E2+meXyAggm1hY3AAAsBfkpHHduKytj3U7mFlw6wjDTcd4UAity46abbDM+5M4BtbV0IeKd7Wh5DnBzA4XAtcX4G1h5Lcl6RK90zJy6Iysa5jTuW6NcQTp5KtLKh0oN3aGZrS5s4ticlVM6aYh0jrXNgBoLAAcgpKXbOsfSijc5joA0MAMbS6w4dbuUIilwi7K2wzPuWHBtvsQpWhkct2DQNkYHgDsHMeq+cb26rKzIJXR5WOEjQyMN644E3ufK6gFhRyoXzW1Jzy2uS2P7UVNcWGocxxjDg3KwNsHWvw/CFI4Z0kYjTsDGyNe0aASMDyP4tD6lVlEdKDVmtCM8t7kpje09XWkGokLgODQA1o7w1vPvN19Ve1NTLSspHOYYWWygMAOnC7ufFRKwpUIqyS2GZlhwnb2vpYRBFIzdtvYOjDiATcgE8teC8ods6tlM+lY5jYX58wEYzHeEl/W4i9yoRFHKh2GeXc2MMxGSmlZPEQ2Rhu02B5WsRzFipk7fV3tAqs0W+DDFm3TfcJB1HM3CrywplTjJ3aCk11LcelXEzpvIv7hqqckhcS48SST4k3KwiQpxh4VYOTe7CIiuVCIiAIiIAiIgCIiAIiIAsFZRAYCyiIAiIgCIiAIiIAiIgCIiAIiIAiIgCIiA//2Q=="/>
          <p:cNvSpPr>
            <a:spLocks noChangeAspect="1" noChangeArrowheads="1"/>
          </p:cNvSpPr>
          <p:nvPr/>
        </p:nvSpPr>
        <p:spPr bwMode="auto">
          <a:xfrm>
            <a:off x="284285" y="271096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6" descr="data:image/jpeg;base64,/9j/4AAQSkZJRgABAQAAAQABAAD/2wCEAAkGBhAQEBQREhQQFBIVGBQSFRUUEBQWGRcTGBQYGBUWFBQXHCYeGBkjGRUUIC8gIycpLCwtFR4xNTAqNSYrLCkBCQoKDgwOGg8PGiwkHyQ1LC0pKikpLCwsLywsLC0pMCwqLCwsKSwsLCwsLCwpLCwsLCksLCwsKSwsLCwsLCwpLP/AABEIAMIA/gMBIgACEQEDEQH/xAAcAAEAAgMBAQEAAAAAAAAAAAAABQYBBAcDAgj/xABEEAABAwIDBAcECAIIBwAAAAABAAIDBBEFEiEGEzFBByJRYXGBkRQyobEjQlJicpLB0YLwM1Nzk6KywuEXNDVDRISz/8QAGwEBAAIDAQEAAAAAAAAAAAAAAAECAwQGBQf/xAAzEQACAQIEBAMGBgMBAAAAAAAAAQIDEQQSITEFE0FRMmFxBiKBkcHhQlKhsdHwFCPxFf/aAAwDAQACEQMRAD8ApSLKLqTxQiIgCIiAIiIAiIgCIpDB8Bmqy4Rbu7bXDn5TY8wLcFiq1YUYudR2S6loxcnZbkeilcW2YqaVofK0ZTpma7MAfvaaKJUUMRSrwz0pJruiZQlB2krGURFmKBEXpT07pDZouf54lVlJRV29AeaLanw2RgLnZbD7y1VWnVhUV4O6ITT2CIiyEhERAEREAREQBERAEREAREQBERAEREAREQBERAFtYViT6eZsrOLTqO1vMHtWqix1acasHCauno0WjJxd0dpp5o6mEOsHMkbwPYRqCuZbVbNGjku25id7p+z90qf6NsUuJKcnh9IzwOjh66+at+KYcyoidE8aOHoeRC+XUcTU4DxCVJu9O+q8ns/U6OVOONoKf4jiiytjEaB0Eron+8028RyI8Vrr6lCcZxUovRq6ObkrOzPunhL3Bo4n4d6slLStjblHme0rwwuj3bbn3nanu7l94lPkjJ5nQea5XH4uWLqqjT2vb18zVnLM7IicVrM77D3W6efatJEXT0KMaEFTjsjYSsrBERZiQiIgCIiAIiIAiIgCIiAIiIAiIgCIiAIiIAiIgCIiAl9kazdVsJ5Oduz4O0HxsuuriNC/LNE7skjI8Q8WXbv5/n0XzX2zpZa9Op3TT+H/AE6HhEnklEo3SRhIsyoHEfRv8NS0+uip+F0+eQdg1K67jGFe1QvguGl9mhxF8rrixt3LXwfojjiB3k73E2vkYG+hN/kt/gPEJT4bKjf3o6L0av8AyanEsNJ1LwW5TCofHZdWt8Su0Q9HtE0ah7u9zz/psF7HYHDibup43kfbBd81s4GlyKyqT6HmQwM07s/Payv0E/o9ws/+JTjwYAfULQqeinDH8InsPayZ4t5E2+C6L/0KfZmf/FkcMRdWxDoUjsdxUSA8hKxrv8TbfJU3GujyvpbuMe8YPrRdbzLeIWxDE0p6JmKVKcehW0RFsGIIiIAiIgCIiAIiIAiIgCIiAIiIAiLBKAysKw4BsJW1mrIyxn25AWjyB1K6HhHRhQUg3lU8SuGv0hDIx/Dz81rVMTTp6bvyMsKUpHKcMwWpqnZYIpJD2tb1R4vPVHqr1g/QzM6xqZhGPsxjMfzO0HoVaazpJwylGSNwfbQNhaMvqNFVcR6aJ3G0EEbBydI4vP5W2HxWs6mIqeCNkZslKHidy64fsDQUjC5sQc8AnPJ13XA468F4BUDBNsMQrayNkkzt3cuc1jQ0FoHPnxsugL537V5o16cZu7s3839j3OGtODcUA6xv2ar6b0lULm5mGR47oyPmtPFZ93BK/wCzHI70aSuX4Cfordht5WCcBjKGGq1V0cV+9/oavF68qWXL5nV39JdPyjmP5R+qja7phiidl9nkPO+8b+ypZURjzNWu8Quk4fV51dQqbO54UMXVbs2dKj6aqU+9BUDwLD/qC36bpcw5/vOlYex0R+bbhcRWF0jwNJ7GwsTM/RmH7XUNRYRVELieDc4BJ7ADYlS4IK/LjmA8bHxUxg+1tbSW3Mzw0fUcczfyngPCywT4f1izLHFfmR2Lano8pa4FwG6m5SMFr/jbzC4ztDs5PQy7uZv4Xj3Xj7p7e5dG2c6YWPIZVsEZ4bxly3xc3i1XTEcOpcRpix2WSN46rmkGx5Oa7kVjhVq4d5ZrQtKEKqvHc/OSLex7CjSVMtOTmMbsubtFrg+h+C0V7CaaTRotWdmERFJAREQBERAEREAREQBYW1R4c+XUZWsHF7zlaPPn4BTFNiNFR6xR+1TcpJRaJp+5Fxd4kqkpW21LKNzGz+w1XWdYN3UPOWUFrbfdB1d8laKZ+B4XrmNbUDmA14aexvBjfie9UrGNpqur0mlcW8mN6rB4MGlvG6i1hdOc/G9Oy+pdTUfCvmXnFul2sl6sLY4GcrDM634joPRU+uxGWd2aZ75D95xPp2LWWVkhShDworKcpbsIiLKULj0aUV5ZJeTWhg8XG/y+a6Iq5sJh26pGk+9ITIfkPgFYl8X9oMSsRj6klstF8DrsDT5dGKfXX5kBt1WbuikHOS0Y8zr8AufYFLq5vbr+inekjEs0rIAdGDM78TuXoPiqpQT5JGnvsfArtuC8PceEtNay97+DwOKVObVaXTQs60MYivGT2EFb6+JY8zSO0ELzsPU5VWM+zPCTsyqLKy9liR2aLC+hXvqbwREUgKZ2a2tqKB+aI3YT1oz7rhz8D3hQyKsoqSs0Sm07oktpMUbVVctQ0ECRwcAeI6oBHqPio1YWVKSikl0DbbuwiIpICIiAIiIAiIgCIiA+pJXOtck20A5DwC+URAEREAREQBe+HUZmmjiHF7g3yJ1+F14K4dHGGZ5XzkaR9Rv4iL/AFedxPFrB4WdbstPV7Gxh6XNqqJ0GGEMaGjg0Bo8l81lU2KN0jjZrAXHyXqqR0i41YNpWnV1nydzeQPivj/DcHPH4uNJdXd+nVnVYiqqFJy7bFJxCtdNK+V3FxJ/Yei8FhZX26EFCKhFaLQ4+Tu7ssOF1OeMdo0K3FXcLqsj9eDtD48lYlxXE8NyKzts9TSqRsyAxiDLJccHC/nzWip/GIM0d+bdfLn+igF0vC6/Ow6vutGbFN3iERF6ZcIiIAiIgCIiAIiIAiIgCIiAIiIAiIgCIiAIiIDC7BszhXs1LHH9YjO/8btT+3kFz3YzCPaKptxdkdpHeIPVB8xfyXV1879scdmlDCRfm/ovqe/wqjvVfwNbEq9kET5X+60E+J5Ad5K43XVz55Xyv955uewdgHcFZtv8AHt7J7Ow9Rmrrc39ngP1VRXrey/C/8XD86oven+i6fPc1OI4nmTyLZGURF1x5ZhWHC6vOyx94aHw5Kvr2o6kxvDuXA+C87iGFWIpWS1WqKTjdFmIvpyVXqoMjy3s4eHJWdjgRccCovHKfg8eB/ReBwivyq3Ll1/cw0nZ2ZEIiLsDZCIiAIiIAiIgCIiAIiIAiIgCIiAIiIAiIgCIpPZrCDVVLI/qg5nn7o1PrwWHEVo0KUqs9krl4Qc5KK6l+2FwfcUwc4deXrnw+qP181sbWY6KWAkEbx/VZ483W7AFLve1jSSQ1rRcnkAP9guR7R42aucyfUHVjHY3/AHOq+X8Kwk+McQliKq91O7+iOjxNVYSgoR36fUiy4k3JJJ1J70RF9VWisjmmERFJAREQEtgtZ/2z/D+yk5oQ5paeYVXY8ggjiNVZaOqEjA4cefiFynFcK6NRV4fH1NapHK8yK1IwtJaeI0WFJ43TWcHjgdD4qLXRYWuq9KM18fUzxldXMoiLZLBERAEREAREQBERAEREAREQBERAEREAXSej7Bt1AZnDrym404Rj3R5m59Fz/DadkkrGyPaxlxmc42AaDc6nt4ea6dU7W0UULjHLE4tbZrGuBJIGgsPJcf7UVa86ccLQi3m3sun3PV4dGCk6s3tsQvSDj9h7Kw6nWS3Icm+aoK9aqqfK90jzdzjcnvXmvc4Vw+OAw0aS33b82aeJruvUcn8AiIvUNYIiIAiIgC3MMq92+x912h7u9aawsValGrBwlsyGrqxaKqAPYW9vDx5KsubY2PEaKZw3Em5LPcARpc8xyWliuQvzMcDfjY814fDOZh6sqE1p0/vmYqd07M0kRF0JmCIiAIiIAiIgCIiAIpDAMDkrZ2wRloc4E3de1h4K3f8ABmt/raf1f+ywzr04O0mXjTlLYoKK3450ZVVHA+eSSEtZYkNLr8bcx3qoK0KkaivFkSi46MIiLJYqEREBhES6AyiIgCLCFAZRZjZmcGjiSGjxJsPmr3J0OVoBO8gNgTYF1zpw4LHOrCn4mXjBy2KGi3sHweSpqWUrbNkeXN6+gBa1znA27mFbu1WyU2HOjZK5jjIHOGS/BpA1uO9S5xUlHq9SMrtchEWFlXKmEWVhNSTKLCyhARYRAZRFhAZREQBERAe9FXSwPEkTyx4vZzeK7L0U4pNUUkjpnukcJC0Fx5ZRp8VxIrsnQx/ycv8Aan/K1aOOinTv10NjDt5rFJqMZqanEHUk00rqd9S+J0eawyb0gAW14AKybSbObP4e9sc8dSHPaXDLLO7QG3EP01VPpf8ArP8A7j//ALOXUdttoXU0sbRRmpzNJzZb5dbZeBWGreMoxjpddHYvCzTb/koGDbM0WI4gY6UyspWsD3XLs1+YBcSRe6l8Ww/Z2mldTSsqGyN+t9ORe1xZwOo1HAWUK3G64Yi6ppaZ0b8gLod3oYxoTl0JBPZqug4NUR4vC9tXRmMtIHXaRckcY3EBwtZKrlBpt6eTV/uIJSVlv6HPdgNh21+eacuZBHobGxc613DNyAHNT2G4Ds/WyOpqfftlAOV2eUXtxLcxs7zUp0exsdQ1lHG67mSVEYN9SHNysJ9LKqdHey9WzEonPikjbDmL3OaQPcLLAnjcm/kkpuTm8zVtkFG2VWvfc9tnNgIziU1HVBz2sZnaWuczMCRZ12ns+SiK3AoGYz7GGncb+KLLndfI4NuM178yui0uJRu2gkaCLinbH4uDiSPIEKuV2zdU7aASiJ+7M8U2e3VyNa25zeVlMK0szzP8P6iVNW93ufOO7D0UOK0VIxjxDO15kBmkJNg61nF1xwHBSNTslgMdY2icycTuALfppy3rXsM2a3I8Vs7S1DXbQYe0HVjXA/xNkI+SmZsfpW4qKV8LRO5jSyfK25uHEMvxHA+qwynUyx1e1/13MkYxu9tzn2K9HVsTjo4XndvbvS51iY2A9a/ab2A8bqWr8C2eo5RSz750pyguzymxPAuLSA3jyUhhbn0+0EjJ3l5li+ic/KNOIY0Dnx07lVtudlqt+JylkUjxM5pY5rSW2IDdXcBa3NZozlOSjKVla99rmNxSV0r6mNs9hxQTQSROc6CSRgFzctdmBAv9YEc12OuxRkLomv03rt20/etcA+NlRuk2UR0tFA4gyb2E68bN94+unmtzpelc2iY5ps5s0bmkcQQbgrXletkUvNGWNqeaxF4rs+aXH6SoYPop3vPcJDE9rx3XBBHmtHps/p6b+zk/zN/ZXnZvEYsSpYJzq9jg49rZWCx9Qfiqt0m4U6qxGggAvnDw7uZnYX/4bq1Ko+bHNvFNfIipD/W8vWx47JdHNFJSQyVjX72YktG9ezQglrcrTxytufNUfaLZ51PXPpGAnrtEQN7lr/c1Pfpddd2mo4Xy0o9rhp/ZXtl3bnMu4iwbcEggZQ4d91F7eUMbamixEWLGSMZI4WIyE9VxPYL/ABV6WIlnu3vf7FZ0k1otiJm2HwvDoGyYg975HcGsc4XdzDWs427Sq9jkWDybn2ISh7pWska8yf0ZOts17dmhVo6WsAqKh0FRA10sbWFjgzrZbuuHgDkeBt2Bc+psLnilhfJFIxpljALmFoJzDQXWaj70c7m79jHU0eVLQs+3+xcFNPSQ0jHB1RnBDpHvu7NGB7xNvfKla7ZHBsNjj9uM0kr/ALLpPMhrCAAO1SXSBUtixLCpH6Na6QkngBmj18lGdLmB1Es8M0Ub5GZMnUaXWOYkcO249FhhUlLJGUrLXUvKKWZpdiP2w2Epo6QV1C5xgs1xaXF3VOmYF2otfUeKnNnejSgqaGKZzZBLJHmzCaSwcQRfLey+n0xotmnQz9WR0crQ08Q6aVzmt8QHj0X1PjLqPB6Gob9R0Vx2sJIcO/qk+dlDqVHHLF9dH3LKMU7tdCu7DbEQVE1XDVscX09gAJHs1u7XqkXBsD5qr4Rg/tFcymbezpCzwjaSXH8oOq7rh1BCZZK6IgiphjvbgcuYtd6Ot5BUbopwgb6prH2AY58bXEgAdYl5v4AeivHEytOV+3zKul4V/bHttL0bULaWd1I1/tEIBI3z3cAHFpa42uWn4qodHmAwVtYYZ2lzN0+SzXuaczXMA1aQfrFdS2cp4WVFS4VcM5qXZ9217biwtoAdbMAHkqpsXhHsmPzw26oilcz8DnRub87eSrTrSySi3ra6JlTWaLKPtXh0dNXTwRAiONwa0FxcbZGnUnU6kqKVs24wKqfiNS9sEzmF4Ic2NxBG7YLg27iqmRY2PHgvRpSzQWpqzjZsKcwLbWsoWGOBzGtc7Oc0Ycc1gOJ8FBoryipK0kVTa1RstxKQT+0AjeZzLe2mcuze72XKs3/FbE/6yL+4aqgirKlCXiRKk1syxDpArvaPas0e9ybu+6bYsve1vFbFf0n4lMws3kbAdCY4g0kHvN7eVlVUUcmn+VE55dzdwnGp6WTeQSOY/mRqCOxwOh81P1HSjib25d5G24sXMiaHHzN7HwsqksqZUoSd2iFOS2Z7Q10rJBK17hIDmz31zdt1aB0rYnly54r/AGty3N+3wVRRJU4S8SCk1szfgx+obUirz5p2nNmeAdbEajhwK9K/aWonqW1b3N37cmVzWgAZPd6vBRaKcke3kRdkvjW1dVWSRyyubvI/cexgYRrfl3qWg6U8TYzLvI3cg50LS4eYsD5gqpLKq6MGrNInPK97m7iONT1E2+meXyAggm1hY3AAAsBfkpHHduKytj3U7mFlw6wjDTcd4UAity46abbDM+5M4BtbV0IeKd7Wh5DnBzA4XAtcX4G1h5Lcl6RK90zJy6Iysa5jTuW6NcQTp5KtLKh0oN3aGZrS5s4ticlVM6aYh0jrXNgBoLAAcgpKXbOsfSijc5joA0MAMbS6w4dbuUIilwi7K2wzPuWHBtvsQpWhkct2DQNkYHgDsHMeq+cb26rKzIJXR5WOEjQyMN644E3ufK6gFhRyoXzW1Jzy2uS2P7UVNcWGocxxjDg3KwNsHWvw/CFI4Z0kYjTsDGyNe0aASMDyP4tD6lVlEdKDVmtCM8t7kpje09XWkGokLgODQA1o7w1vPvN19Ve1NTLSspHOYYWWygMAOnC7ufFRKwpUIqyS2GZlhwnb2vpYRBFIzdtvYOjDiATcgE8teC8ods6tlM+lY5jYX58wEYzHeEl/W4i9yoRFHKh2GeXc2MMxGSmlZPEQ2Rhu02B5WsRzFipk7fV3tAqs0W+DDFm3TfcJB1HM3CrywplTjJ3aCk11LcelXEzpvIv7hqqckhcS48SST4k3KwiQpxh4VYOTe7CIiuVCIiAIiIAiIgCIiAIiIAsFZRAYCyiIAiIgCIiAIiIAiIgCIiAIiIAiIgCIiA//2Q=="/>
          <p:cNvSpPr>
            <a:spLocks noChangeAspect="1" noChangeArrowheads="1"/>
          </p:cNvSpPr>
          <p:nvPr/>
        </p:nvSpPr>
        <p:spPr bwMode="auto">
          <a:xfrm>
            <a:off x="424961" y="411773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8" descr="data:image/jpeg;base64,/9j/4AAQSkZJRgABAQAAAQABAAD/2wCEAAkGBhAQEBQREhQQFBIVGBQSFRUUEBQWGRcTGBQYGBUWFBQXHCYeGBkjGRUUIC8gIycpLCwtFR4xNTAqNSYrLCkBCQoKDgwOGg8PGiwkHyQ1LC0pKikpLCwsLywsLC0pMCwqLCwsKSwsLCwsLCwpLCwsLCksLCwsKSwsLCwsLCwpLP/AABEIAMIA/gMBIgACEQEDEQH/xAAcAAEAAgMBAQEAAAAAAAAAAAAABQYBBAcDAgj/xABEEAABAwIDBAcECAIIBwAAAAABAAIDBBEFEiEGEzFBByJRYXGBkRQyobEjQlJicpLB0YLwM1Nzk6KywuEXNDVDRISz/8QAGwEBAAIDAQEAAAAAAAAAAAAAAAECAwQGBQf/xAAzEQACAQIEBAMGBgMBAAAAAAAAAQIDEQQSITEFE0FRMmFxBiKBkcHhQlKhsdHwFCPxFf/aAAwDAQACEQMRAD8ApSLKLqTxQiIgCIiAIiIAiIgCIpDB8Bmqy4Rbu7bXDn5TY8wLcFiq1YUYudR2S6loxcnZbkeilcW2YqaVofK0ZTpma7MAfvaaKJUUMRSrwz0pJruiZQlB2krGURFmKBEXpT07pDZouf54lVlJRV29AeaLanw2RgLnZbD7y1VWnVhUV4O6ITT2CIiyEhERAEREAREQBERAEREAREQBERAEREAREQBERAFtYViT6eZsrOLTqO1vMHtWqix1acasHCauno0WjJxd0dpp5o6mEOsHMkbwPYRqCuZbVbNGjku25id7p+z90qf6NsUuJKcnh9IzwOjh66+at+KYcyoidE8aOHoeRC+XUcTU4DxCVJu9O+q8ns/U6OVOONoKf4jiiytjEaB0Eron+8028RyI8Vrr6lCcZxUovRq6ObkrOzPunhL3Bo4n4d6slLStjblHme0rwwuj3bbn3nanu7l94lPkjJ5nQea5XH4uWLqqjT2vb18zVnLM7IicVrM77D3W6efatJEXT0KMaEFTjsjYSsrBERZiQiIgCIiAIiIAiIgCIiAIiIAiIgCIiAIiIAiIgCIiAl9kazdVsJ5Oduz4O0HxsuuriNC/LNE7skjI8Q8WXbv5/n0XzX2zpZa9Op3TT+H/AE6HhEnklEo3SRhIsyoHEfRv8NS0+uip+F0+eQdg1K67jGFe1QvguGl9mhxF8rrixt3LXwfojjiB3k73E2vkYG+hN/kt/gPEJT4bKjf3o6L0av8AyanEsNJ1LwW5TCofHZdWt8Su0Q9HtE0ah7u9zz/psF7HYHDibup43kfbBd81s4GlyKyqT6HmQwM07s/Payv0E/o9ws/+JTjwYAfULQqeinDH8InsPayZ4t5E2+C6L/0KfZmf/FkcMRdWxDoUjsdxUSA8hKxrv8TbfJU3GujyvpbuMe8YPrRdbzLeIWxDE0p6JmKVKcehW0RFsGIIiIAiIgCIiAIiIAiIgCIiAIiIAiLBKAysKw4BsJW1mrIyxn25AWjyB1K6HhHRhQUg3lU8SuGv0hDIx/Dz81rVMTTp6bvyMsKUpHKcMwWpqnZYIpJD2tb1R4vPVHqr1g/QzM6xqZhGPsxjMfzO0HoVaazpJwylGSNwfbQNhaMvqNFVcR6aJ3G0EEbBydI4vP5W2HxWs6mIqeCNkZslKHidy64fsDQUjC5sQc8AnPJ13XA468F4BUDBNsMQrayNkkzt3cuc1jQ0FoHPnxsugL537V5o16cZu7s3839j3OGtODcUA6xv2ar6b0lULm5mGR47oyPmtPFZ93BK/wCzHI70aSuX4Cfordht5WCcBjKGGq1V0cV+9/oavF68qWXL5nV39JdPyjmP5R+qja7phiidl9nkPO+8b+ypZURjzNWu8Quk4fV51dQqbO54UMXVbs2dKj6aqU+9BUDwLD/qC36bpcw5/vOlYex0R+bbhcRWF0jwNJ7GwsTM/RmH7XUNRYRVELieDc4BJ7ADYlS4IK/LjmA8bHxUxg+1tbSW3Mzw0fUcczfyngPCywT4f1izLHFfmR2Lano8pa4FwG6m5SMFr/jbzC4ztDs5PQy7uZv4Xj3Xj7p7e5dG2c6YWPIZVsEZ4bxly3xc3i1XTEcOpcRpix2WSN46rmkGx5Oa7kVjhVq4d5ZrQtKEKqvHc/OSLex7CjSVMtOTmMbsubtFrg+h+C0V7CaaTRotWdmERFJAREQBERAEREAREQBYW1R4c+XUZWsHF7zlaPPn4BTFNiNFR6xR+1TcpJRaJp+5Fxd4kqkpW21LKNzGz+w1XWdYN3UPOWUFrbfdB1d8laKZ+B4XrmNbUDmA14aexvBjfie9UrGNpqur0mlcW8mN6rB4MGlvG6i1hdOc/G9Oy+pdTUfCvmXnFul2sl6sLY4GcrDM634joPRU+uxGWd2aZ75D95xPp2LWWVkhShDworKcpbsIiLKULj0aUV5ZJeTWhg8XG/y+a6Iq5sJh26pGk+9ITIfkPgFYl8X9oMSsRj6klstF8DrsDT5dGKfXX5kBt1WbuikHOS0Y8zr8AufYFLq5vbr+inekjEs0rIAdGDM78TuXoPiqpQT5JGnvsfArtuC8PceEtNay97+DwOKVObVaXTQs60MYivGT2EFb6+JY8zSO0ELzsPU5VWM+zPCTsyqLKy9liR2aLC+hXvqbwREUgKZ2a2tqKB+aI3YT1oz7rhz8D3hQyKsoqSs0Sm07oktpMUbVVctQ0ECRwcAeI6oBHqPio1YWVKSikl0DbbuwiIpICIiAIiIAiIgCIiA+pJXOtck20A5DwC+URAEREAREQBe+HUZmmjiHF7g3yJ1+F14K4dHGGZ5XzkaR9Rv4iL/AFedxPFrB4WdbstPV7Gxh6XNqqJ0GGEMaGjg0Bo8l81lU2KN0jjZrAXHyXqqR0i41YNpWnV1nydzeQPivj/DcHPH4uNJdXd+nVnVYiqqFJy7bFJxCtdNK+V3FxJ/Yei8FhZX26EFCKhFaLQ4+Tu7ssOF1OeMdo0K3FXcLqsj9eDtD48lYlxXE8NyKzts9TSqRsyAxiDLJccHC/nzWip/GIM0d+bdfLn+igF0vC6/Ow6vutGbFN3iERF6ZcIiIAiIgCIiAIiIAiIgCIiAIiIAiIgCIiAIiIDC7BszhXs1LHH9YjO/8btT+3kFz3YzCPaKptxdkdpHeIPVB8xfyXV1879scdmlDCRfm/ovqe/wqjvVfwNbEq9kET5X+60E+J5Ad5K43XVz55Xyv955uewdgHcFZtv8AHt7J7Ow9Rmrrc39ngP1VRXrey/C/8XD86oven+i6fPc1OI4nmTyLZGURF1x5ZhWHC6vOyx94aHw5Kvr2o6kxvDuXA+C87iGFWIpWS1WqKTjdFmIvpyVXqoMjy3s4eHJWdjgRccCovHKfg8eB/ReBwivyq3Ll1/cw0nZ2ZEIiLsDZCIiAIiIAiIgCIiAIiIAiIgCIiAIiIAiIgCIpPZrCDVVLI/qg5nn7o1PrwWHEVo0KUqs9krl4Qc5KK6l+2FwfcUwc4deXrnw+qP181sbWY6KWAkEbx/VZ483W7AFLve1jSSQ1rRcnkAP9guR7R42aucyfUHVjHY3/AHOq+X8Kwk+McQliKq91O7+iOjxNVYSgoR36fUiy4k3JJJ1J70RF9VWisjmmERFJAREQEtgtZ/2z/D+yk5oQ5paeYVXY8ggjiNVZaOqEjA4cefiFynFcK6NRV4fH1NapHK8yK1IwtJaeI0WFJ43TWcHjgdD4qLXRYWuq9KM18fUzxldXMoiLZLBERAEREAREQBERAEREAREQBERAEREAXSej7Bt1AZnDrym404Rj3R5m59Fz/DadkkrGyPaxlxmc42AaDc6nt4ea6dU7W0UULjHLE4tbZrGuBJIGgsPJcf7UVa86ccLQi3m3sun3PV4dGCk6s3tsQvSDj9h7Kw6nWS3Icm+aoK9aqqfK90jzdzjcnvXmvc4Vw+OAw0aS33b82aeJruvUcn8AiIvUNYIiIAiIgC3MMq92+x912h7u9aawsValGrBwlsyGrqxaKqAPYW9vDx5KsubY2PEaKZw3Em5LPcARpc8xyWliuQvzMcDfjY814fDOZh6sqE1p0/vmYqd07M0kRF0JmCIiAIiIAiIgCIiAIpDAMDkrZ2wRloc4E3de1h4K3f8ABmt/raf1f+ywzr04O0mXjTlLYoKK3450ZVVHA+eSSEtZYkNLr8bcx3qoK0KkaivFkSi46MIiLJYqEREBhES6AyiIgCLCFAZRZjZmcGjiSGjxJsPmr3J0OVoBO8gNgTYF1zpw4LHOrCn4mXjBy2KGi3sHweSpqWUrbNkeXN6+gBa1znA27mFbu1WyU2HOjZK5jjIHOGS/BpA1uO9S5xUlHq9SMrtchEWFlXKmEWVhNSTKLCyhARYRAZRFhAZREQBERAe9FXSwPEkTyx4vZzeK7L0U4pNUUkjpnukcJC0Fx5ZRp8VxIrsnQx/ycv8Aan/K1aOOinTv10NjDt5rFJqMZqanEHUk00rqd9S+J0eawyb0gAW14AKybSbObP4e9sc8dSHPaXDLLO7QG3EP01VPpf8ArP8A7j//ALOXUdttoXU0sbRRmpzNJzZb5dbZeBWGreMoxjpddHYvCzTb/koGDbM0WI4gY6UyspWsD3XLs1+YBcSRe6l8Ww/Z2mldTSsqGyN+t9ORe1xZwOo1HAWUK3G64Yi6ppaZ0b8gLod3oYxoTl0JBPZqug4NUR4vC9tXRmMtIHXaRckcY3EBwtZKrlBpt6eTV/uIJSVlv6HPdgNh21+eacuZBHobGxc613DNyAHNT2G4Ds/WyOpqfftlAOV2eUXtxLcxs7zUp0exsdQ1lHG67mSVEYN9SHNysJ9LKqdHey9WzEonPikjbDmL3OaQPcLLAnjcm/kkpuTm8zVtkFG2VWvfc9tnNgIziU1HVBz2sZnaWuczMCRZ12ns+SiK3AoGYz7GGncb+KLLndfI4NuM178yui0uJRu2gkaCLinbH4uDiSPIEKuV2zdU7aASiJ+7M8U2e3VyNa25zeVlMK0szzP8P6iVNW93ufOO7D0UOK0VIxjxDO15kBmkJNg61nF1xwHBSNTslgMdY2icycTuALfppy3rXsM2a3I8Vs7S1DXbQYe0HVjXA/xNkI+SmZsfpW4qKV8LRO5jSyfK25uHEMvxHA+qwynUyx1e1/13MkYxu9tzn2K9HVsTjo4XndvbvS51iY2A9a/ab2A8bqWr8C2eo5RSz750pyguzymxPAuLSA3jyUhhbn0+0EjJ3l5li+ic/KNOIY0Dnx07lVtudlqt+JylkUjxM5pY5rSW2IDdXcBa3NZozlOSjKVla99rmNxSV0r6mNs9hxQTQSROc6CSRgFzctdmBAv9YEc12OuxRkLomv03rt20/etcA+NlRuk2UR0tFA4gyb2E68bN94+unmtzpelc2iY5ps5s0bmkcQQbgrXletkUvNGWNqeaxF4rs+aXH6SoYPop3vPcJDE9rx3XBBHmtHps/p6b+zk/zN/ZXnZvEYsSpYJzq9jg49rZWCx9Qfiqt0m4U6qxGggAvnDw7uZnYX/4bq1Ko+bHNvFNfIipD/W8vWx47JdHNFJSQyVjX72YktG9ezQglrcrTxytufNUfaLZ51PXPpGAnrtEQN7lr/c1Pfpddd2mo4Xy0o9rhp/ZXtl3bnMu4iwbcEggZQ4d91F7eUMbamixEWLGSMZI4WIyE9VxPYL/ABV6WIlnu3vf7FZ0k1otiJm2HwvDoGyYg975HcGsc4XdzDWs427Sq9jkWDybn2ISh7pWska8yf0ZOts17dmhVo6WsAqKh0FRA10sbWFjgzrZbuuHgDkeBt2Bc+psLnilhfJFIxpljALmFoJzDQXWaj70c7m79jHU0eVLQs+3+xcFNPSQ0jHB1RnBDpHvu7NGB7xNvfKla7ZHBsNjj9uM0kr/ALLpPMhrCAAO1SXSBUtixLCpH6Na6QkngBmj18lGdLmB1Es8M0Ub5GZMnUaXWOYkcO249FhhUlLJGUrLXUvKKWZpdiP2w2Epo6QV1C5xgs1xaXF3VOmYF2otfUeKnNnejSgqaGKZzZBLJHmzCaSwcQRfLey+n0xotmnQz9WR0crQ08Q6aVzmt8QHj0X1PjLqPB6Gob9R0Vx2sJIcO/qk+dlDqVHHLF9dH3LKMU7tdCu7DbEQVE1XDVscX09gAJHs1u7XqkXBsD5qr4Rg/tFcymbezpCzwjaSXH8oOq7rh1BCZZK6IgiphjvbgcuYtd6Ot5BUbopwgb6prH2AY58bXEgAdYl5v4AeivHEytOV+3zKul4V/bHttL0bULaWd1I1/tEIBI3z3cAHFpa42uWn4qodHmAwVtYYZ2lzN0+SzXuaczXMA1aQfrFdS2cp4WVFS4VcM5qXZ9217biwtoAdbMAHkqpsXhHsmPzw26oilcz8DnRub87eSrTrSySi3ra6JlTWaLKPtXh0dNXTwRAiONwa0FxcbZGnUnU6kqKVs24wKqfiNS9sEzmF4Ic2NxBG7YLg27iqmRY2PHgvRpSzQWpqzjZsKcwLbWsoWGOBzGtc7Oc0Ycc1gOJ8FBoryipK0kVTa1RstxKQT+0AjeZzLe2mcuze72XKs3/FbE/6yL+4aqgirKlCXiRKk1syxDpArvaPas0e9ybu+6bYsve1vFbFf0n4lMws3kbAdCY4g0kHvN7eVlVUUcmn+VE55dzdwnGp6WTeQSOY/mRqCOxwOh81P1HSjib25d5G24sXMiaHHzN7HwsqksqZUoSd2iFOS2Z7Q10rJBK17hIDmz31zdt1aB0rYnly54r/AGty3N+3wVRRJU4S8SCk1szfgx+obUirz5p2nNmeAdbEajhwK9K/aWonqW1b3N37cmVzWgAZPd6vBRaKcke3kRdkvjW1dVWSRyyubvI/cexgYRrfl3qWg6U8TYzLvI3cg50LS4eYsD5gqpLKq6MGrNInPK97m7iONT1E2+meXyAggm1hY3AAAsBfkpHHduKytj3U7mFlw6wjDTcd4UAity46abbDM+5M4BtbV0IeKd7Wh5DnBzA4XAtcX4G1h5Lcl6RK90zJy6Iysa5jTuW6NcQTp5KtLKh0oN3aGZrS5s4ticlVM6aYh0jrXNgBoLAAcgpKXbOsfSijc5joA0MAMbS6w4dbuUIilwi7K2wzPuWHBtvsQpWhkct2DQNkYHgDsHMeq+cb26rKzIJXR5WOEjQyMN644E3ufK6gFhRyoXzW1Jzy2uS2P7UVNcWGocxxjDg3KwNsHWvw/CFI4Z0kYjTsDGyNe0aASMDyP4tD6lVlEdKDVmtCM8t7kpje09XWkGokLgODQA1o7w1vPvN19Ve1NTLSspHOYYWWygMAOnC7ufFRKwpUIqyS2GZlhwnb2vpYRBFIzdtvYOjDiATcgE8teC8ods6tlM+lY5jYX58wEYzHeEl/W4i9yoRFHKh2GeXc2MMxGSmlZPEQ2Rhu02B5WsRzFipk7fV3tAqs0W+DDFm3TfcJB1HM3CrywplTjJ3aCk11LcelXEzpvIv7hqqckhcS48SST4k3KwiQpxh4VYOTe7CIiuVCIiAIiIAiIgCIiAIiIAsFZRAYCyiIAiIgCIiAIiIAiIgCIiAIiIAiIgCIiA//2Q=="/>
          <p:cNvSpPr>
            <a:spLocks noChangeAspect="1" noChangeArrowheads="1"/>
          </p:cNvSpPr>
          <p:nvPr/>
        </p:nvSpPr>
        <p:spPr bwMode="auto">
          <a:xfrm>
            <a:off x="565638" y="552450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Elipse 4"/>
          <p:cNvSpPr/>
          <p:nvPr/>
        </p:nvSpPr>
        <p:spPr>
          <a:xfrm>
            <a:off x="690912" y="5049913"/>
            <a:ext cx="1158745" cy="10867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757" tIns="18757" rIns="18757" bIns="18757" numCol="1" spcCol="1270" anchor="ctr" anchorCtr="0">
            <a:noAutofit/>
          </a:bodyPr>
          <a:lstStyle/>
          <a:p>
            <a:pPr algn="ctr" defTabSz="656509">
              <a:lnSpc>
                <a:spcPct val="90000"/>
              </a:lnSpc>
              <a:spcAft>
                <a:spcPct val="35000"/>
              </a:spcAft>
            </a:pPr>
            <a:r>
              <a:rPr lang="pt-BR" sz="1477" dirty="0"/>
              <a:t>Relacionamentos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3797424"/>
              </p:ext>
            </p:extLst>
          </p:nvPr>
        </p:nvGraphicFramePr>
        <p:xfrm>
          <a:off x="0" y="836712"/>
          <a:ext cx="9144000" cy="552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7515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 descr="data:image/jpeg;base64,/9j/4AAQSkZJRgABAQAAAQABAAD/2wCEAAkGBhAQEBQREhQQFBIVGBQSFRUUEBQWGRcTGBQYGBUWFBQXHCYeGBkjGRUUIC8gIycpLCwtFR4xNTAqNSYrLCkBCQoKDgwOGg8PGiwkHyQ1LC0pKikpLCwsLywsLC0pMCwqLCwsKSwsLCwsLCwpLCwsLCksLCwsKSwsLCwsLCwpLP/AABEIAMIA/gMBIgACEQEDEQH/xAAcAAEAAgMBAQEAAAAAAAAAAAAABQYBBAcDAgj/xABEEAABAwIDBAcECAIIBwAAAAABAAIDBBEFEiEGEzFBByJRYXGBkRQyobEjQlJicpLB0YLwM1Nzk6KywuEXNDVDRISz/8QAGwEBAAIDAQEAAAAAAAAAAAAAAAECAwQGBQf/xAAzEQACAQIEBAMGBgMBAAAAAAAAAQIDEQQSITEFE0FRMmFxBiKBkcHhQlKhsdHwFCPxFf/aAAwDAQACEQMRAD8ApSLKLqTxQiIgCIiAIiIAiIgCIpDB8Bmqy4Rbu7bXDn5TY8wLcFiq1YUYudR2S6loxcnZbkeilcW2YqaVofK0ZTpma7MAfvaaKJUUMRSrwz0pJruiZQlB2krGURFmKBEXpT07pDZouf54lVlJRV29AeaLanw2RgLnZbD7y1VWnVhUV4O6ITT2CIiyEhERAEREAREQBERAEREAREQBERAEREAREQBERAFtYViT6eZsrOLTqO1vMHtWqix1acasHCauno0WjJxd0dpp5o6mEOsHMkbwPYRqCuZbVbNGjku25id7p+z90qf6NsUuJKcnh9IzwOjh66+at+KYcyoidE8aOHoeRC+XUcTU4DxCVJu9O+q8ns/U6OVOONoKf4jiiytjEaB0Eron+8028RyI8Vrr6lCcZxUovRq6ObkrOzPunhL3Bo4n4d6slLStjblHme0rwwuj3bbn3nanu7l94lPkjJ5nQea5XH4uWLqqjT2vb18zVnLM7IicVrM77D3W6efatJEXT0KMaEFTjsjYSsrBERZiQiIgCIiAIiIAiIgCIiAIiIAiIgCIiAIiIAiIgCIiAl9kazdVsJ5Oduz4O0HxsuuriNC/LNE7skjI8Q8WXbv5/n0XzX2zpZa9Op3TT+H/AE6HhEnklEo3SRhIsyoHEfRv8NS0+uip+F0+eQdg1K67jGFe1QvguGl9mhxF8rrixt3LXwfojjiB3k73E2vkYG+hN/kt/gPEJT4bKjf3o6L0av8AyanEsNJ1LwW5TCofHZdWt8Su0Q9HtE0ah7u9zz/psF7HYHDibup43kfbBd81s4GlyKyqT6HmQwM07s/Payv0E/o9ws/+JTjwYAfULQqeinDH8InsPayZ4t5E2+C6L/0KfZmf/FkcMRdWxDoUjsdxUSA8hKxrv8TbfJU3GujyvpbuMe8YPrRdbzLeIWxDE0p6JmKVKcehW0RFsGIIiIAiIgCIiAIiIAiIgCIiAIiIAiLBKAysKw4BsJW1mrIyxn25AWjyB1K6HhHRhQUg3lU8SuGv0hDIx/Dz81rVMTTp6bvyMsKUpHKcMwWpqnZYIpJD2tb1R4vPVHqr1g/QzM6xqZhGPsxjMfzO0HoVaazpJwylGSNwfbQNhaMvqNFVcR6aJ3G0EEbBydI4vP5W2HxWs6mIqeCNkZslKHidy64fsDQUjC5sQc8AnPJ13XA468F4BUDBNsMQrayNkkzt3cuc1jQ0FoHPnxsugL537V5o16cZu7s3839j3OGtODcUA6xv2ar6b0lULm5mGR47oyPmtPFZ93BK/wCzHI70aSuX4Cfordht5WCcBjKGGq1V0cV+9/oavF68qWXL5nV39JdPyjmP5R+qja7phiidl9nkPO+8b+ypZURjzNWu8Quk4fV51dQqbO54UMXVbs2dKj6aqU+9BUDwLD/qC36bpcw5/vOlYex0R+bbhcRWF0jwNJ7GwsTM/RmH7XUNRYRVELieDc4BJ7ADYlS4IK/LjmA8bHxUxg+1tbSW3Mzw0fUcczfyngPCywT4f1izLHFfmR2Lano8pa4FwG6m5SMFr/jbzC4ztDs5PQy7uZv4Xj3Xj7p7e5dG2c6YWPIZVsEZ4bxly3xc3i1XTEcOpcRpix2WSN46rmkGx5Oa7kVjhVq4d5ZrQtKEKqvHc/OSLex7CjSVMtOTmMbsubtFrg+h+C0V7CaaTRotWdmERFJAREQBERAEREAREQBYW1R4c+XUZWsHF7zlaPPn4BTFNiNFR6xR+1TcpJRaJp+5Fxd4kqkpW21LKNzGz+w1XWdYN3UPOWUFrbfdB1d8laKZ+B4XrmNbUDmA14aexvBjfie9UrGNpqur0mlcW8mN6rB4MGlvG6i1hdOc/G9Oy+pdTUfCvmXnFul2sl6sLY4GcrDM634joPRU+uxGWd2aZ75D95xPp2LWWVkhShDworKcpbsIiLKULj0aUV5ZJeTWhg8XG/y+a6Iq5sJh26pGk+9ITIfkPgFYl8X9oMSsRj6klstF8DrsDT5dGKfXX5kBt1WbuikHOS0Y8zr8AufYFLq5vbr+inekjEs0rIAdGDM78TuXoPiqpQT5JGnvsfArtuC8PceEtNay97+DwOKVObVaXTQs60MYivGT2EFb6+JY8zSO0ELzsPU5VWM+zPCTsyqLKy9liR2aLC+hXvqbwREUgKZ2a2tqKB+aI3YT1oz7rhz8D3hQyKsoqSs0Sm07oktpMUbVVctQ0ECRwcAeI6oBHqPio1YWVKSikl0DbbuwiIpICIiAIiIAiIgCIiA+pJXOtck20A5DwC+URAEREAREQBe+HUZmmjiHF7g3yJ1+F14K4dHGGZ5XzkaR9Rv4iL/AFedxPFrB4WdbstPV7Gxh6XNqqJ0GGEMaGjg0Bo8l81lU2KN0jjZrAXHyXqqR0i41YNpWnV1nydzeQPivj/DcHPH4uNJdXd+nVnVYiqqFJy7bFJxCtdNK+V3FxJ/Yei8FhZX26EFCKhFaLQ4+Tu7ssOF1OeMdo0K3FXcLqsj9eDtD48lYlxXE8NyKzts9TSqRsyAxiDLJccHC/nzWip/GIM0d+bdfLn+igF0vC6/Ow6vutGbFN3iERF6ZcIiIAiIgCIiAIiIAiIgCIiAIiIAiIgCIiAIiIDC7BszhXs1LHH9YjO/8btT+3kFz3YzCPaKptxdkdpHeIPVB8xfyXV1879scdmlDCRfm/ovqe/wqjvVfwNbEq9kET5X+60E+J5Ad5K43XVz55Xyv955uewdgHcFZtv8AHt7J7Ow9Rmrrc39ngP1VRXrey/C/8XD86oven+i6fPc1OI4nmTyLZGURF1x5ZhWHC6vOyx94aHw5Kvr2o6kxvDuXA+C87iGFWIpWS1WqKTjdFmIvpyVXqoMjy3s4eHJWdjgRccCovHKfg8eB/ReBwivyq3Ll1/cw0nZ2ZEIiLsDZCIiAIiIAiIgCIiAIiIAiIgCIiAIiIAiIgCIpPZrCDVVLI/qg5nn7o1PrwWHEVo0KUqs9krl4Qc5KK6l+2FwfcUwc4deXrnw+qP181sbWY6KWAkEbx/VZ483W7AFLve1jSSQ1rRcnkAP9guR7R42aucyfUHVjHY3/AHOq+X8Kwk+McQliKq91O7+iOjxNVYSgoR36fUiy4k3JJJ1J70RF9VWisjmmERFJAREQEtgtZ/2z/D+yk5oQ5paeYVXY8ggjiNVZaOqEjA4cefiFynFcK6NRV4fH1NapHK8yK1IwtJaeI0WFJ43TWcHjgdD4qLXRYWuq9KM18fUzxldXMoiLZLBERAEREAREQBERAEREAREQBERAEREAXSej7Bt1AZnDrym404Rj3R5m59Fz/DadkkrGyPaxlxmc42AaDc6nt4ea6dU7W0UULjHLE4tbZrGuBJIGgsPJcf7UVa86ccLQi3m3sun3PV4dGCk6s3tsQvSDj9h7Kw6nWS3Icm+aoK9aqqfK90jzdzjcnvXmvc4Vw+OAw0aS33b82aeJruvUcn8AiIvUNYIiIAiIgC3MMq92+x912h7u9aawsValGrBwlsyGrqxaKqAPYW9vDx5KsubY2PEaKZw3Em5LPcARpc8xyWliuQvzMcDfjY814fDOZh6sqE1p0/vmYqd07M0kRF0JmCIiAIiIAiIgCIiAIpDAMDkrZ2wRloc4E3de1h4K3f8ABmt/raf1f+ywzr04O0mXjTlLYoKK3450ZVVHA+eSSEtZYkNLr8bcx3qoK0KkaivFkSi46MIiLJYqEREBhES6AyiIgCLCFAZRZjZmcGjiSGjxJsPmr3J0OVoBO8gNgTYF1zpw4LHOrCn4mXjBy2KGi3sHweSpqWUrbNkeXN6+gBa1znA27mFbu1WyU2HOjZK5jjIHOGS/BpA1uO9S5xUlHq9SMrtchEWFlXKmEWVhNSTKLCyhARYRAZRFhAZREQBERAe9FXSwPEkTyx4vZzeK7L0U4pNUUkjpnukcJC0Fx5ZRp8VxIrsnQx/ycv8Aan/K1aOOinTv10NjDt5rFJqMZqanEHUk00rqd9S+J0eawyb0gAW14AKybSbObP4e9sc8dSHPaXDLLO7QG3EP01VPpf8ArP8A7j//ALOXUdttoXU0sbRRmpzNJzZb5dbZeBWGreMoxjpddHYvCzTb/koGDbM0WI4gY6UyspWsD3XLs1+YBcSRe6l8Ww/Z2mldTSsqGyN+t9ORe1xZwOo1HAWUK3G64Yi6ppaZ0b8gLod3oYxoTl0JBPZqug4NUR4vC9tXRmMtIHXaRckcY3EBwtZKrlBpt6eTV/uIJSVlv6HPdgNh21+eacuZBHobGxc613DNyAHNT2G4Ds/WyOpqfftlAOV2eUXtxLcxs7zUp0exsdQ1lHG67mSVEYN9SHNysJ9LKqdHey9WzEonPikjbDmL3OaQPcLLAnjcm/kkpuTm8zVtkFG2VWvfc9tnNgIziU1HVBz2sZnaWuczMCRZ12ns+SiK3AoGYz7GGncb+KLLndfI4NuM178yui0uJRu2gkaCLinbH4uDiSPIEKuV2zdU7aASiJ+7M8U2e3VyNa25zeVlMK0szzP8P6iVNW93ufOO7D0UOK0VIxjxDO15kBmkJNg61nF1xwHBSNTslgMdY2icycTuALfppy3rXsM2a3I8Vs7S1DXbQYe0HVjXA/xNkI+SmZsfpW4qKV8LRO5jSyfK25uHEMvxHA+qwynUyx1e1/13MkYxu9tzn2K9HVsTjo4XndvbvS51iY2A9a/ab2A8bqWr8C2eo5RSz750pyguzymxPAuLSA3jyUhhbn0+0EjJ3l5li+ic/KNOIY0Dnx07lVtudlqt+JylkUjxM5pY5rSW2IDdXcBa3NZozlOSjKVla99rmNxSV0r6mNs9hxQTQSROc6CSRgFzctdmBAv9YEc12OuxRkLomv03rt20/etcA+NlRuk2UR0tFA4gyb2E68bN94+unmtzpelc2iY5ps5s0bmkcQQbgrXletkUvNGWNqeaxF4rs+aXH6SoYPop3vPcJDE9rx3XBBHmtHps/p6b+zk/zN/ZXnZvEYsSpYJzq9jg49rZWCx9Qfiqt0m4U6qxGggAvnDw7uZnYX/4bq1Ko+bHNvFNfIipD/W8vWx47JdHNFJSQyVjX72YktG9ezQglrcrTxytufNUfaLZ51PXPpGAnrtEQN7lr/c1Pfpddd2mo4Xy0o9rhp/ZXtl3bnMu4iwbcEggZQ4d91F7eUMbamixEWLGSMZI4WIyE9VxPYL/ABV6WIlnu3vf7FZ0k1otiJm2HwvDoGyYg975HcGsc4XdzDWs427Sq9jkWDybn2ISh7pWska8yf0ZOts17dmhVo6WsAqKh0FRA10sbWFjgzrZbuuHgDkeBt2Bc+psLnilhfJFIxpljALmFoJzDQXWaj70c7m79jHU0eVLQs+3+xcFNPSQ0jHB1RnBDpHvu7NGB7xNvfKla7ZHBsNjj9uM0kr/ALLpPMhrCAAO1SXSBUtixLCpH6Na6QkngBmj18lGdLmB1Es8M0Ub5GZMnUaXWOYkcO249FhhUlLJGUrLXUvKKWZpdiP2w2Epo6QV1C5xgs1xaXF3VOmYF2otfUeKnNnejSgqaGKZzZBLJHmzCaSwcQRfLey+n0xotmnQz9WR0crQ08Q6aVzmt8QHj0X1PjLqPB6Gob9R0Vx2sJIcO/qk+dlDqVHHLF9dH3LKMU7tdCu7DbEQVE1XDVscX09gAJHs1u7XqkXBsD5qr4Rg/tFcymbezpCzwjaSXH8oOq7rh1BCZZK6IgiphjvbgcuYtd6Ot5BUbopwgb6prH2AY58bXEgAdYl5v4AeivHEytOV+3zKul4V/bHttL0bULaWd1I1/tEIBI3z3cAHFpa42uWn4qodHmAwVtYYZ2lzN0+SzXuaczXMA1aQfrFdS2cp4WVFS4VcM5qXZ9217biwtoAdbMAHkqpsXhHsmPzw26oilcz8DnRub87eSrTrSySi3ra6JlTWaLKPtXh0dNXTwRAiONwa0FxcbZGnUnU6kqKVs24wKqfiNS9sEzmF4Ic2NxBG7YLg27iqmRY2PHgvRpSzQWpqzjZsKcwLbWsoWGOBzGtc7Oc0Ycc1gOJ8FBoryipK0kVTa1RstxKQT+0AjeZzLe2mcuze72XKs3/FbE/6yL+4aqgirKlCXiRKk1syxDpArvaPas0e9ybu+6bYsve1vFbFf0n4lMws3kbAdCY4g0kHvN7eVlVUUcmn+VE55dzdwnGp6WTeQSOY/mRqCOxwOh81P1HSjib25d5G24sXMiaHHzN7HwsqksqZUoSd2iFOS2Z7Q10rJBK17hIDmz31zdt1aB0rYnly54r/AGty3N+3wVRRJU4S8SCk1szfgx+obUirz5p2nNmeAdbEajhwK9K/aWonqW1b3N37cmVzWgAZPd6vBRaKcke3kRdkvjW1dVWSRyyubvI/cexgYRrfl3qWg6U8TYzLvI3cg50LS4eYsD5gqpLKq6MGrNInPK97m7iONT1E2+meXyAggm1hY3AAAsBfkpHHduKytj3U7mFlw6wjDTcd4UAity46abbDM+5M4BtbV0IeKd7Wh5DnBzA4XAtcX4G1h5Lcl6RK90zJy6Iysa5jTuW6NcQTp5KtLKh0oN3aGZrS5s4ticlVM6aYh0jrXNgBoLAAcgpKXbOsfSijc5joA0MAMbS6w4dbuUIilwi7K2wzPuWHBtvsQpWhkct2DQNkYHgDsHMeq+cb26rKzIJXR5WOEjQyMN644E3ufK6gFhRyoXzW1Jzy2uS2P7UVNcWGocxxjDg3KwNsHWvw/CFI4Z0kYjTsDGyNe0aASMDyP4tD6lVlEdKDVmtCM8t7kpje09XWkGokLgODQA1o7w1vPvN19Ve1NTLSspHOYYWWygMAOnC7ufFRKwpUIqyS2GZlhwnb2vpYRBFIzdtvYOjDiATcgE8teC8ods6tlM+lY5jYX58wEYzHeEl/W4i9yoRFHKh2GeXc2MMxGSmlZPEQ2Rhu02B5WsRzFipk7fV3tAqs0W+DDFm3TfcJB1HM3CrywplTjJ3aCk11LcelXEzpvIv7hqqckhcS48SST4k3KwiQpxh4VYOTe7CIiuVCIiAIiIAiIgCIiAIiIAsFZRAYCyiIAiIgCIiAIiIAiIgCIiAIiIAiIgCIiA//2Q=="/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14" descr="data:image/jpeg;base64,/9j/4AAQSkZJRgABAQAAAQABAAD/2wCEAAkGBhAQEBQREhQQFBIVGBQSFRUUEBQWGRcTGBQYGBUWFBQXHCYeGBkjGRUUIC8gIycpLCwtFR4xNTAqNSYrLCkBCQoKDgwOGg8PGiwkHyQ1LC0pKikpLCwsLywsLC0pMCwqLCwsKSwsLCwsLCwpLCwsLCksLCwsKSwsLCwsLCwpLP/AABEIAMIA/gMBIgACEQEDEQH/xAAcAAEAAgMBAQEAAAAAAAAAAAAABQYBBAcDAgj/xABEEAABAwIDBAcECAIIBwAAAAABAAIDBBEFEiEGEzFBByJRYXGBkRQyobEjQlJicpLB0YLwM1Nzk6KywuEXNDVDRISz/8QAGwEBAAIDAQEAAAAAAAAAAAAAAAECAwQGBQf/xAAzEQACAQIEBAMGBgMBAAAAAAAAAQIDEQQSITEFE0FRMmFxBiKBkcHhQlKhsdHwFCPxFf/aAAwDAQACEQMRAD8ApSLKLqTxQiIgCIiAIiIAiIgCIpDB8Bmqy4Rbu7bXDn5TY8wLcFiq1YUYudR2S6loxcnZbkeilcW2YqaVofK0ZTpma7MAfvaaKJUUMRSrwz0pJruiZQlB2krGURFmKBEXpT07pDZouf54lVlJRV29AeaLanw2RgLnZbD7y1VWnVhUV4O6ITT2CIiyEhERAEREAREQBERAEREAREQBERAEREAREQBERAFtYViT6eZsrOLTqO1vMHtWqix1acasHCauno0WjJxd0dpp5o6mEOsHMkbwPYRqCuZbVbNGjku25id7p+z90qf6NsUuJKcnh9IzwOjh66+at+KYcyoidE8aOHoeRC+XUcTU4DxCVJu9O+q8ns/U6OVOONoKf4jiiytjEaB0Eron+8028RyI8Vrr6lCcZxUovRq6ObkrOzPunhL3Bo4n4d6slLStjblHme0rwwuj3bbn3nanu7l94lPkjJ5nQea5XH4uWLqqjT2vb18zVnLM7IicVrM77D3W6efatJEXT0KMaEFTjsjYSsrBERZiQiIgCIiAIiIAiIgCIiAIiIAiIgCIiAIiIAiIgCIiAl9kazdVsJ5Oduz4O0HxsuuriNC/LNE7skjI8Q8WXbv5/n0XzX2zpZa9Op3TT+H/AE6HhEnklEo3SRhIsyoHEfRv8NS0+uip+F0+eQdg1K67jGFe1QvguGl9mhxF8rrixt3LXwfojjiB3k73E2vkYG+hN/kt/gPEJT4bKjf3o6L0av8AyanEsNJ1LwW5TCofHZdWt8Su0Q9HtE0ah7u9zz/psF7HYHDibup43kfbBd81s4GlyKyqT6HmQwM07s/Payv0E/o9ws/+JTjwYAfULQqeinDH8InsPayZ4t5E2+C6L/0KfZmf/FkcMRdWxDoUjsdxUSA8hKxrv8TbfJU3GujyvpbuMe8YPrRdbzLeIWxDE0p6JmKVKcehW0RFsGIIiIAiIgCIiAIiIAiIgCIiAIiIAiLBKAysKw4BsJW1mrIyxn25AWjyB1K6HhHRhQUg3lU8SuGv0hDIx/Dz81rVMTTp6bvyMsKUpHKcMwWpqnZYIpJD2tb1R4vPVHqr1g/QzM6xqZhGPsxjMfzO0HoVaazpJwylGSNwfbQNhaMvqNFVcR6aJ3G0EEbBydI4vP5W2HxWs6mIqeCNkZslKHidy64fsDQUjC5sQc8AnPJ13XA468F4BUDBNsMQrayNkkzt3cuc1jQ0FoHPnxsugL537V5o16cZu7s3839j3OGtODcUA6xv2ar6b0lULm5mGR47oyPmtPFZ93BK/wCzHI70aSuX4Cfordht5WCcBjKGGq1V0cV+9/oavF68qWXL5nV39JdPyjmP5R+qja7phiidl9nkPO+8b+ypZURjzNWu8Quk4fV51dQqbO54UMXVbs2dKj6aqU+9BUDwLD/qC36bpcw5/vOlYex0R+bbhcRWF0jwNJ7GwsTM/RmH7XUNRYRVELieDc4BJ7ADYlS4IK/LjmA8bHxUxg+1tbSW3Mzw0fUcczfyngPCywT4f1izLHFfmR2Lano8pa4FwG6m5SMFr/jbzC4ztDs5PQy7uZv4Xj3Xj7p7e5dG2c6YWPIZVsEZ4bxly3xc3i1XTEcOpcRpix2WSN46rmkGx5Oa7kVjhVq4d5ZrQtKEKqvHc/OSLex7CjSVMtOTmMbsubtFrg+h+C0V7CaaTRotWdmERFJAREQBERAEREAREQBYW1R4c+XUZWsHF7zlaPPn4BTFNiNFR6xR+1TcpJRaJp+5Fxd4kqkpW21LKNzGz+w1XWdYN3UPOWUFrbfdB1d8laKZ+B4XrmNbUDmA14aexvBjfie9UrGNpqur0mlcW8mN6rB4MGlvG6i1hdOc/G9Oy+pdTUfCvmXnFul2sl6sLY4GcrDM634joPRU+uxGWd2aZ75D95xPp2LWWVkhShDworKcpbsIiLKULj0aUV5ZJeTWhg8XG/y+a6Iq5sJh26pGk+9ITIfkPgFYl8X9oMSsRj6klstF8DrsDT5dGKfXX5kBt1WbuikHOS0Y8zr8AufYFLq5vbr+inekjEs0rIAdGDM78TuXoPiqpQT5JGnvsfArtuC8PceEtNay97+DwOKVObVaXTQs60MYivGT2EFb6+JY8zSO0ELzsPU5VWM+zPCTsyqLKy9liR2aLC+hXvqbwREUgKZ2a2tqKB+aI3YT1oz7rhz8D3hQyKsoqSs0Sm07oktpMUbVVctQ0ECRwcAeI6oBHqPio1YWVKSikl0DbbuwiIpICIiAIiIAiIgCIiA+pJXOtck20A5DwC+URAEREAREQBe+HUZmmjiHF7g3yJ1+F14K4dHGGZ5XzkaR9Rv4iL/AFedxPFrB4WdbstPV7Gxh6XNqqJ0GGEMaGjg0Bo8l81lU2KN0jjZrAXHyXqqR0i41YNpWnV1nydzeQPivj/DcHPH4uNJdXd+nVnVYiqqFJy7bFJxCtdNK+V3FxJ/Yei8FhZX26EFCKhFaLQ4+Tu7ssOF1OeMdo0K3FXcLqsj9eDtD48lYlxXE8NyKzts9TSqRsyAxiDLJccHC/nzWip/GIM0d+bdfLn+igF0vC6/Ow6vutGbFN3iERF6ZcIiIAiIgCIiAIiIAiIgCIiAIiIAiIgCIiAIiIDC7BszhXs1LHH9YjO/8btT+3kFz3YzCPaKptxdkdpHeIPVB8xfyXV1879scdmlDCRfm/ovqe/wqjvVfwNbEq9kET5X+60E+J5Ad5K43XVz55Xyv955uewdgHcFZtv8AHt7J7Ow9Rmrrc39ngP1VRXrey/C/8XD86oven+i6fPc1OI4nmTyLZGURF1x5ZhWHC6vOyx94aHw5Kvr2o6kxvDuXA+C87iGFWIpWS1WqKTjdFmIvpyVXqoMjy3s4eHJWdjgRccCovHKfg8eB/ReBwivyq3Ll1/cw0nZ2ZEIiLsDZCIiAIiIAiIgCIiAIiIAiIgCIiAIiIAiIgCIpPZrCDVVLI/qg5nn7o1PrwWHEVo0KUqs9krl4Qc5KK6l+2FwfcUwc4deXrnw+qP181sbWY6KWAkEbx/VZ483W7AFLve1jSSQ1rRcnkAP9guR7R42aucyfUHVjHY3/AHOq+X8Kwk+McQliKq91O7+iOjxNVYSgoR36fUiy4k3JJJ1J70RF9VWisjmmERFJAREQEtgtZ/2z/D+yk5oQ5paeYVXY8ggjiNVZaOqEjA4cefiFynFcK6NRV4fH1NapHK8yK1IwtJaeI0WFJ43TWcHjgdD4qLXRYWuq9KM18fUzxldXMoiLZLBERAEREAREQBERAEREAREQBERAEREAXSej7Bt1AZnDrym404Rj3R5m59Fz/DadkkrGyPaxlxmc42AaDc6nt4ea6dU7W0UULjHLE4tbZrGuBJIGgsPJcf7UVa86ccLQi3m3sun3PV4dGCk6s3tsQvSDj9h7Kw6nWS3Icm+aoK9aqqfK90jzdzjcnvXmvc4Vw+OAw0aS33b82aeJruvUcn8AiIvUNYIiIAiIgC3MMq92+x912h7u9aawsValGrBwlsyGrqxaKqAPYW9vDx5KsubY2PEaKZw3Em5LPcARpc8xyWliuQvzMcDfjY814fDOZh6sqE1p0/vmYqd07M0kRF0JmCIiAIiIAiIgCIiAIpDAMDkrZ2wRloc4E3de1h4K3f8ABmt/raf1f+ywzr04O0mXjTlLYoKK3450ZVVHA+eSSEtZYkNLr8bcx3qoK0KkaivFkSi46MIiLJYqEREBhES6AyiIgCLCFAZRZjZmcGjiSGjxJsPmr3J0OVoBO8gNgTYF1zpw4LHOrCn4mXjBy2KGi3sHweSpqWUrbNkeXN6+gBa1znA27mFbu1WyU2HOjZK5jjIHOGS/BpA1uO9S5xUlHq9SMrtchEWFlXKmEWVhNSTKLCyhARYRAZRFhAZREQBERAe9FXSwPEkTyx4vZzeK7L0U4pNUUkjpnukcJC0Fx5ZRp8VxIrsnQx/ycv8Aan/K1aOOinTv10NjDt5rFJqMZqanEHUk00rqd9S+J0eawyb0gAW14AKybSbObP4e9sc8dSHPaXDLLO7QG3EP01VPpf8ArP8A7j//ALOXUdttoXU0sbRRmpzNJzZb5dbZeBWGreMoxjpddHYvCzTb/koGDbM0WI4gY6UyspWsD3XLs1+YBcSRe6l8Ww/Z2mldTSsqGyN+t9ORe1xZwOo1HAWUK3G64Yi6ppaZ0b8gLod3oYxoTl0JBPZqug4NUR4vC9tXRmMtIHXaRckcY3EBwtZKrlBpt6eTV/uIJSVlv6HPdgNh21+eacuZBHobGxc613DNyAHNT2G4Ds/WyOpqfftlAOV2eUXtxLcxs7zUp0exsdQ1lHG67mSVEYN9SHNysJ9LKqdHey9WzEonPikjbDmL3OaQPcLLAnjcm/kkpuTm8zVtkFG2VWvfc9tnNgIziU1HVBz2sZnaWuczMCRZ12ns+SiK3AoGYz7GGncb+KLLndfI4NuM178yui0uJRu2gkaCLinbH4uDiSPIEKuV2zdU7aASiJ+7M8U2e3VyNa25zeVlMK0szzP8P6iVNW93ufOO7D0UOK0VIxjxDO15kBmkJNg61nF1xwHBSNTslgMdY2icycTuALfppy3rXsM2a3I8Vs7S1DXbQYe0HVjXA/xNkI+SmZsfpW4qKV8LRO5jSyfK25uHEMvxHA+qwynUyx1e1/13MkYxu9tzn2K9HVsTjo4XndvbvS51iY2A9a/ab2A8bqWr8C2eo5RSz750pyguzymxPAuLSA3jyUhhbn0+0EjJ3l5li+ic/KNOIY0Dnx07lVtudlqt+JylkUjxM5pY5rSW2IDdXcBa3NZozlOSjKVla99rmNxSV0r6mNs9hxQTQSROc6CSRgFzctdmBAv9YEc12OuxRkLomv03rt20/etcA+NlRuk2UR0tFA4gyb2E68bN94+unmtzpelc2iY5ps5s0bmkcQQbgrXletkUvNGWNqeaxF4rs+aXH6SoYPop3vPcJDE9rx3XBBHmtHps/p6b+zk/zN/ZXnZvEYsSpYJzq9jg49rZWCx9Qfiqt0m4U6qxGggAvnDw7uZnYX/4bq1Ko+bHNvFNfIipD/W8vWx47JdHNFJSQyVjX72YktG9ezQglrcrTxytufNUfaLZ51PXPpGAnrtEQN7lr/c1Pfpddd2mo4Xy0o9rhp/ZXtl3bnMu4iwbcEggZQ4d91F7eUMbamixEWLGSMZI4WIyE9VxPYL/ABV6WIlnu3vf7FZ0k1otiJm2HwvDoGyYg975HcGsc4XdzDWs427Sq9jkWDybn2ISh7pWska8yf0ZOts17dmhVo6WsAqKh0FRA10sbWFjgzrZbuuHgDkeBt2Bc+psLnilhfJFIxpljALmFoJzDQXWaj70c7m79jHU0eVLQs+3+xcFNPSQ0jHB1RnBDpHvu7NGB7xNvfKla7ZHBsNjj9uM0kr/ALLpPMhrCAAO1SXSBUtixLCpH6Na6QkngBmj18lGdLmB1Es8M0Ub5GZMnUaXWOYkcO249FhhUlLJGUrLXUvKKWZpdiP2w2Epo6QV1C5xgs1xaXF3VOmYF2otfUeKnNnejSgqaGKZzZBLJHmzCaSwcQRfLey+n0xotmnQz9WR0crQ08Q6aVzmt8QHj0X1PjLqPB6Gob9R0Vx2sJIcO/qk+dlDqVHHLF9dH3LKMU7tdCu7DbEQVE1XDVscX09gAJHs1u7XqkXBsD5qr4Rg/tFcymbezpCzwjaSXH8oOq7rh1BCZZK6IgiphjvbgcuYtd6Ot5BUbopwgb6prH2AY58bXEgAdYl5v4AeivHEytOV+3zKul4V/bHttL0bULaWd1I1/tEIBI3z3cAHFpa42uWn4qodHmAwVtYYZ2lzN0+SzXuaczXMA1aQfrFdS2cp4WVFS4VcM5qXZ9217biwtoAdbMAHkqpsXhHsmPzw26oilcz8DnRub87eSrTrSySi3ra6JlTWaLKPtXh0dNXTwRAiONwa0FxcbZGnUnU6kqKVs24wKqfiNS9sEzmF4Ic2NxBG7YLg27iqmRY2PHgvRpSzQWpqzjZsKcwLbWsoWGOBzGtc7Oc0Ycc1gOJ8FBoryipK0kVTa1RstxKQT+0AjeZzLe2mcuze72XKs3/FbE/6yL+4aqgirKlCXiRKk1syxDpArvaPas0e9ybu+6bYsve1vFbFf0n4lMws3kbAdCY4g0kHvN7eVlVUUcmn+VE55dzdwnGp6WTeQSOY/mRqCOxwOh81P1HSjib25d5G24sXMiaHHzN7HwsqksqZUoSd2iFOS2Z7Q10rJBK17hIDmz31zdt1aB0rYnly54r/AGty3N+3wVRRJU4S8SCk1szfgx+obUirz5p2nNmeAdbEajhwK9K/aWonqW1b3N37cmVzWgAZPd6vBRaKcke3kRdkvjW1dVWSRyyubvI/cexgYRrfl3qWg6U8TYzLvI3cg50LS4eYsD5gqpLKq6MGrNInPK97m7iONT1E2+meXyAggm1hY3AAAsBfkpHHduKytj3U7mFlw6wjDTcd4UAity46abbDM+5M4BtbV0IeKd7Wh5DnBzA4XAtcX4G1h5Lcl6RK90zJy6Iysa5jTuW6NcQTp5KtLKh0oN3aGZrS5s4ticlVM6aYh0jrXNgBoLAAcgpKXbOsfSijc5joA0MAMbS6w4dbuUIilwi7K2wzPuWHBtvsQpWhkct2DQNkYHgDsHMeq+cb26rKzIJXR5WOEjQyMN644E3ufK6gFhRyoXzW1Jzy2uS2P7UVNcWGocxxjDg3KwNsHWvw/CFI4Z0kYjTsDGyNe0aASMDyP4tD6lVlEdKDVmtCM8t7kpje09XWkGokLgODQA1o7w1vPvN19Ve1NTLSspHOYYWWygMAOnC7ufFRKwpUIqyS2GZlhwnb2vpYRBFIzdtvYOjDiATcgE8teC8ods6tlM+lY5jYX58wEYzHeEl/W4i9yoRFHKh2GeXc2MMxGSmlZPEQ2Rhu02B5WsRzFipk7fV3tAqs0W+DDFm3TfcJB1HM3CrywplTjJ3aCk11LcelXEzpvIv7hqqckhcS48SST4k3KwiQpxh4VYOTe7CIiuVCIiAIiIAiIgCIiAIiIAsFZRAYCyiIAiIgCIiAIiIAiIgCIiAIiIAiIgCIiA//2Q=="/>
          <p:cNvSpPr>
            <a:spLocks noChangeAspect="1" noChangeArrowheads="1"/>
          </p:cNvSpPr>
          <p:nvPr/>
        </p:nvSpPr>
        <p:spPr bwMode="auto">
          <a:xfrm>
            <a:off x="284285" y="271096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6" descr="data:image/jpeg;base64,/9j/4AAQSkZJRgABAQAAAQABAAD/2wCEAAkGBhAQEBQREhQQFBIVGBQSFRUUEBQWGRcTGBQYGBUWFBQXHCYeGBkjGRUUIC8gIycpLCwtFR4xNTAqNSYrLCkBCQoKDgwOGg8PGiwkHyQ1LC0pKikpLCwsLywsLC0pMCwqLCwsKSwsLCwsLCwpLCwsLCksLCwsKSwsLCwsLCwpLP/AABEIAMIA/gMBIgACEQEDEQH/xAAcAAEAAgMBAQEAAAAAAAAAAAAABQYBBAcDAgj/xABEEAABAwIDBAcECAIIBwAAAAABAAIDBBEFEiEGEzFBByJRYXGBkRQyobEjQlJicpLB0YLwM1Nzk6KywuEXNDVDRISz/8QAGwEBAAIDAQEAAAAAAAAAAAAAAAECAwQGBQf/xAAzEQACAQIEBAMGBgMBAAAAAAAAAQIDEQQSITEFE0FRMmFxBiKBkcHhQlKhsdHwFCPxFf/aAAwDAQACEQMRAD8ApSLKLqTxQiIgCIiAIiIAiIgCIpDB8Bmqy4Rbu7bXDn5TY8wLcFiq1YUYudR2S6loxcnZbkeilcW2YqaVofK0ZTpma7MAfvaaKJUUMRSrwz0pJruiZQlB2krGURFmKBEXpT07pDZouf54lVlJRV29AeaLanw2RgLnZbD7y1VWnVhUV4O6ITT2CIiyEhERAEREAREQBERAEREAREQBERAEREAREQBERAFtYViT6eZsrOLTqO1vMHtWqix1acasHCauno0WjJxd0dpp5o6mEOsHMkbwPYRqCuZbVbNGjku25id7p+z90qf6NsUuJKcnh9IzwOjh66+at+KYcyoidE8aOHoeRC+XUcTU4DxCVJu9O+q8ns/U6OVOONoKf4jiiytjEaB0Eron+8028RyI8Vrr6lCcZxUovRq6ObkrOzPunhL3Bo4n4d6slLStjblHme0rwwuj3bbn3nanu7l94lPkjJ5nQea5XH4uWLqqjT2vb18zVnLM7IicVrM77D3W6efatJEXT0KMaEFTjsjYSsrBERZiQiIgCIiAIiIAiIgCIiAIiIAiIgCIiAIiIAiIgCIiAl9kazdVsJ5Oduz4O0HxsuuriNC/LNE7skjI8Q8WXbv5/n0XzX2zpZa9Op3TT+H/AE6HhEnklEo3SRhIsyoHEfRv8NS0+uip+F0+eQdg1K67jGFe1QvguGl9mhxF8rrixt3LXwfojjiB3k73E2vkYG+hN/kt/gPEJT4bKjf3o6L0av8AyanEsNJ1LwW5TCofHZdWt8Su0Q9HtE0ah7u9zz/psF7HYHDibup43kfbBd81s4GlyKyqT6HmQwM07s/Payv0E/o9ws/+JTjwYAfULQqeinDH8InsPayZ4t5E2+C6L/0KfZmf/FkcMRdWxDoUjsdxUSA8hKxrv8TbfJU3GujyvpbuMe8YPrRdbzLeIWxDE0p6JmKVKcehW0RFsGIIiIAiIgCIiAIiIAiIgCIiAIiIAiLBKAysKw4BsJW1mrIyxn25AWjyB1K6HhHRhQUg3lU8SuGv0hDIx/Dz81rVMTTp6bvyMsKUpHKcMwWpqnZYIpJD2tb1R4vPVHqr1g/QzM6xqZhGPsxjMfzO0HoVaazpJwylGSNwfbQNhaMvqNFVcR6aJ3G0EEbBydI4vP5W2HxWs6mIqeCNkZslKHidy64fsDQUjC5sQc8AnPJ13XA468F4BUDBNsMQrayNkkzt3cuc1jQ0FoHPnxsugL537V5o16cZu7s3839j3OGtODcUA6xv2ar6b0lULm5mGR47oyPmtPFZ93BK/wCzHI70aSuX4Cfordht5WCcBjKGGq1V0cV+9/oavF68qWXL5nV39JdPyjmP5R+qja7phiidl9nkPO+8b+ypZURjzNWu8Quk4fV51dQqbO54UMXVbs2dKj6aqU+9BUDwLD/qC36bpcw5/vOlYex0R+bbhcRWF0jwNJ7GwsTM/RmH7XUNRYRVELieDc4BJ7ADYlS4IK/LjmA8bHxUxg+1tbSW3Mzw0fUcczfyngPCywT4f1izLHFfmR2Lano8pa4FwG6m5SMFr/jbzC4ztDs5PQy7uZv4Xj3Xj7p7e5dG2c6YWPIZVsEZ4bxly3xc3i1XTEcOpcRpix2WSN46rmkGx5Oa7kVjhVq4d5ZrQtKEKqvHc/OSLex7CjSVMtOTmMbsubtFrg+h+C0V7CaaTRotWdmERFJAREQBERAEREAREQBYW1R4c+XUZWsHF7zlaPPn4BTFNiNFR6xR+1TcpJRaJp+5Fxd4kqkpW21LKNzGz+w1XWdYN3UPOWUFrbfdB1d8laKZ+B4XrmNbUDmA14aexvBjfie9UrGNpqur0mlcW8mN6rB4MGlvG6i1hdOc/G9Oy+pdTUfCvmXnFul2sl6sLY4GcrDM634joPRU+uxGWd2aZ75D95xPp2LWWVkhShDworKcpbsIiLKULj0aUV5ZJeTWhg8XG/y+a6Iq5sJh26pGk+9ITIfkPgFYl8X9oMSsRj6klstF8DrsDT5dGKfXX5kBt1WbuikHOS0Y8zr8AufYFLq5vbr+inekjEs0rIAdGDM78TuXoPiqpQT5JGnvsfArtuC8PceEtNay97+DwOKVObVaXTQs60MYivGT2EFb6+JY8zSO0ELzsPU5VWM+zPCTsyqLKy9liR2aLC+hXvqbwREUgKZ2a2tqKB+aI3YT1oz7rhz8D3hQyKsoqSs0Sm07oktpMUbVVctQ0ECRwcAeI6oBHqPio1YWVKSikl0DbbuwiIpICIiAIiIAiIgCIiA+pJXOtck20A5DwC+URAEREAREQBe+HUZmmjiHF7g3yJ1+F14K4dHGGZ5XzkaR9Rv4iL/AFedxPFrB4WdbstPV7Gxh6XNqqJ0GGEMaGjg0Bo8l81lU2KN0jjZrAXHyXqqR0i41YNpWnV1nydzeQPivj/DcHPH4uNJdXd+nVnVYiqqFJy7bFJxCtdNK+V3FxJ/Yei8FhZX26EFCKhFaLQ4+Tu7ssOF1OeMdo0K3FXcLqsj9eDtD48lYlxXE8NyKzts9TSqRsyAxiDLJccHC/nzWip/GIM0d+bdfLn+igF0vC6/Ow6vutGbFN3iERF6ZcIiIAiIgCIiAIiIAiIgCIiAIiIAiIgCIiAIiIDC7BszhXs1LHH9YjO/8btT+3kFz3YzCPaKptxdkdpHeIPVB8xfyXV1879scdmlDCRfm/ovqe/wqjvVfwNbEq9kET5X+60E+J5Ad5K43XVz55Xyv955uewdgHcFZtv8AHt7J7Ow9Rmrrc39ngP1VRXrey/C/8XD86oven+i6fPc1OI4nmTyLZGURF1x5ZhWHC6vOyx94aHw5Kvr2o6kxvDuXA+C87iGFWIpWS1WqKTjdFmIvpyVXqoMjy3s4eHJWdjgRccCovHKfg8eB/ReBwivyq3Ll1/cw0nZ2ZEIiLsDZCIiAIiIAiIgCIiAIiIAiIgCIiAIiIAiIgCIpPZrCDVVLI/qg5nn7o1PrwWHEVo0KUqs9krl4Qc5KK6l+2FwfcUwc4deXrnw+qP181sbWY6KWAkEbx/VZ483W7AFLve1jSSQ1rRcnkAP9guR7R42aucyfUHVjHY3/AHOq+X8Kwk+McQliKq91O7+iOjxNVYSgoR36fUiy4k3JJJ1J70RF9VWisjmmERFJAREQEtgtZ/2z/D+yk5oQ5paeYVXY8ggjiNVZaOqEjA4cefiFynFcK6NRV4fH1NapHK8yK1IwtJaeI0WFJ43TWcHjgdD4qLXRYWuq9KM18fUzxldXMoiLZLBERAEREAREQBERAEREAREQBERAEREAXSej7Bt1AZnDrym404Rj3R5m59Fz/DadkkrGyPaxlxmc42AaDc6nt4ea6dU7W0UULjHLE4tbZrGuBJIGgsPJcf7UVa86ccLQi3m3sun3PV4dGCk6s3tsQvSDj9h7Kw6nWS3Icm+aoK9aqqfK90jzdzjcnvXmvc4Vw+OAw0aS33b82aeJruvUcn8AiIvUNYIiIAiIgC3MMq92+x912h7u9aawsValGrBwlsyGrqxaKqAPYW9vDx5KsubY2PEaKZw3Em5LPcARpc8xyWliuQvzMcDfjY814fDOZh6sqE1p0/vmYqd07M0kRF0JmCIiAIiIAiIgCIiAIpDAMDkrZ2wRloc4E3de1h4K3f8ABmt/raf1f+ywzr04O0mXjTlLYoKK3450ZVVHA+eSSEtZYkNLr8bcx3qoK0KkaivFkSi46MIiLJYqEREBhES6AyiIgCLCFAZRZjZmcGjiSGjxJsPmr3J0OVoBO8gNgTYF1zpw4LHOrCn4mXjBy2KGi3sHweSpqWUrbNkeXN6+gBa1znA27mFbu1WyU2HOjZK5jjIHOGS/BpA1uO9S5xUlHq9SMrtchEWFlXKmEWVhNSTKLCyhARYRAZRFhAZREQBERAe9FXSwPEkTyx4vZzeK7L0U4pNUUkjpnukcJC0Fx5ZRp8VxIrsnQx/ycv8Aan/K1aOOinTv10NjDt5rFJqMZqanEHUk00rqd9S+J0eawyb0gAW14AKybSbObP4e9sc8dSHPaXDLLO7QG3EP01VPpf8ArP8A7j//ALOXUdttoXU0sbRRmpzNJzZb5dbZeBWGreMoxjpddHYvCzTb/koGDbM0WI4gY6UyspWsD3XLs1+YBcSRe6l8Ww/Z2mldTSsqGyN+t9ORe1xZwOo1HAWUK3G64Yi6ppaZ0b8gLod3oYxoTl0JBPZqug4NUR4vC9tXRmMtIHXaRckcY3EBwtZKrlBpt6eTV/uIJSVlv6HPdgNh21+eacuZBHobGxc613DNyAHNT2G4Ds/WyOpqfftlAOV2eUXtxLcxs7zUp0exsdQ1lHG67mSVEYN9SHNysJ9LKqdHey9WzEonPikjbDmL3OaQPcLLAnjcm/kkpuTm8zVtkFG2VWvfc9tnNgIziU1HVBz2sZnaWuczMCRZ12ns+SiK3AoGYz7GGncb+KLLndfI4NuM178yui0uJRu2gkaCLinbH4uDiSPIEKuV2zdU7aASiJ+7M8U2e3VyNa25zeVlMK0szzP8P6iVNW93ufOO7D0UOK0VIxjxDO15kBmkJNg61nF1xwHBSNTslgMdY2icycTuALfppy3rXsM2a3I8Vs7S1DXbQYe0HVjXA/xNkI+SmZsfpW4qKV8LRO5jSyfK25uHEMvxHA+qwynUyx1e1/13MkYxu9tzn2K9HVsTjo4XndvbvS51iY2A9a/ab2A8bqWr8C2eo5RSz750pyguzymxPAuLSA3jyUhhbn0+0EjJ3l5li+ic/KNOIY0Dnx07lVtudlqt+JylkUjxM5pY5rSW2IDdXcBa3NZozlOSjKVla99rmNxSV0r6mNs9hxQTQSROc6CSRgFzctdmBAv9YEc12OuxRkLomv03rt20/etcA+NlRuk2UR0tFA4gyb2E68bN94+unmtzpelc2iY5ps5s0bmkcQQbgrXletkUvNGWNqeaxF4rs+aXH6SoYPop3vPcJDE9rx3XBBHmtHps/p6b+zk/zN/ZXnZvEYsSpYJzq9jg49rZWCx9Qfiqt0m4U6qxGggAvnDw7uZnYX/4bq1Ko+bHNvFNfIipD/W8vWx47JdHNFJSQyVjX72YktG9ezQglrcrTxytufNUfaLZ51PXPpGAnrtEQN7lr/c1Pfpddd2mo4Xy0o9rhp/ZXtl3bnMu4iwbcEggZQ4d91F7eUMbamixEWLGSMZI4WIyE9VxPYL/ABV6WIlnu3vf7FZ0k1otiJm2HwvDoGyYg975HcGsc4XdzDWs427Sq9jkWDybn2ISh7pWska8yf0ZOts17dmhVo6WsAqKh0FRA10sbWFjgzrZbuuHgDkeBt2Bc+psLnilhfJFIxpljALmFoJzDQXWaj70c7m79jHU0eVLQs+3+xcFNPSQ0jHB1RnBDpHvu7NGB7xNvfKla7ZHBsNjj9uM0kr/ALLpPMhrCAAO1SXSBUtixLCpH6Na6QkngBmj18lGdLmB1Es8M0Ub5GZMnUaXWOYkcO249FhhUlLJGUrLXUvKKWZpdiP2w2Epo6QV1C5xgs1xaXF3VOmYF2otfUeKnNnejSgqaGKZzZBLJHmzCaSwcQRfLey+n0xotmnQz9WR0crQ08Q6aVzmt8QHj0X1PjLqPB6Gob9R0Vx2sJIcO/qk+dlDqVHHLF9dH3LKMU7tdCu7DbEQVE1XDVscX09gAJHs1u7XqkXBsD5qr4Rg/tFcymbezpCzwjaSXH8oOq7rh1BCZZK6IgiphjvbgcuYtd6Ot5BUbopwgb6prH2AY58bXEgAdYl5v4AeivHEytOV+3zKul4V/bHttL0bULaWd1I1/tEIBI3z3cAHFpa42uWn4qodHmAwVtYYZ2lzN0+SzXuaczXMA1aQfrFdS2cp4WVFS4VcM5qXZ9217biwtoAdbMAHkqpsXhHsmPzw26oilcz8DnRub87eSrTrSySi3ra6JlTWaLKPtXh0dNXTwRAiONwa0FxcbZGnUnU6kqKVs24wKqfiNS9sEzmF4Ic2NxBG7YLg27iqmRY2PHgvRpSzQWpqzjZsKcwLbWsoWGOBzGtc7Oc0Ycc1gOJ8FBoryipK0kVTa1RstxKQT+0AjeZzLe2mcuze72XKs3/FbE/6yL+4aqgirKlCXiRKk1syxDpArvaPas0e9ybu+6bYsve1vFbFf0n4lMws3kbAdCY4g0kHvN7eVlVUUcmn+VE55dzdwnGp6WTeQSOY/mRqCOxwOh81P1HSjib25d5G24sXMiaHHzN7HwsqksqZUoSd2iFOS2Z7Q10rJBK17hIDmz31zdt1aB0rYnly54r/AGty3N+3wVRRJU4S8SCk1szfgx+obUirz5p2nNmeAdbEajhwK9K/aWonqW1b3N37cmVzWgAZPd6vBRaKcke3kRdkvjW1dVWSRyyubvI/cexgYRrfl3qWg6U8TYzLvI3cg50LS4eYsD5gqpLKq6MGrNInPK97m7iONT1E2+meXyAggm1hY3AAAsBfkpHHduKytj3U7mFlw6wjDTcd4UAity46abbDM+5M4BtbV0IeKd7Wh5DnBzA4XAtcX4G1h5Lcl6RK90zJy6Iysa5jTuW6NcQTp5KtLKh0oN3aGZrS5s4ticlVM6aYh0jrXNgBoLAAcgpKXbOsfSijc5joA0MAMbS6w4dbuUIilwi7K2wzPuWHBtvsQpWhkct2DQNkYHgDsHMeq+cb26rKzIJXR5WOEjQyMN644E3ufK6gFhRyoXzW1Jzy2uS2P7UVNcWGocxxjDg3KwNsHWvw/CFI4Z0kYjTsDGyNe0aASMDyP4tD6lVlEdKDVmtCM8t7kpje09XWkGokLgODQA1o7w1vPvN19Ve1NTLSspHOYYWWygMAOnC7ufFRKwpUIqyS2GZlhwnb2vpYRBFIzdtvYOjDiATcgE8teC8ods6tlM+lY5jYX58wEYzHeEl/W4i9yoRFHKh2GeXc2MMxGSmlZPEQ2Rhu02B5WsRzFipk7fV3tAqs0W+DDFm3TfcJB1HM3CrywplTjJ3aCk11LcelXEzpvIv7hqqckhcS48SST4k3KwiQpxh4VYOTe7CIiuVCIiAIiIAiIgCIiAIiIAsFZRAYCyiIAiIgCIiAIiIAiIgCIiAIiIAiIgCIiA//2Q=="/>
          <p:cNvSpPr>
            <a:spLocks noChangeAspect="1" noChangeArrowheads="1"/>
          </p:cNvSpPr>
          <p:nvPr/>
        </p:nvSpPr>
        <p:spPr bwMode="auto">
          <a:xfrm>
            <a:off x="424961" y="411773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8" descr="data:image/jpeg;base64,/9j/4AAQSkZJRgABAQAAAQABAAD/2wCEAAkGBhAQEBQREhQQFBIVGBQSFRUUEBQWGRcTGBQYGBUWFBQXHCYeGBkjGRUUIC8gIycpLCwtFR4xNTAqNSYrLCkBCQoKDgwOGg8PGiwkHyQ1LC0pKikpLCwsLywsLC0pMCwqLCwsKSwsLCwsLCwpLCwsLCksLCwsKSwsLCwsLCwpLP/AABEIAMIA/gMBIgACEQEDEQH/xAAcAAEAAgMBAQEAAAAAAAAAAAAABQYBBAcDAgj/xABEEAABAwIDBAcECAIIBwAAAAABAAIDBBEFEiEGEzFBByJRYXGBkRQyobEjQlJicpLB0YLwM1Nzk6KywuEXNDVDRISz/8QAGwEBAAIDAQEAAAAAAAAAAAAAAAECAwQGBQf/xAAzEQACAQIEBAMGBgMBAAAAAAAAAQIDEQQSITEFE0FRMmFxBiKBkcHhQlKhsdHwFCPxFf/aAAwDAQACEQMRAD8ApSLKLqTxQiIgCIiAIiIAiIgCIpDB8Bmqy4Rbu7bXDn5TY8wLcFiq1YUYudR2S6loxcnZbkeilcW2YqaVofK0ZTpma7MAfvaaKJUUMRSrwz0pJruiZQlB2krGURFmKBEXpT07pDZouf54lVlJRV29AeaLanw2RgLnZbD7y1VWnVhUV4O6ITT2CIiyEhERAEREAREQBERAEREAREQBERAEREAREQBERAFtYViT6eZsrOLTqO1vMHtWqix1acasHCauno0WjJxd0dpp5o6mEOsHMkbwPYRqCuZbVbNGjku25id7p+z90qf6NsUuJKcnh9IzwOjh66+at+KYcyoidE8aOHoeRC+XUcTU4DxCVJu9O+q8ns/U6OVOONoKf4jiiytjEaB0Eron+8028RyI8Vrr6lCcZxUovRq6ObkrOzPunhL3Bo4n4d6slLStjblHme0rwwuj3bbn3nanu7l94lPkjJ5nQea5XH4uWLqqjT2vb18zVnLM7IicVrM77D3W6efatJEXT0KMaEFTjsjYSsrBERZiQiIgCIiAIiIAiIgCIiAIiIAiIgCIiAIiIAiIgCIiAl9kazdVsJ5Oduz4O0HxsuuriNC/LNE7skjI8Q8WXbv5/n0XzX2zpZa9Op3TT+H/AE6HhEnklEo3SRhIsyoHEfRv8NS0+uip+F0+eQdg1K67jGFe1QvguGl9mhxF8rrixt3LXwfojjiB3k73E2vkYG+hN/kt/gPEJT4bKjf3o6L0av8AyanEsNJ1LwW5TCofHZdWt8Su0Q9HtE0ah7u9zz/psF7HYHDibup43kfbBd81s4GlyKyqT6HmQwM07s/Payv0E/o9ws/+JTjwYAfULQqeinDH8InsPayZ4t5E2+C6L/0KfZmf/FkcMRdWxDoUjsdxUSA8hKxrv8TbfJU3GujyvpbuMe8YPrRdbzLeIWxDE0p6JmKVKcehW0RFsGIIiIAiIgCIiAIiIAiIgCIiAIiIAiLBKAysKw4BsJW1mrIyxn25AWjyB1K6HhHRhQUg3lU8SuGv0hDIx/Dz81rVMTTp6bvyMsKUpHKcMwWpqnZYIpJD2tb1R4vPVHqr1g/QzM6xqZhGPsxjMfzO0HoVaazpJwylGSNwfbQNhaMvqNFVcR6aJ3G0EEbBydI4vP5W2HxWs6mIqeCNkZslKHidy64fsDQUjC5sQc8AnPJ13XA468F4BUDBNsMQrayNkkzt3cuc1jQ0FoHPnxsugL537V5o16cZu7s3839j3OGtODcUA6xv2ar6b0lULm5mGR47oyPmtPFZ93BK/wCzHI70aSuX4Cfordht5WCcBjKGGq1V0cV+9/oavF68qWXL5nV39JdPyjmP5R+qja7phiidl9nkPO+8b+ypZURjzNWu8Quk4fV51dQqbO54UMXVbs2dKj6aqU+9BUDwLD/qC36bpcw5/vOlYex0R+bbhcRWF0jwNJ7GwsTM/RmH7XUNRYRVELieDc4BJ7ADYlS4IK/LjmA8bHxUxg+1tbSW3Mzw0fUcczfyngPCywT4f1izLHFfmR2Lano8pa4FwG6m5SMFr/jbzC4ztDs5PQy7uZv4Xj3Xj7p7e5dG2c6YWPIZVsEZ4bxly3xc3i1XTEcOpcRpix2WSN46rmkGx5Oa7kVjhVq4d5ZrQtKEKqvHc/OSLex7CjSVMtOTmMbsubtFrg+h+C0V7CaaTRotWdmERFJAREQBERAEREAREQBYW1R4c+XUZWsHF7zlaPPn4BTFNiNFR6xR+1TcpJRaJp+5Fxd4kqkpW21LKNzGz+w1XWdYN3UPOWUFrbfdB1d8laKZ+B4XrmNbUDmA14aexvBjfie9UrGNpqur0mlcW8mN6rB4MGlvG6i1hdOc/G9Oy+pdTUfCvmXnFul2sl6sLY4GcrDM634joPRU+uxGWd2aZ75D95xPp2LWWVkhShDworKcpbsIiLKULj0aUV5ZJeTWhg8XG/y+a6Iq5sJh26pGk+9ITIfkPgFYl8X9oMSsRj6klstF8DrsDT5dGKfXX5kBt1WbuikHOS0Y8zr8AufYFLq5vbr+inekjEs0rIAdGDM78TuXoPiqpQT5JGnvsfArtuC8PceEtNay97+DwOKVObVaXTQs60MYivGT2EFb6+JY8zSO0ELzsPU5VWM+zPCTsyqLKy9liR2aLC+hXvqbwREUgKZ2a2tqKB+aI3YT1oz7rhz8D3hQyKsoqSs0Sm07oktpMUbVVctQ0ECRwcAeI6oBHqPio1YWVKSikl0DbbuwiIpICIiAIiIAiIgCIiA+pJXOtck20A5DwC+URAEREAREQBe+HUZmmjiHF7g3yJ1+F14K4dHGGZ5XzkaR9Rv4iL/AFedxPFrB4WdbstPV7Gxh6XNqqJ0GGEMaGjg0Bo8l81lU2KN0jjZrAXHyXqqR0i41YNpWnV1nydzeQPivj/DcHPH4uNJdXd+nVnVYiqqFJy7bFJxCtdNK+V3FxJ/Yei8FhZX26EFCKhFaLQ4+Tu7ssOF1OeMdo0K3FXcLqsj9eDtD48lYlxXE8NyKzts9TSqRsyAxiDLJccHC/nzWip/GIM0d+bdfLn+igF0vC6/Ow6vutGbFN3iERF6ZcIiIAiIgCIiAIiIAiIgCIiAIiIAiIgCIiAIiIDC7BszhXs1LHH9YjO/8btT+3kFz3YzCPaKptxdkdpHeIPVB8xfyXV1879scdmlDCRfm/ovqe/wqjvVfwNbEq9kET5X+60E+J5Ad5K43XVz55Xyv955uewdgHcFZtv8AHt7J7Ow9Rmrrc39ngP1VRXrey/C/8XD86oven+i6fPc1OI4nmTyLZGURF1x5ZhWHC6vOyx94aHw5Kvr2o6kxvDuXA+C87iGFWIpWS1WqKTjdFmIvpyVXqoMjy3s4eHJWdjgRccCovHKfg8eB/ReBwivyq3Ll1/cw0nZ2ZEIiLsDZCIiAIiIAiIgCIiAIiIAiIgCIiAIiIAiIgCIpPZrCDVVLI/qg5nn7o1PrwWHEVo0KUqs9krl4Qc5KK6l+2FwfcUwc4deXrnw+qP181sbWY6KWAkEbx/VZ483W7AFLve1jSSQ1rRcnkAP9guR7R42aucyfUHVjHY3/AHOq+X8Kwk+McQliKq91O7+iOjxNVYSgoR36fUiy4k3JJJ1J70RF9VWisjmmERFJAREQEtgtZ/2z/D+yk5oQ5paeYVXY8ggjiNVZaOqEjA4cefiFynFcK6NRV4fH1NapHK8yK1IwtJaeI0WFJ43TWcHjgdD4qLXRYWuq9KM18fUzxldXMoiLZLBERAEREAREQBERAEREAREQBERAEREAXSej7Bt1AZnDrym404Rj3R5m59Fz/DadkkrGyPaxlxmc42AaDc6nt4ea6dU7W0UULjHLE4tbZrGuBJIGgsPJcf7UVa86ccLQi3m3sun3PV4dGCk6s3tsQvSDj9h7Kw6nWS3Icm+aoK9aqqfK90jzdzjcnvXmvc4Vw+OAw0aS33b82aeJruvUcn8AiIvUNYIiIAiIgC3MMq92+x912h7u9aawsValGrBwlsyGrqxaKqAPYW9vDx5KsubY2PEaKZw3Em5LPcARpc8xyWliuQvzMcDfjY814fDOZh6sqE1p0/vmYqd07M0kRF0JmCIiAIiIAiIgCIiAIpDAMDkrZ2wRloc4E3de1h4K3f8ABmt/raf1f+ywzr04O0mXjTlLYoKK3450ZVVHA+eSSEtZYkNLr8bcx3qoK0KkaivFkSi46MIiLJYqEREBhES6AyiIgCLCFAZRZjZmcGjiSGjxJsPmr3J0OVoBO8gNgTYF1zpw4LHOrCn4mXjBy2KGi3sHweSpqWUrbNkeXN6+gBa1znA27mFbu1WyU2HOjZK5jjIHOGS/BpA1uO9S5xUlHq9SMrtchEWFlXKmEWVhNSTKLCyhARYRAZRFhAZREQBERAe9FXSwPEkTyx4vZzeK7L0U4pNUUkjpnukcJC0Fx5ZRp8VxIrsnQx/ycv8Aan/K1aOOinTv10NjDt5rFJqMZqanEHUk00rqd9S+J0eawyb0gAW14AKybSbObP4e9sc8dSHPaXDLLO7QG3EP01VPpf8ArP8A7j//ALOXUdttoXU0sbRRmpzNJzZb5dbZeBWGreMoxjpddHYvCzTb/koGDbM0WI4gY6UyspWsD3XLs1+YBcSRe6l8Ww/Z2mldTSsqGyN+t9ORe1xZwOo1HAWUK3G64Yi6ppaZ0b8gLod3oYxoTl0JBPZqug4NUR4vC9tXRmMtIHXaRckcY3EBwtZKrlBpt6eTV/uIJSVlv6HPdgNh21+eacuZBHobGxc613DNyAHNT2G4Ds/WyOpqfftlAOV2eUXtxLcxs7zUp0exsdQ1lHG67mSVEYN9SHNysJ9LKqdHey9WzEonPikjbDmL3OaQPcLLAnjcm/kkpuTm8zVtkFG2VWvfc9tnNgIziU1HVBz2sZnaWuczMCRZ12ns+SiK3AoGYz7GGncb+KLLndfI4NuM178yui0uJRu2gkaCLinbH4uDiSPIEKuV2zdU7aASiJ+7M8U2e3VyNa25zeVlMK0szzP8P6iVNW93ufOO7D0UOK0VIxjxDO15kBmkJNg61nF1xwHBSNTslgMdY2icycTuALfppy3rXsM2a3I8Vs7S1DXbQYe0HVjXA/xNkI+SmZsfpW4qKV8LRO5jSyfK25uHEMvxHA+qwynUyx1e1/13MkYxu9tzn2K9HVsTjo4XndvbvS51iY2A9a/ab2A8bqWr8C2eo5RSz750pyguzymxPAuLSA3jyUhhbn0+0EjJ3l5li+ic/KNOIY0Dnx07lVtudlqt+JylkUjxM5pY5rSW2IDdXcBa3NZozlOSjKVla99rmNxSV0r6mNs9hxQTQSROc6CSRgFzctdmBAv9YEc12OuxRkLomv03rt20/etcA+NlRuk2UR0tFA4gyb2E68bN94+unmtzpelc2iY5ps5s0bmkcQQbgrXletkUvNGWNqeaxF4rs+aXH6SoYPop3vPcJDE9rx3XBBHmtHps/p6b+zk/zN/ZXnZvEYsSpYJzq9jg49rZWCx9Qfiqt0m4U6qxGggAvnDw7uZnYX/4bq1Ko+bHNvFNfIipD/W8vWx47JdHNFJSQyVjX72YktG9ezQglrcrTxytufNUfaLZ51PXPpGAnrtEQN7lr/c1Pfpddd2mo4Xy0o9rhp/ZXtl3bnMu4iwbcEggZQ4d91F7eUMbamixEWLGSMZI4WIyE9VxPYL/ABV6WIlnu3vf7FZ0k1otiJm2HwvDoGyYg975HcGsc4XdzDWs427Sq9jkWDybn2ISh7pWska8yf0ZOts17dmhVo6WsAqKh0FRA10sbWFjgzrZbuuHgDkeBt2Bc+psLnilhfJFIxpljALmFoJzDQXWaj70c7m79jHU0eVLQs+3+xcFNPSQ0jHB1RnBDpHvu7NGB7xNvfKla7ZHBsNjj9uM0kr/ALLpPMhrCAAO1SXSBUtixLCpH6Na6QkngBmj18lGdLmB1Es8M0Ub5GZMnUaXWOYkcO249FhhUlLJGUrLXUvKKWZpdiP2w2Epo6QV1C5xgs1xaXF3VOmYF2otfUeKnNnejSgqaGKZzZBLJHmzCaSwcQRfLey+n0xotmnQz9WR0crQ08Q6aVzmt8QHj0X1PjLqPB6Gob9R0Vx2sJIcO/qk+dlDqVHHLF9dH3LKMU7tdCu7DbEQVE1XDVscX09gAJHs1u7XqkXBsD5qr4Rg/tFcymbezpCzwjaSXH8oOq7rh1BCZZK6IgiphjvbgcuYtd6Ot5BUbopwgb6prH2AY58bXEgAdYl5v4AeivHEytOV+3zKul4V/bHttL0bULaWd1I1/tEIBI3z3cAHFpa42uWn4qodHmAwVtYYZ2lzN0+SzXuaczXMA1aQfrFdS2cp4WVFS4VcM5qXZ9217biwtoAdbMAHkqpsXhHsmPzw26oilcz8DnRub87eSrTrSySi3ra6JlTWaLKPtXh0dNXTwRAiONwa0FxcbZGnUnU6kqKVs24wKqfiNS9sEzmF4Ic2NxBG7YLg27iqmRY2PHgvRpSzQWpqzjZsKcwLbWsoWGOBzGtc7Oc0Ycc1gOJ8FBoryipK0kVTa1RstxKQT+0AjeZzLe2mcuze72XKs3/FbE/6yL+4aqgirKlCXiRKk1syxDpArvaPas0e9ybu+6bYsve1vFbFf0n4lMws3kbAdCY4g0kHvN7eVlVUUcmn+VE55dzdwnGp6WTeQSOY/mRqCOxwOh81P1HSjib25d5G24sXMiaHHzN7HwsqksqZUoSd2iFOS2Z7Q10rJBK17hIDmz31zdt1aB0rYnly54r/AGty3N+3wVRRJU4S8SCk1szfgx+obUirz5p2nNmeAdbEajhwK9K/aWonqW1b3N37cmVzWgAZPd6vBRaKcke3kRdkvjW1dVWSRyyubvI/cexgYRrfl3qWg6U8TYzLvI3cg50LS4eYsD5gqpLKq6MGrNInPK97m7iONT1E2+meXyAggm1hY3AAAsBfkpHHduKytj3U7mFlw6wjDTcd4UAity46abbDM+5M4BtbV0IeKd7Wh5DnBzA4XAtcX4G1h5Lcl6RK90zJy6Iysa5jTuW6NcQTp5KtLKh0oN3aGZrS5s4ticlVM6aYh0jrXNgBoLAAcgpKXbOsfSijc5joA0MAMbS6w4dbuUIilwi7K2wzPuWHBtvsQpWhkct2DQNkYHgDsHMeq+cb26rKzIJXR5WOEjQyMN644E3ufK6gFhRyoXzW1Jzy2uS2P7UVNcWGocxxjDg3KwNsHWvw/CFI4Z0kYjTsDGyNe0aASMDyP4tD6lVlEdKDVmtCM8t7kpje09XWkGokLgODQA1o7w1vPvN19Ve1NTLSspHOYYWWygMAOnC7ufFRKwpUIqyS2GZlhwnb2vpYRBFIzdtvYOjDiATcgE8teC8ods6tlM+lY5jYX58wEYzHeEl/W4i9yoRFHKh2GeXc2MMxGSmlZPEQ2Rhu02B5WsRzFipk7fV3tAqs0W+DDFm3TfcJB1HM3CrywplTjJ3aCk11LcelXEzpvIv7hqqckhcS48SST4k3KwiQpxh4VYOTe7CIiuVCIiAIiIAiIgCIiAIiIAsFZRAYCyiIAiIgCIiAIiIAiIgCIiAIiIAiIgCIiA//2Q=="/>
          <p:cNvSpPr>
            <a:spLocks noChangeAspect="1" noChangeArrowheads="1"/>
          </p:cNvSpPr>
          <p:nvPr/>
        </p:nvSpPr>
        <p:spPr bwMode="auto">
          <a:xfrm>
            <a:off x="565638" y="552450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Elipse 4"/>
          <p:cNvSpPr/>
          <p:nvPr/>
        </p:nvSpPr>
        <p:spPr>
          <a:xfrm>
            <a:off x="690912" y="5049913"/>
            <a:ext cx="1158745" cy="10867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757" tIns="18757" rIns="18757" bIns="18757" numCol="1" spcCol="1270" anchor="ctr" anchorCtr="0">
            <a:noAutofit/>
          </a:bodyPr>
          <a:lstStyle/>
          <a:p>
            <a:pPr algn="ctr" defTabSz="656509">
              <a:lnSpc>
                <a:spcPct val="90000"/>
              </a:lnSpc>
              <a:spcAft>
                <a:spcPct val="35000"/>
              </a:spcAft>
            </a:pPr>
            <a:r>
              <a:rPr lang="pt-BR" sz="1477" dirty="0"/>
              <a:t>Relacionamentos</a:t>
            </a: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656845373"/>
              </p:ext>
            </p:extLst>
          </p:nvPr>
        </p:nvGraphicFramePr>
        <p:xfrm>
          <a:off x="185051" y="903181"/>
          <a:ext cx="8707429" cy="5516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6771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 descr="data:image/jpeg;base64,/9j/4AAQSkZJRgABAQAAAQABAAD/2wCEAAkGBhAQEBQREhQQFBIVGBQSFRUUEBQWGRcTGBQYGBUWFBQXHCYeGBkjGRUUIC8gIycpLCwtFR4xNTAqNSYrLCkBCQoKDgwOGg8PGiwkHyQ1LC0pKikpLCwsLywsLC0pMCwqLCwsKSwsLCwsLCwpLCwsLCksLCwsKSwsLCwsLCwpLP/AABEIAMIA/gMBIgACEQEDEQH/xAAcAAEAAgMBAQEAAAAAAAAAAAAABQYBBAcDAgj/xABEEAABAwIDBAcECAIIBwAAAAABAAIDBBEFEiEGEzFBByJRYXGBkRQyobEjQlJicpLB0YLwM1Nzk6KywuEXNDVDRISz/8QAGwEBAAIDAQEAAAAAAAAAAAAAAAECAwQGBQf/xAAzEQACAQIEBAMGBgMBAAAAAAAAAQIDEQQSITEFE0FRMmFxBiKBkcHhQlKhsdHwFCPxFf/aAAwDAQACEQMRAD8ApSLKLqTxQiIgCIiAIiIAiIgCIpDB8Bmqy4Rbu7bXDn5TY8wLcFiq1YUYudR2S6loxcnZbkeilcW2YqaVofK0ZTpma7MAfvaaKJUUMRSrwz0pJruiZQlB2krGURFmKBEXpT07pDZouf54lVlJRV29AeaLanw2RgLnZbD7y1VWnVhUV4O6ITT2CIiyEhERAEREAREQBERAEREAREQBERAEREAREQBERAFtYViT6eZsrOLTqO1vMHtWqix1acasHCauno0WjJxd0dpp5o6mEOsHMkbwPYRqCuZbVbNGjku25id7p+z90qf6NsUuJKcnh9IzwOjh66+at+KYcyoidE8aOHoeRC+XUcTU4DxCVJu9O+q8ns/U6OVOONoKf4jiiytjEaB0Eron+8028RyI8Vrr6lCcZxUovRq6ObkrOzPunhL3Bo4n4d6slLStjblHme0rwwuj3bbn3nanu7l94lPkjJ5nQea5XH4uWLqqjT2vb18zVnLM7IicVrM77D3W6efatJEXT0KMaEFTjsjYSsrBERZiQiIgCIiAIiIAiIgCIiAIiIAiIgCIiAIiIAiIgCIiAl9kazdVsJ5Oduz4O0HxsuuriNC/LNE7skjI8Q8WXbv5/n0XzX2zpZa9Op3TT+H/AE6HhEnklEo3SRhIsyoHEfRv8NS0+uip+F0+eQdg1K67jGFe1QvguGl9mhxF8rrixt3LXwfojjiB3k73E2vkYG+hN/kt/gPEJT4bKjf3o6L0av8AyanEsNJ1LwW5TCofHZdWt8Su0Q9HtE0ah7u9zz/psF7HYHDibup43kfbBd81s4GlyKyqT6HmQwM07s/Payv0E/o9ws/+JTjwYAfULQqeinDH8InsPayZ4t5E2+C6L/0KfZmf/FkcMRdWxDoUjsdxUSA8hKxrv8TbfJU3GujyvpbuMe8YPrRdbzLeIWxDE0p6JmKVKcehW0RFsGIIiIAiIgCIiAIiIAiIgCIiAIiIAiLBKAysKw4BsJW1mrIyxn25AWjyB1K6HhHRhQUg3lU8SuGv0hDIx/Dz81rVMTTp6bvyMsKUpHKcMwWpqnZYIpJD2tb1R4vPVHqr1g/QzM6xqZhGPsxjMfzO0HoVaazpJwylGSNwfbQNhaMvqNFVcR6aJ3G0EEbBydI4vP5W2HxWs6mIqeCNkZslKHidy64fsDQUjC5sQc8AnPJ13XA468F4BUDBNsMQrayNkkzt3cuc1jQ0FoHPnxsugL537V5o16cZu7s3839j3OGtODcUA6xv2ar6b0lULm5mGR47oyPmtPFZ93BK/wCzHI70aSuX4Cfordht5WCcBjKGGq1V0cV+9/oavF68qWXL5nV39JdPyjmP5R+qja7phiidl9nkPO+8b+ypZURjzNWu8Quk4fV51dQqbO54UMXVbs2dKj6aqU+9BUDwLD/qC36bpcw5/vOlYex0R+bbhcRWF0jwNJ7GwsTM/RmH7XUNRYRVELieDc4BJ7ADYlS4IK/LjmA8bHxUxg+1tbSW3Mzw0fUcczfyngPCywT4f1izLHFfmR2Lano8pa4FwG6m5SMFr/jbzC4ztDs5PQy7uZv4Xj3Xj7p7e5dG2c6YWPIZVsEZ4bxly3xc3i1XTEcOpcRpix2WSN46rmkGx5Oa7kVjhVq4d5ZrQtKEKqvHc/OSLex7CjSVMtOTmMbsubtFrg+h+C0V7CaaTRotWdmERFJAREQBERAEREAREQBYW1R4c+XUZWsHF7zlaPPn4BTFNiNFR6xR+1TcpJRaJp+5Fxd4kqkpW21LKNzGz+w1XWdYN3UPOWUFrbfdB1d8laKZ+B4XrmNbUDmA14aexvBjfie9UrGNpqur0mlcW8mN6rB4MGlvG6i1hdOc/G9Oy+pdTUfCvmXnFul2sl6sLY4GcrDM634joPRU+uxGWd2aZ75D95xPp2LWWVkhShDworKcpbsIiLKULj0aUV5ZJeTWhg8XG/y+a6Iq5sJh26pGk+9ITIfkPgFYl8X9oMSsRj6klstF8DrsDT5dGKfXX5kBt1WbuikHOS0Y8zr8AufYFLq5vbr+inekjEs0rIAdGDM78TuXoPiqpQT5JGnvsfArtuC8PceEtNay97+DwOKVObVaXTQs60MYivGT2EFb6+JY8zSO0ELzsPU5VWM+zPCTsyqLKy9liR2aLC+hXvqbwREUgKZ2a2tqKB+aI3YT1oz7rhz8D3hQyKsoqSs0Sm07oktpMUbVVctQ0ECRwcAeI6oBHqPio1YWVKSikl0DbbuwiIpICIiAIiIAiIgCIiA+pJXOtck20A5DwC+URAEREAREQBe+HUZmmjiHF7g3yJ1+F14K4dHGGZ5XzkaR9Rv4iL/AFedxPFrB4WdbstPV7Gxh6XNqqJ0GGEMaGjg0Bo8l81lU2KN0jjZrAXHyXqqR0i41YNpWnV1nydzeQPivj/DcHPH4uNJdXd+nVnVYiqqFJy7bFJxCtdNK+V3FxJ/Yei8FhZX26EFCKhFaLQ4+Tu7ssOF1OeMdo0K3FXcLqsj9eDtD48lYlxXE8NyKzts9TSqRsyAxiDLJccHC/nzWip/GIM0d+bdfLn+igF0vC6/Ow6vutGbFN3iERF6ZcIiIAiIgCIiAIiIAiIgCIiAIiIAiIgCIiAIiIDC7BszhXs1LHH9YjO/8btT+3kFz3YzCPaKptxdkdpHeIPVB8xfyXV1879scdmlDCRfm/ovqe/wqjvVfwNbEq9kET5X+60E+J5Ad5K43XVz55Xyv955uewdgHcFZtv8AHt7J7Ow9Rmrrc39ngP1VRXrey/C/8XD86oven+i6fPc1OI4nmTyLZGURF1x5ZhWHC6vOyx94aHw5Kvr2o6kxvDuXA+C87iGFWIpWS1WqKTjdFmIvpyVXqoMjy3s4eHJWdjgRccCovHKfg8eB/ReBwivyq3Ll1/cw0nZ2ZEIiLsDZCIiAIiIAiIgCIiAIiIAiIgCIiAIiIAiIgCIpPZrCDVVLI/qg5nn7o1PrwWHEVo0KUqs9krl4Qc5KK6l+2FwfcUwc4deXrnw+qP181sbWY6KWAkEbx/VZ483W7AFLve1jSSQ1rRcnkAP9guR7R42aucyfUHVjHY3/AHOq+X8Kwk+McQliKq91O7+iOjxNVYSgoR36fUiy4k3JJJ1J70RF9VWisjmmERFJAREQEtgtZ/2z/D+yk5oQ5paeYVXY8ggjiNVZaOqEjA4cefiFynFcK6NRV4fH1NapHK8yK1IwtJaeI0WFJ43TWcHjgdD4qLXRYWuq9KM18fUzxldXMoiLZLBERAEREAREQBERAEREAREQBERAEREAXSej7Bt1AZnDrym404Rj3R5m59Fz/DadkkrGyPaxlxmc42AaDc6nt4ea6dU7W0UULjHLE4tbZrGuBJIGgsPJcf7UVa86ccLQi3m3sun3PV4dGCk6s3tsQvSDj9h7Kw6nWS3Icm+aoK9aqqfK90jzdzjcnvXmvc4Vw+OAw0aS33b82aeJruvUcn8AiIvUNYIiIAiIgC3MMq92+x912h7u9aawsValGrBwlsyGrqxaKqAPYW9vDx5KsubY2PEaKZw3Em5LPcARpc8xyWliuQvzMcDfjY814fDOZh6sqE1p0/vmYqd07M0kRF0JmCIiAIiIAiIgCIiAIpDAMDkrZ2wRloc4E3de1h4K3f8ABmt/raf1f+ywzr04O0mXjTlLYoKK3450ZVVHA+eSSEtZYkNLr8bcx3qoK0KkaivFkSi46MIiLJYqEREBhES6AyiIgCLCFAZRZjZmcGjiSGjxJsPmr3J0OVoBO8gNgTYF1zpw4LHOrCn4mXjBy2KGi3sHweSpqWUrbNkeXN6+gBa1znA27mFbu1WyU2HOjZK5jjIHOGS/BpA1uO9S5xUlHq9SMrtchEWFlXKmEWVhNSTKLCyhARYRAZRFhAZREQBERAe9FXSwPEkTyx4vZzeK7L0U4pNUUkjpnukcJC0Fx5ZRp8VxIrsnQx/ycv8Aan/K1aOOinTv10NjDt5rFJqMZqanEHUk00rqd9S+J0eawyb0gAW14AKybSbObP4e9sc8dSHPaXDLLO7QG3EP01VPpf8ArP8A7j//ALOXUdttoXU0sbRRmpzNJzZb5dbZeBWGreMoxjpddHYvCzTb/koGDbM0WI4gY6UyspWsD3XLs1+YBcSRe6l8Ww/Z2mldTSsqGyN+t9ORe1xZwOo1HAWUK3G64Yi6ppaZ0b8gLod3oYxoTl0JBPZqug4NUR4vC9tXRmMtIHXaRckcY3EBwtZKrlBpt6eTV/uIJSVlv6HPdgNh21+eacuZBHobGxc613DNyAHNT2G4Ds/WyOpqfftlAOV2eUXtxLcxs7zUp0exsdQ1lHG67mSVEYN9SHNysJ9LKqdHey9WzEonPikjbDmL3OaQPcLLAnjcm/kkpuTm8zVtkFG2VWvfc9tnNgIziU1HVBz2sZnaWuczMCRZ12ns+SiK3AoGYz7GGncb+KLLndfI4NuM178yui0uJRu2gkaCLinbH4uDiSPIEKuV2zdU7aASiJ+7M8U2e3VyNa25zeVlMK0szzP8P6iVNW93ufOO7D0UOK0VIxjxDO15kBmkJNg61nF1xwHBSNTslgMdY2icycTuALfppy3rXsM2a3I8Vs7S1DXbQYe0HVjXA/xNkI+SmZsfpW4qKV8LRO5jSyfK25uHEMvxHA+qwynUyx1e1/13MkYxu9tzn2K9HVsTjo4XndvbvS51iY2A9a/ab2A8bqWr8C2eo5RSz750pyguzymxPAuLSA3jyUhhbn0+0EjJ3l5li+ic/KNOIY0Dnx07lVtudlqt+JylkUjxM5pY5rSW2IDdXcBa3NZozlOSjKVla99rmNxSV0r6mNs9hxQTQSROc6CSRgFzctdmBAv9YEc12OuxRkLomv03rt20/etcA+NlRuk2UR0tFA4gyb2E68bN94+unmtzpelc2iY5ps5s0bmkcQQbgrXletkUvNGWNqeaxF4rs+aXH6SoYPop3vPcJDE9rx3XBBHmtHps/p6b+zk/zN/ZXnZvEYsSpYJzq9jg49rZWCx9Qfiqt0m4U6qxGggAvnDw7uZnYX/4bq1Ko+bHNvFNfIipD/W8vWx47JdHNFJSQyVjX72YktG9ezQglrcrTxytufNUfaLZ51PXPpGAnrtEQN7lr/c1Pfpddd2mo4Xy0o9rhp/ZXtl3bnMu4iwbcEggZQ4d91F7eUMbamixEWLGSMZI4WIyE9VxPYL/ABV6WIlnu3vf7FZ0k1otiJm2HwvDoGyYg975HcGsc4XdzDWs427Sq9jkWDybn2ISh7pWska8yf0ZOts17dmhVo6WsAqKh0FRA10sbWFjgzrZbuuHgDkeBt2Bc+psLnilhfJFIxpljALmFoJzDQXWaj70c7m79jHU0eVLQs+3+xcFNPSQ0jHB1RnBDpHvu7NGB7xNvfKla7ZHBsNjj9uM0kr/ALLpPMhrCAAO1SXSBUtixLCpH6Na6QkngBmj18lGdLmB1Es8M0Ub5GZMnUaXWOYkcO249FhhUlLJGUrLXUvKKWZpdiP2w2Epo6QV1C5xgs1xaXF3VOmYF2otfUeKnNnejSgqaGKZzZBLJHmzCaSwcQRfLey+n0xotmnQz9WR0crQ08Q6aVzmt8QHj0X1PjLqPB6Gob9R0Vx2sJIcO/qk+dlDqVHHLF9dH3LKMU7tdCu7DbEQVE1XDVscX09gAJHs1u7XqkXBsD5qr4Rg/tFcymbezpCzwjaSXH8oOq7rh1BCZZK6IgiphjvbgcuYtd6Ot5BUbopwgb6prH2AY58bXEgAdYl5v4AeivHEytOV+3zKul4V/bHttL0bULaWd1I1/tEIBI3z3cAHFpa42uWn4qodHmAwVtYYZ2lzN0+SzXuaczXMA1aQfrFdS2cp4WVFS4VcM5qXZ9217biwtoAdbMAHkqpsXhHsmPzw26oilcz8DnRub87eSrTrSySi3ra6JlTWaLKPtXh0dNXTwRAiONwa0FxcbZGnUnU6kqKVs24wKqfiNS9sEzmF4Ic2NxBG7YLg27iqmRY2PHgvRpSzQWpqzjZsKcwLbWsoWGOBzGtc7Oc0Ycc1gOJ8FBoryipK0kVTa1RstxKQT+0AjeZzLe2mcuze72XKs3/FbE/6yL+4aqgirKlCXiRKk1syxDpArvaPas0e9ybu+6bYsve1vFbFf0n4lMws3kbAdCY4g0kHvN7eVlVUUcmn+VE55dzdwnGp6WTeQSOY/mRqCOxwOh81P1HSjib25d5G24sXMiaHHzN7HwsqksqZUoSd2iFOS2Z7Q10rJBK17hIDmz31zdt1aB0rYnly54r/AGty3N+3wVRRJU4S8SCk1szfgx+obUirz5p2nNmeAdbEajhwK9K/aWonqW1b3N37cmVzWgAZPd6vBRaKcke3kRdkvjW1dVWSRyyubvI/cexgYRrfl3qWg6U8TYzLvI3cg50LS4eYsD5gqpLKq6MGrNInPK97m7iONT1E2+meXyAggm1hY3AAAsBfkpHHduKytj3U7mFlw6wjDTcd4UAity46abbDM+5M4BtbV0IeKd7Wh5DnBzA4XAtcX4G1h5Lcl6RK90zJy6Iysa5jTuW6NcQTp5KtLKh0oN3aGZrS5s4ticlVM6aYh0jrXNgBoLAAcgpKXbOsfSijc5joA0MAMbS6w4dbuUIilwi7K2wzPuWHBtvsQpWhkct2DQNkYHgDsHMeq+cb26rKzIJXR5WOEjQyMN644E3ufK6gFhRyoXzW1Jzy2uS2P7UVNcWGocxxjDg3KwNsHWvw/CFI4Z0kYjTsDGyNe0aASMDyP4tD6lVlEdKDVmtCM8t7kpje09XWkGokLgODQA1o7w1vPvN19Ve1NTLSspHOYYWWygMAOnC7ufFRKwpUIqyS2GZlhwnb2vpYRBFIzdtvYOjDiATcgE8teC8ods6tlM+lY5jYX58wEYzHeEl/W4i9yoRFHKh2GeXc2MMxGSmlZPEQ2Rhu02B5WsRzFipk7fV3tAqs0W+DDFm3TfcJB1HM3CrywplTjJ3aCk11LcelXEzpvIv7hqqckhcS48SST4k3KwiQpxh4VYOTe7CIiuVCIiAIiIAiIgCIiAIiIAsFZRAYCyiIAiIgCIiAIiIAiIgCIiAIiIAiIgCIiA//2Q=="/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14" descr="data:image/jpeg;base64,/9j/4AAQSkZJRgABAQAAAQABAAD/2wCEAAkGBhAQEBQREhQQFBIVGBQSFRUUEBQWGRcTGBQYGBUWFBQXHCYeGBkjGRUUIC8gIycpLCwtFR4xNTAqNSYrLCkBCQoKDgwOGg8PGiwkHyQ1LC0pKikpLCwsLywsLC0pMCwqLCwsKSwsLCwsLCwpLCwsLCksLCwsKSwsLCwsLCwpLP/AABEIAMIA/gMBIgACEQEDEQH/xAAcAAEAAgMBAQEAAAAAAAAAAAAABQYBBAcDAgj/xABEEAABAwIDBAcECAIIBwAAAAABAAIDBBEFEiEGEzFBByJRYXGBkRQyobEjQlJicpLB0YLwM1Nzk6KywuEXNDVDRISz/8QAGwEBAAIDAQEAAAAAAAAAAAAAAAECAwQGBQf/xAAzEQACAQIEBAMGBgMBAAAAAAAAAQIDEQQSITEFE0FRMmFxBiKBkcHhQlKhsdHwFCPxFf/aAAwDAQACEQMRAD8ApSLKLqTxQiIgCIiAIiIAiIgCIpDB8Bmqy4Rbu7bXDn5TY8wLcFiq1YUYudR2S6loxcnZbkeilcW2YqaVofK0ZTpma7MAfvaaKJUUMRSrwz0pJruiZQlB2krGURFmKBEXpT07pDZouf54lVlJRV29AeaLanw2RgLnZbD7y1VWnVhUV4O6ITT2CIiyEhERAEREAREQBERAEREAREQBERAEREAREQBERAFtYViT6eZsrOLTqO1vMHtWqix1acasHCauno0WjJxd0dpp5o6mEOsHMkbwPYRqCuZbVbNGjku25id7p+z90qf6NsUuJKcnh9IzwOjh66+at+KYcyoidE8aOHoeRC+XUcTU4DxCVJu9O+q8ns/U6OVOONoKf4jiiytjEaB0Eron+8028RyI8Vrr6lCcZxUovRq6ObkrOzPunhL3Bo4n4d6slLStjblHme0rwwuj3bbn3nanu7l94lPkjJ5nQea5XH4uWLqqjT2vb18zVnLM7IicVrM77D3W6efatJEXT0KMaEFTjsjYSsrBERZiQiIgCIiAIiIAiIgCIiAIiIAiIgCIiAIiIAiIgCIiAl9kazdVsJ5Oduz4O0HxsuuriNC/LNE7skjI8Q8WXbv5/n0XzX2zpZa9Op3TT+H/AE6HhEnklEo3SRhIsyoHEfRv8NS0+uip+F0+eQdg1K67jGFe1QvguGl9mhxF8rrixt3LXwfojjiB3k73E2vkYG+hN/kt/gPEJT4bKjf3o6L0av8AyanEsNJ1LwW5TCofHZdWt8Su0Q9HtE0ah7u9zz/psF7HYHDibup43kfbBd81s4GlyKyqT6HmQwM07s/Payv0E/o9ws/+JTjwYAfULQqeinDH8InsPayZ4t5E2+C6L/0KfZmf/FkcMRdWxDoUjsdxUSA8hKxrv8TbfJU3GujyvpbuMe8YPrRdbzLeIWxDE0p6JmKVKcehW0RFsGIIiIAiIgCIiAIiIAiIgCIiAIiIAiLBKAysKw4BsJW1mrIyxn25AWjyB1K6HhHRhQUg3lU8SuGv0hDIx/Dz81rVMTTp6bvyMsKUpHKcMwWpqnZYIpJD2tb1R4vPVHqr1g/QzM6xqZhGPsxjMfzO0HoVaazpJwylGSNwfbQNhaMvqNFVcR6aJ3G0EEbBydI4vP5W2HxWs6mIqeCNkZslKHidy64fsDQUjC5sQc8AnPJ13XA468F4BUDBNsMQrayNkkzt3cuc1jQ0FoHPnxsugL537V5o16cZu7s3839j3OGtODcUA6xv2ar6b0lULm5mGR47oyPmtPFZ93BK/wCzHI70aSuX4Cfordht5WCcBjKGGq1V0cV+9/oavF68qWXL5nV39JdPyjmP5R+qja7phiidl9nkPO+8b+ypZURjzNWu8Quk4fV51dQqbO54UMXVbs2dKj6aqU+9BUDwLD/qC36bpcw5/vOlYex0R+bbhcRWF0jwNJ7GwsTM/RmH7XUNRYRVELieDc4BJ7ADYlS4IK/LjmA8bHxUxg+1tbSW3Mzw0fUcczfyngPCywT4f1izLHFfmR2Lano8pa4FwG6m5SMFr/jbzC4ztDs5PQy7uZv4Xj3Xj7p7e5dG2c6YWPIZVsEZ4bxly3xc3i1XTEcOpcRpix2WSN46rmkGx5Oa7kVjhVq4d5ZrQtKEKqvHc/OSLex7CjSVMtOTmMbsubtFrg+h+C0V7CaaTRotWdmERFJAREQBERAEREAREQBYW1R4c+XUZWsHF7zlaPPn4BTFNiNFR6xR+1TcpJRaJp+5Fxd4kqkpW21LKNzGz+w1XWdYN3UPOWUFrbfdB1d8laKZ+B4XrmNbUDmA14aexvBjfie9UrGNpqur0mlcW8mN6rB4MGlvG6i1hdOc/G9Oy+pdTUfCvmXnFul2sl6sLY4GcrDM634joPRU+uxGWd2aZ75D95xPp2LWWVkhShDworKcpbsIiLKULj0aUV5ZJeTWhg8XG/y+a6Iq5sJh26pGk+9ITIfkPgFYl8X9oMSsRj6klstF8DrsDT5dGKfXX5kBt1WbuikHOS0Y8zr8AufYFLq5vbr+inekjEs0rIAdGDM78TuXoPiqpQT5JGnvsfArtuC8PceEtNay97+DwOKVObVaXTQs60MYivGT2EFb6+JY8zSO0ELzsPU5VWM+zPCTsyqLKy9liR2aLC+hXvqbwREUgKZ2a2tqKB+aI3YT1oz7rhz8D3hQyKsoqSs0Sm07oktpMUbVVctQ0ECRwcAeI6oBHqPio1YWVKSikl0DbbuwiIpICIiAIiIAiIgCIiA+pJXOtck20A5DwC+URAEREAREQBe+HUZmmjiHF7g3yJ1+F14K4dHGGZ5XzkaR9Rv4iL/AFedxPFrB4WdbstPV7Gxh6XNqqJ0GGEMaGjg0Bo8l81lU2KN0jjZrAXHyXqqR0i41YNpWnV1nydzeQPivj/DcHPH4uNJdXd+nVnVYiqqFJy7bFJxCtdNK+V3FxJ/Yei8FhZX26EFCKhFaLQ4+Tu7ssOF1OeMdo0K3FXcLqsj9eDtD48lYlxXE8NyKzts9TSqRsyAxiDLJccHC/nzWip/GIM0d+bdfLn+igF0vC6/Ow6vutGbFN3iERF6ZcIiIAiIgCIiAIiIAiIgCIiAIiIAiIgCIiAIiIDC7BszhXs1LHH9YjO/8btT+3kFz3YzCPaKptxdkdpHeIPVB8xfyXV1879scdmlDCRfm/ovqe/wqjvVfwNbEq9kET5X+60E+J5Ad5K43XVz55Xyv955uewdgHcFZtv8AHt7J7Ow9Rmrrc39ngP1VRXrey/C/8XD86oven+i6fPc1OI4nmTyLZGURF1x5ZhWHC6vOyx94aHw5Kvr2o6kxvDuXA+C87iGFWIpWS1WqKTjdFmIvpyVXqoMjy3s4eHJWdjgRccCovHKfg8eB/ReBwivyq3Ll1/cw0nZ2ZEIiLsDZCIiAIiIAiIgCIiAIiIAiIgCIiAIiIAiIgCIpPZrCDVVLI/qg5nn7o1PrwWHEVo0KUqs9krl4Qc5KK6l+2FwfcUwc4deXrnw+qP181sbWY6KWAkEbx/VZ483W7AFLve1jSSQ1rRcnkAP9guR7R42aucyfUHVjHY3/AHOq+X8Kwk+McQliKq91O7+iOjxNVYSgoR36fUiy4k3JJJ1J70RF9VWisjmmERFJAREQEtgtZ/2z/D+yk5oQ5paeYVXY8ggjiNVZaOqEjA4cefiFynFcK6NRV4fH1NapHK8yK1IwtJaeI0WFJ43TWcHjgdD4qLXRYWuq9KM18fUzxldXMoiLZLBERAEREAREQBERAEREAREQBERAEREAXSej7Bt1AZnDrym404Rj3R5m59Fz/DadkkrGyPaxlxmc42AaDc6nt4ea6dU7W0UULjHLE4tbZrGuBJIGgsPJcf7UVa86ccLQi3m3sun3PV4dGCk6s3tsQvSDj9h7Kw6nWS3Icm+aoK9aqqfK90jzdzjcnvXmvc4Vw+OAw0aS33b82aeJruvUcn8AiIvUNYIiIAiIgC3MMq92+x912h7u9aawsValGrBwlsyGrqxaKqAPYW9vDx5KsubY2PEaKZw3Em5LPcARpc8xyWliuQvzMcDfjY814fDOZh6sqE1p0/vmYqd07M0kRF0JmCIiAIiIAiIgCIiAIpDAMDkrZ2wRloc4E3de1h4K3f8ABmt/raf1f+ywzr04O0mXjTlLYoKK3450ZVVHA+eSSEtZYkNLr8bcx3qoK0KkaivFkSi46MIiLJYqEREBhES6AyiIgCLCFAZRZjZmcGjiSGjxJsPmr3J0OVoBO8gNgTYF1zpw4LHOrCn4mXjBy2KGi3sHweSpqWUrbNkeXN6+gBa1znA27mFbu1WyU2HOjZK5jjIHOGS/BpA1uO9S5xUlHq9SMrtchEWFlXKmEWVhNSTKLCyhARYRAZRFhAZREQBERAe9FXSwPEkTyx4vZzeK7L0U4pNUUkjpnukcJC0Fx5ZRp8VxIrsnQx/ycv8Aan/K1aOOinTv10NjDt5rFJqMZqanEHUk00rqd9S+J0eawyb0gAW14AKybSbObP4e9sc8dSHPaXDLLO7QG3EP01VPpf8ArP8A7j//ALOXUdttoXU0sbRRmpzNJzZb5dbZeBWGreMoxjpddHYvCzTb/koGDbM0WI4gY6UyspWsD3XLs1+YBcSRe6l8Ww/Z2mldTSsqGyN+t9ORe1xZwOo1HAWUK3G64Yi6ppaZ0b8gLod3oYxoTl0JBPZqug4NUR4vC9tXRmMtIHXaRckcY3EBwtZKrlBpt6eTV/uIJSVlv6HPdgNh21+eacuZBHobGxc613DNyAHNT2G4Ds/WyOpqfftlAOV2eUXtxLcxs7zUp0exsdQ1lHG67mSVEYN9SHNysJ9LKqdHey9WzEonPikjbDmL3OaQPcLLAnjcm/kkpuTm8zVtkFG2VWvfc9tnNgIziU1HVBz2sZnaWuczMCRZ12ns+SiK3AoGYz7GGncb+KLLndfI4NuM178yui0uJRu2gkaCLinbH4uDiSPIEKuV2zdU7aASiJ+7M8U2e3VyNa25zeVlMK0szzP8P6iVNW93ufOO7D0UOK0VIxjxDO15kBmkJNg61nF1xwHBSNTslgMdY2icycTuALfppy3rXsM2a3I8Vs7S1DXbQYe0HVjXA/xNkI+SmZsfpW4qKV8LRO5jSyfK25uHEMvxHA+qwynUyx1e1/13MkYxu9tzn2K9HVsTjo4XndvbvS51iY2A9a/ab2A8bqWr8C2eo5RSz750pyguzymxPAuLSA3jyUhhbn0+0EjJ3l5li+ic/KNOIY0Dnx07lVtudlqt+JylkUjxM5pY5rSW2IDdXcBa3NZozlOSjKVla99rmNxSV0r6mNs9hxQTQSROc6CSRgFzctdmBAv9YEc12OuxRkLomv03rt20/etcA+NlRuk2UR0tFA4gyb2E68bN94+unmtzpelc2iY5ps5s0bmkcQQbgrXletkUvNGWNqeaxF4rs+aXH6SoYPop3vPcJDE9rx3XBBHmtHps/p6b+zk/zN/ZXnZvEYsSpYJzq9jg49rZWCx9Qfiqt0m4U6qxGggAvnDw7uZnYX/4bq1Ko+bHNvFNfIipD/W8vWx47JdHNFJSQyVjX72YktG9ezQglrcrTxytufNUfaLZ51PXPpGAnrtEQN7lr/c1Pfpddd2mo4Xy0o9rhp/ZXtl3bnMu4iwbcEggZQ4d91F7eUMbamixEWLGSMZI4WIyE9VxPYL/ABV6WIlnu3vf7FZ0k1otiJm2HwvDoGyYg975HcGsc4XdzDWs427Sq9jkWDybn2ISh7pWska8yf0ZOts17dmhVo6WsAqKh0FRA10sbWFjgzrZbuuHgDkeBt2Bc+psLnilhfJFIxpljALmFoJzDQXWaj70c7m79jHU0eVLQs+3+xcFNPSQ0jHB1RnBDpHvu7NGB7xNvfKla7ZHBsNjj9uM0kr/ALLpPMhrCAAO1SXSBUtixLCpH6Na6QkngBmj18lGdLmB1Es8M0Ub5GZMnUaXWOYkcO249FhhUlLJGUrLXUvKKWZpdiP2w2Epo6QV1C5xgs1xaXF3VOmYF2otfUeKnNnejSgqaGKZzZBLJHmzCaSwcQRfLey+n0xotmnQz9WR0crQ08Q6aVzmt8QHj0X1PjLqPB6Gob9R0Vx2sJIcO/qk+dlDqVHHLF9dH3LKMU7tdCu7DbEQVE1XDVscX09gAJHs1u7XqkXBsD5qr4Rg/tFcymbezpCzwjaSXH8oOq7rh1BCZZK6IgiphjvbgcuYtd6Ot5BUbopwgb6prH2AY58bXEgAdYl5v4AeivHEytOV+3zKul4V/bHttL0bULaWd1I1/tEIBI3z3cAHFpa42uWn4qodHmAwVtYYZ2lzN0+SzXuaczXMA1aQfrFdS2cp4WVFS4VcM5qXZ9217biwtoAdbMAHkqpsXhHsmPzw26oilcz8DnRub87eSrTrSySi3ra6JlTWaLKPtXh0dNXTwRAiONwa0FxcbZGnUnU6kqKVs24wKqfiNS9sEzmF4Ic2NxBG7YLg27iqmRY2PHgvRpSzQWpqzjZsKcwLbWsoWGOBzGtc7Oc0Ycc1gOJ8FBoryipK0kVTa1RstxKQT+0AjeZzLe2mcuze72XKs3/FbE/6yL+4aqgirKlCXiRKk1syxDpArvaPas0e9ybu+6bYsve1vFbFf0n4lMws3kbAdCY4g0kHvN7eVlVUUcmn+VE55dzdwnGp6WTeQSOY/mRqCOxwOh81P1HSjib25d5G24sXMiaHHzN7HwsqksqZUoSd2iFOS2Z7Q10rJBK17hIDmz31zdt1aB0rYnly54r/AGty3N+3wVRRJU4S8SCk1szfgx+obUirz5p2nNmeAdbEajhwK9K/aWonqW1b3N37cmVzWgAZPd6vBRaKcke3kRdkvjW1dVWSRyyubvI/cexgYRrfl3qWg6U8TYzLvI3cg50LS4eYsD5gqpLKq6MGrNInPK97m7iONT1E2+meXyAggm1hY3AAAsBfkpHHduKytj3U7mFlw6wjDTcd4UAity46abbDM+5M4BtbV0IeKd7Wh5DnBzA4XAtcX4G1h5Lcl6RK90zJy6Iysa5jTuW6NcQTp5KtLKh0oN3aGZrS5s4ticlVM6aYh0jrXNgBoLAAcgpKXbOsfSijc5joA0MAMbS6w4dbuUIilwi7K2wzPuWHBtvsQpWhkct2DQNkYHgDsHMeq+cb26rKzIJXR5WOEjQyMN644E3ufK6gFhRyoXzW1Jzy2uS2P7UVNcWGocxxjDg3KwNsHWvw/CFI4Z0kYjTsDGyNe0aASMDyP4tD6lVlEdKDVmtCM8t7kpje09XWkGokLgODQA1o7w1vPvN19Ve1NTLSspHOYYWWygMAOnC7ufFRKwpUIqyS2GZlhwnb2vpYRBFIzdtvYOjDiATcgE8teC8ods6tlM+lY5jYX58wEYzHeEl/W4i9yoRFHKh2GeXc2MMxGSmlZPEQ2Rhu02B5WsRzFipk7fV3tAqs0W+DDFm3TfcJB1HM3CrywplTjJ3aCk11LcelXEzpvIv7hqqckhcS48SST4k3KwiQpxh4VYOTe7CIiuVCIiAIiIAiIgCIiAIiIAsFZRAYCyiIAiIgCIiAIiIAiIgCIiAIiIAiIgCIiA//2Q=="/>
          <p:cNvSpPr>
            <a:spLocks noChangeAspect="1" noChangeArrowheads="1"/>
          </p:cNvSpPr>
          <p:nvPr/>
        </p:nvSpPr>
        <p:spPr bwMode="auto">
          <a:xfrm>
            <a:off x="284285" y="271096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16" descr="data:image/jpeg;base64,/9j/4AAQSkZJRgABAQAAAQABAAD/2wCEAAkGBhAQEBQREhQQFBIVGBQSFRUUEBQWGRcTGBQYGBUWFBQXHCYeGBkjGRUUIC8gIycpLCwtFR4xNTAqNSYrLCkBCQoKDgwOGg8PGiwkHyQ1LC0pKikpLCwsLywsLC0pMCwqLCwsKSwsLCwsLCwpLCwsLCksLCwsKSwsLCwsLCwpLP/AABEIAMIA/gMBIgACEQEDEQH/xAAcAAEAAgMBAQEAAAAAAAAAAAAABQYBBAcDAgj/xABEEAABAwIDBAcECAIIBwAAAAABAAIDBBEFEiEGEzFBByJRYXGBkRQyobEjQlJicpLB0YLwM1Nzk6KywuEXNDVDRISz/8QAGwEBAAIDAQEAAAAAAAAAAAAAAAECAwQGBQf/xAAzEQACAQIEBAMGBgMBAAAAAAAAAQIDEQQSITEFE0FRMmFxBiKBkcHhQlKhsdHwFCPxFf/aAAwDAQACEQMRAD8ApSLKLqTxQiIgCIiAIiIAiIgCIpDB8Bmqy4Rbu7bXDn5TY8wLcFiq1YUYudR2S6loxcnZbkeilcW2YqaVofK0ZTpma7MAfvaaKJUUMRSrwz0pJruiZQlB2krGURFmKBEXpT07pDZouf54lVlJRV29AeaLanw2RgLnZbD7y1VWnVhUV4O6ITT2CIiyEhERAEREAREQBERAEREAREQBERAEREAREQBERAFtYViT6eZsrOLTqO1vMHtWqix1acasHCauno0WjJxd0dpp5o6mEOsHMkbwPYRqCuZbVbNGjku25id7p+z90qf6NsUuJKcnh9IzwOjh66+at+KYcyoidE8aOHoeRC+XUcTU4DxCVJu9O+q8ns/U6OVOONoKf4jiiytjEaB0Eron+8028RyI8Vrr6lCcZxUovRq6ObkrOzPunhL3Bo4n4d6slLStjblHme0rwwuj3bbn3nanu7l94lPkjJ5nQea5XH4uWLqqjT2vb18zVnLM7IicVrM77D3W6efatJEXT0KMaEFTjsjYSsrBERZiQiIgCIiAIiIAiIgCIiAIiIAiIgCIiAIiIAiIgCIiAl9kazdVsJ5Oduz4O0HxsuuriNC/LNE7skjI8Q8WXbv5/n0XzX2zpZa9Op3TT+H/AE6HhEnklEo3SRhIsyoHEfRv8NS0+uip+F0+eQdg1K67jGFe1QvguGl9mhxF8rrixt3LXwfojjiB3k73E2vkYG+hN/kt/gPEJT4bKjf3o6L0av8AyanEsNJ1LwW5TCofHZdWt8Su0Q9HtE0ah7u9zz/psF7HYHDibup43kfbBd81s4GlyKyqT6HmQwM07s/Payv0E/o9ws/+JTjwYAfULQqeinDH8InsPayZ4t5E2+C6L/0KfZmf/FkcMRdWxDoUjsdxUSA8hKxrv8TbfJU3GujyvpbuMe8YPrRdbzLeIWxDE0p6JmKVKcehW0RFsGIIiIAiIgCIiAIiIAiIgCIiAIiIAiLBKAysKw4BsJW1mrIyxn25AWjyB1K6HhHRhQUg3lU8SuGv0hDIx/Dz81rVMTTp6bvyMsKUpHKcMwWpqnZYIpJD2tb1R4vPVHqr1g/QzM6xqZhGPsxjMfzO0HoVaazpJwylGSNwfbQNhaMvqNFVcR6aJ3G0EEbBydI4vP5W2HxWs6mIqeCNkZslKHidy64fsDQUjC5sQc8AnPJ13XA468F4BUDBNsMQrayNkkzt3cuc1jQ0FoHPnxsugL537V5o16cZu7s3839j3OGtODcUA6xv2ar6b0lULm5mGR47oyPmtPFZ93BK/wCzHI70aSuX4Cfordht5WCcBjKGGq1V0cV+9/oavF68qWXL5nV39JdPyjmP5R+qja7phiidl9nkPO+8b+ypZURjzNWu8Quk4fV51dQqbO54UMXVbs2dKj6aqU+9BUDwLD/qC36bpcw5/vOlYex0R+bbhcRWF0jwNJ7GwsTM/RmH7XUNRYRVELieDc4BJ7ADYlS4IK/LjmA8bHxUxg+1tbSW3Mzw0fUcczfyngPCywT4f1izLHFfmR2Lano8pa4FwG6m5SMFr/jbzC4ztDs5PQy7uZv4Xj3Xj7p7e5dG2c6YWPIZVsEZ4bxly3xc3i1XTEcOpcRpix2WSN46rmkGx5Oa7kVjhVq4d5ZrQtKEKqvHc/OSLex7CjSVMtOTmMbsubtFrg+h+C0V7CaaTRotWdmERFJAREQBERAEREAREQBYW1R4c+XUZWsHF7zlaPPn4BTFNiNFR6xR+1TcpJRaJp+5Fxd4kqkpW21LKNzGz+w1XWdYN3UPOWUFrbfdB1d8laKZ+B4XrmNbUDmA14aexvBjfie9UrGNpqur0mlcW8mN6rB4MGlvG6i1hdOc/G9Oy+pdTUfCvmXnFul2sl6sLY4GcrDM634joPRU+uxGWd2aZ75D95xPp2LWWVkhShDworKcpbsIiLKULj0aUV5ZJeTWhg8XG/y+a6Iq5sJh26pGk+9ITIfkPgFYl8X9oMSsRj6klstF8DrsDT5dGKfXX5kBt1WbuikHOS0Y8zr8AufYFLq5vbr+inekjEs0rIAdGDM78TuXoPiqpQT5JGnvsfArtuC8PceEtNay97+DwOKVObVaXTQs60MYivGT2EFb6+JY8zSO0ELzsPU5VWM+zPCTsyqLKy9liR2aLC+hXvqbwREUgKZ2a2tqKB+aI3YT1oz7rhz8D3hQyKsoqSs0Sm07oktpMUbVVctQ0ECRwcAeI6oBHqPio1YWVKSikl0DbbuwiIpICIiAIiIAiIgCIiA+pJXOtck20A5DwC+URAEREAREQBe+HUZmmjiHF7g3yJ1+F14K4dHGGZ5XzkaR9Rv4iL/AFedxPFrB4WdbstPV7Gxh6XNqqJ0GGEMaGjg0Bo8l81lU2KN0jjZrAXHyXqqR0i41YNpWnV1nydzeQPivj/DcHPH4uNJdXd+nVnVYiqqFJy7bFJxCtdNK+V3FxJ/Yei8FhZX26EFCKhFaLQ4+Tu7ssOF1OeMdo0K3FXcLqsj9eDtD48lYlxXE8NyKzts9TSqRsyAxiDLJccHC/nzWip/GIM0d+bdfLn+igF0vC6/Ow6vutGbFN3iERF6ZcIiIAiIgCIiAIiIAiIgCIiAIiIAiIgCIiAIiIDC7BszhXs1LHH9YjO/8btT+3kFz3YzCPaKptxdkdpHeIPVB8xfyXV1879scdmlDCRfm/ovqe/wqjvVfwNbEq9kET5X+60E+J5Ad5K43XVz55Xyv955uewdgHcFZtv8AHt7J7Ow9Rmrrc39ngP1VRXrey/C/8XD86oven+i6fPc1OI4nmTyLZGURF1x5ZhWHC6vOyx94aHw5Kvr2o6kxvDuXA+C87iGFWIpWS1WqKTjdFmIvpyVXqoMjy3s4eHJWdjgRccCovHKfg8eB/ReBwivyq3Ll1/cw0nZ2ZEIiLsDZCIiAIiIAiIgCIiAIiIAiIgCIiAIiIAiIgCIpPZrCDVVLI/qg5nn7o1PrwWHEVo0KUqs9krl4Qc5KK6l+2FwfcUwc4deXrnw+qP181sbWY6KWAkEbx/VZ483W7AFLve1jSSQ1rRcnkAP9guR7R42aucyfUHVjHY3/AHOq+X8Kwk+McQliKq91O7+iOjxNVYSgoR36fUiy4k3JJJ1J70RF9VWisjmmERFJAREQEtgtZ/2z/D+yk5oQ5paeYVXY8ggjiNVZaOqEjA4cefiFynFcK6NRV4fH1NapHK8yK1IwtJaeI0WFJ43TWcHjgdD4qLXRYWuq9KM18fUzxldXMoiLZLBERAEREAREQBERAEREAREQBERAEREAXSej7Bt1AZnDrym404Rj3R5m59Fz/DadkkrGyPaxlxmc42AaDc6nt4ea6dU7W0UULjHLE4tbZrGuBJIGgsPJcf7UVa86ccLQi3m3sun3PV4dGCk6s3tsQvSDj9h7Kw6nWS3Icm+aoK9aqqfK90jzdzjcnvXmvc4Vw+OAw0aS33b82aeJruvUcn8AiIvUNYIiIAiIgC3MMq92+x912h7u9aawsValGrBwlsyGrqxaKqAPYW9vDx5KsubY2PEaKZw3Em5LPcARpc8xyWliuQvzMcDfjY814fDOZh6sqE1p0/vmYqd07M0kRF0JmCIiAIiIAiIgCIiAIpDAMDkrZ2wRloc4E3de1h4K3f8ABmt/raf1f+ywzr04O0mXjTlLYoKK3450ZVVHA+eSSEtZYkNLr8bcx3qoK0KkaivFkSi46MIiLJYqEREBhES6AyiIgCLCFAZRZjZmcGjiSGjxJsPmr3J0OVoBO8gNgTYF1zpw4LHOrCn4mXjBy2KGi3sHweSpqWUrbNkeXN6+gBa1znA27mFbu1WyU2HOjZK5jjIHOGS/BpA1uO9S5xUlHq9SMrtchEWFlXKmEWVhNSTKLCyhARYRAZRFhAZREQBERAe9FXSwPEkTyx4vZzeK7L0U4pNUUkjpnukcJC0Fx5ZRp8VxIrsnQx/ycv8Aan/K1aOOinTv10NjDt5rFJqMZqanEHUk00rqd9S+J0eawyb0gAW14AKybSbObP4e9sc8dSHPaXDLLO7QG3EP01VPpf8ArP8A7j//ALOXUdttoXU0sbRRmpzNJzZb5dbZeBWGreMoxjpddHYvCzTb/koGDbM0WI4gY6UyspWsD3XLs1+YBcSRe6l8Ww/Z2mldTSsqGyN+t9ORe1xZwOo1HAWUK3G64Yi6ppaZ0b8gLod3oYxoTl0JBPZqug4NUR4vC9tXRmMtIHXaRckcY3EBwtZKrlBpt6eTV/uIJSVlv6HPdgNh21+eacuZBHobGxc613DNyAHNT2G4Ds/WyOpqfftlAOV2eUXtxLcxs7zUp0exsdQ1lHG67mSVEYN9SHNysJ9LKqdHey9WzEonPikjbDmL3OaQPcLLAnjcm/kkpuTm8zVtkFG2VWvfc9tnNgIziU1HVBz2sZnaWuczMCRZ12ns+SiK3AoGYz7GGncb+KLLndfI4NuM178yui0uJRu2gkaCLinbH4uDiSPIEKuV2zdU7aASiJ+7M8U2e3VyNa25zeVlMK0szzP8P6iVNW93ufOO7D0UOK0VIxjxDO15kBmkJNg61nF1xwHBSNTslgMdY2icycTuALfppy3rXsM2a3I8Vs7S1DXbQYe0HVjXA/xNkI+SmZsfpW4qKV8LRO5jSyfK25uHEMvxHA+qwynUyx1e1/13MkYxu9tzn2K9HVsTjo4XndvbvS51iY2A9a/ab2A8bqWr8C2eo5RSz750pyguzymxPAuLSA3jyUhhbn0+0EjJ3l5li+ic/KNOIY0Dnx07lVtudlqt+JylkUjxM5pY5rSW2IDdXcBa3NZozlOSjKVla99rmNxSV0r6mNs9hxQTQSROc6CSRgFzctdmBAv9YEc12OuxRkLomv03rt20/etcA+NlRuk2UR0tFA4gyb2E68bN94+unmtzpelc2iY5ps5s0bmkcQQbgrXletkUvNGWNqeaxF4rs+aXH6SoYPop3vPcJDE9rx3XBBHmtHps/p6b+zk/zN/ZXnZvEYsSpYJzq9jg49rZWCx9Qfiqt0m4U6qxGggAvnDw7uZnYX/4bq1Ko+bHNvFNfIipD/W8vWx47JdHNFJSQyVjX72YktG9ezQglrcrTxytufNUfaLZ51PXPpGAnrtEQN7lr/c1Pfpddd2mo4Xy0o9rhp/ZXtl3bnMu4iwbcEggZQ4d91F7eUMbamixEWLGSMZI4WIyE9VxPYL/ABV6WIlnu3vf7FZ0k1otiJm2HwvDoGyYg975HcGsc4XdzDWs427Sq9jkWDybn2ISh7pWska8yf0ZOts17dmhVo6WsAqKh0FRA10sbWFjgzrZbuuHgDkeBt2Bc+psLnilhfJFIxpljALmFoJzDQXWaj70c7m79jHU0eVLQs+3+xcFNPSQ0jHB1RnBDpHvu7NGB7xNvfKla7ZHBsNjj9uM0kr/ALLpPMhrCAAO1SXSBUtixLCpH6Na6QkngBmj18lGdLmB1Es8M0Ub5GZMnUaXWOYkcO249FhhUlLJGUrLXUvKKWZpdiP2w2Epo6QV1C5xgs1xaXF3VOmYF2otfUeKnNnejSgqaGKZzZBLJHmzCaSwcQRfLey+n0xotmnQz9WR0crQ08Q6aVzmt8QHj0X1PjLqPB6Gob9R0Vx2sJIcO/qk+dlDqVHHLF9dH3LKMU7tdCu7DbEQVE1XDVscX09gAJHs1u7XqkXBsD5qr4Rg/tFcymbezpCzwjaSXH8oOq7rh1BCZZK6IgiphjvbgcuYtd6Ot5BUbopwgb6prH2AY58bXEgAdYl5v4AeivHEytOV+3zKul4V/bHttL0bULaWd1I1/tEIBI3z3cAHFpa42uWn4qodHmAwVtYYZ2lzN0+SzXuaczXMA1aQfrFdS2cp4WVFS4VcM5qXZ9217biwtoAdbMAHkqpsXhHsmPzw26oilcz8DnRub87eSrTrSySi3ra6JlTWaLKPtXh0dNXTwRAiONwa0FxcbZGnUnU6kqKVs24wKqfiNS9sEzmF4Ic2NxBG7YLg27iqmRY2PHgvRpSzQWpqzjZsKcwLbWsoWGOBzGtc7Oc0Ycc1gOJ8FBoryipK0kVTa1RstxKQT+0AjeZzLe2mcuze72XKs3/FbE/6yL+4aqgirKlCXiRKk1syxDpArvaPas0e9ybu+6bYsve1vFbFf0n4lMws3kbAdCY4g0kHvN7eVlVUUcmn+VE55dzdwnGp6WTeQSOY/mRqCOxwOh81P1HSjib25d5G24sXMiaHHzN7HwsqksqZUoSd2iFOS2Z7Q10rJBK17hIDmz31zdt1aB0rYnly54r/AGty3N+3wVRRJU4S8SCk1szfgx+obUirz5p2nNmeAdbEajhwK9K/aWonqW1b3N37cmVzWgAZPd6vBRaKcke3kRdkvjW1dVWSRyyubvI/cexgYRrfl3qWg6U8TYzLvI3cg50LS4eYsD5gqpLKq6MGrNInPK97m7iONT1E2+meXyAggm1hY3AAAsBfkpHHduKytj3U7mFlw6wjDTcd4UAity46abbDM+5M4BtbV0IeKd7Wh5DnBzA4XAtcX4G1h5Lcl6RK90zJy6Iysa5jTuW6NcQTp5KtLKh0oN3aGZrS5s4ticlVM6aYh0jrXNgBoLAAcgpKXbOsfSijc5joA0MAMbS6w4dbuUIilwi7K2wzPuWHBtvsQpWhkct2DQNkYHgDsHMeq+cb26rKzIJXR5WOEjQyMN644E3ufK6gFhRyoXzW1Jzy2uS2P7UVNcWGocxxjDg3KwNsHWvw/CFI4Z0kYjTsDGyNe0aASMDyP4tD6lVlEdKDVmtCM8t7kpje09XWkGokLgODQA1o7w1vPvN19Ve1NTLSspHOYYWWygMAOnC7ufFRKwpUIqyS2GZlhwnb2vpYRBFIzdtvYOjDiATcgE8teC8ods6tlM+lY5jYX58wEYzHeEl/W4i9yoRFHKh2GeXc2MMxGSmlZPEQ2Rhu02B5WsRzFipk7fV3tAqs0W+DDFm3TfcJB1HM3CrywplTjJ3aCk11LcelXEzpvIv7hqqckhcS48SST4k3KwiQpxh4VYOTe7CIiuVCIiAIiIAiIgCIiAIiIAsFZRAYCyiIAiIgCIiAIiIAiIgCIiAIiIAiIgCIiA//2Q=="/>
          <p:cNvSpPr>
            <a:spLocks noChangeAspect="1" noChangeArrowheads="1"/>
          </p:cNvSpPr>
          <p:nvPr/>
        </p:nvSpPr>
        <p:spPr bwMode="auto">
          <a:xfrm>
            <a:off x="424961" y="411773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8" descr="data:image/jpeg;base64,/9j/4AAQSkZJRgABAQAAAQABAAD/2wCEAAkGBhAQEBQREhQQFBIVGBQSFRUUEBQWGRcTGBQYGBUWFBQXHCYeGBkjGRUUIC8gIycpLCwtFR4xNTAqNSYrLCkBCQoKDgwOGg8PGiwkHyQ1LC0pKikpLCwsLywsLC0pMCwqLCwsKSwsLCwsLCwpLCwsLCksLCwsKSwsLCwsLCwpLP/AABEIAMIA/gMBIgACEQEDEQH/xAAcAAEAAgMBAQEAAAAAAAAAAAAABQYBBAcDAgj/xABEEAABAwIDBAcECAIIBwAAAAABAAIDBBEFEiEGEzFBByJRYXGBkRQyobEjQlJicpLB0YLwM1Nzk6KywuEXNDVDRISz/8QAGwEBAAIDAQEAAAAAAAAAAAAAAAECAwQGBQf/xAAzEQACAQIEBAMGBgMBAAAAAAAAAQIDEQQSITEFE0FRMmFxBiKBkcHhQlKhsdHwFCPxFf/aAAwDAQACEQMRAD8ApSLKLqTxQiIgCIiAIiIAiIgCIpDB8Bmqy4Rbu7bXDn5TY8wLcFiq1YUYudR2S6loxcnZbkeilcW2YqaVofK0ZTpma7MAfvaaKJUUMRSrwz0pJruiZQlB2krGURFmKBEXpT07pDZouf54lVlJRV29AeaLanw2RgLnZbD7y1VWnVhUV4O6ITT2CIiyEhERAEREAREQBERAEREAREQBERAEREAREQBERAFtYViT6eZsrOLTqO1vMHtWqix1acasHCauno0WjJxd0dpp5o6mEOsHMkbwPYRqCuZbVbNGjku25id7p+z90qf6NsUuJKcnh9IzwOjh66+at+KYcyoidE8aOHoeRC+XUcTU4DxCVJu9O+q8ns/U6OVOONoKf4jiiytjEaB0Eron+8028RyI8Vrr6lCcZxUovRq6ObkrOzPunhL3Bo4n4d6slLStjblHme0rwwuj3bbn3nanu7l94lPkjJ5nQea5XH4uWLqqjT2vb18zVnLM7IicVrM77D3W6efatJEXT0KMaEFTjsjYSsrBERZiQiIgCIiAIiIAiIgCIiAIiIAiIgCIiAIiIAiIgCIiAl9kazdVsJ5Oduz4O0HxsuuriNC/LNE7skjI8Q8WXbv5/n0XzX2zpZa9Op3TT+H/AE6HhEnklEo3SRhIsyoHEfRv8NS0+uip+F0+eQdg1K67jGFe1QvguGl9mhxF8rrixt3LXwfojjiB3k73E2vkYG+hN/kt/gPEJT4bKjf3o6L0av8AyanEsNJ1LwW5TCofHZdWt8Su0Q9HtE0ah7u9zz/psF7HYHDibup43kfbBd81s4GlyKyqT6HmQwM07s/Payv0E/o9ws/+JTjwYAfULQqeinDH8InsPayZ4t5E2+C6L/0KfZmf/FkcMRdWxDoUjsdxUSA8hKxrv8TbfJU3GujyvpbuMe8YPrRdbzLeIWxDE0p6JmKVKcehW0RFsGIIiIAiIgCIiAIiIAiIgCIiAIiIAiLBKAysKw4BsJW1mrIyxn25AWjyB1K6HhHRhQUg3lU8SuGv0hDIx/Dz81rVMTTp6bvyMsKUpHKcMwWpqnZYIpJD2tb1R4vPVHqr1g/QzM6xqZhGPsxjMfzO0HoVaazpJwylGSNwfbQNhaMvqNFVcR6aJ3G0EEbBydI4vP5W2HxWs6mIqeCNkZslKHidy64fsDQUjC5sQc8AnPJ13XA468F4BUDBNsMQrayNkkzt3cuc1jQ0FoHPnxsugL537V5o16cZu7s3839j3OGtODcUA6xv2ar6b0lULm5mGR47oyPmtPFZ93BK/wCzHI70aSuX4Cfordht5WCcBjKGGq1V0cV+9/oavF68qWXL5nV39JdPyjmP5R+qja7phiidl9nkPO+8b+ypZURjzNWu8Quk4fV51dQqbO54UMXVbs2dKj6aqU+9BUDwLD/qC36bpcw5/vOlYex0R+bbhcRWF0jwNJ7GwsTM/RmH7XUNRYRVELieDc4BJ7ADYlS4IK/LjmA8bHxUxg+1tbSW3Mzw0fUcczfyngPCywT4f1izLHFfmR2Lano8pa4FwG6m5SMFr/jbzC4ztDs5PQy7uZv4Xj3Xj7p7e5dG2c6YWPIZVsEZ4bxly3xc3i1XTEcOpcRpix2WSN46rmkGx5Oa7kVjhVq4d5ZrQtKEKqvHc/OSLex7CjSVMtOTmMbsubtFrg+h+C0V7CaaTRotWdmERFJAREQBERAEREAREQBYW1R4c+XUZWsHF7zlaPPn4BTFNiNFR6xR+1TcpJRaJp+5Fxd4kqkpW21LKNzGz+w1XWdYN3UPOWUFrbfdB1d8laKZ+B4XrmNbUDmA14aexvBjfie9UrGNpqur0mlcW8mN6rB4MGlvG6i1hdOc/G9Oy+pdTUfCvmXnFul2sl6sLY4GcrDM634joPRU+uxGWd2aZ75D95xPp2LWWVkhShDworKcpbsIiLKULj0aUV5ZJeTWhg8XG/y+a6Iq5sJh26pGk+9ITIfkPgFYl8X9oMSsRj6klstF8DrsDT5dGKfXX5kBt1WbuikHOS0Y8zr8AufYFLq5vbr+inekjEs0rIAdGDM78TuXoPiqpQT5JGnvsfArtuC8PceEtNay97+DwOKVObVaXTQs60MYivGT2EFb6+JY8zSO0ELzsPU5VWM+zPCTsyqLKy9liR2aLC+hXvqbwREUgKZ2a2tqKB+aI3YT1oz7rhz8D3hQyKsoqSs0Sm07oktpMUbVVctQ0ECRwcAeI6oBHqPio1YWVKSikl0DbbuwiIpICIiAIiIAiIgCIiA+pJXOtck20A5DwC+URAEREAREQBe+HUZmmjiHF7g3yJ1+F14K4dHGGZ5XzkaR9Rv4iL/AFedxPFrB4WdbstPV7Gxh6XNqqJ0GGEMaGjg0Bo8l81lU2KN0jjZrAXHyXqqR0i41YNpWnV1nydzeQPivj/DcHPH4uNJdXd+nVnVYiqqFJy7bFJxCtdNK+V3FxJ/Yei8FhZX26EFCKhFaLQ4+Tu7ssOF1OeMdo0K3FXcLqsj9eDtD48lYlxXE8NyKzts9TSqRsyAxiDLJccHC/nzWip/GIM0d+bdfLn+igF0vC6/Ow6vutGbFN3iERF6ZcIiIAiIgCIiAIiIAiIgCIiAIiIAiIgCIiAIiIDC7BszhXs1LHH9YjO/8btT+3kFz3YzCPaKptxdkdpHeIPVB8xfyXV1879scdmlDCRfm/ovqe/wqjvVfwNbEq9kET5X+60E+J5Ad5K43XVz55Xyv955uewdgHcFZtv8AHt7J7Ow9Rmrrc39ngP1VRXrey/C/8XD86oven+i6fPc1OI4nmTyLZGURF1x5ZhWHC6vOyx94aHw5Kvr2o6kxvDuXA+C87iGFWIpWS1WqKTjdFmIvpyVXqoMjy3s4eHJWdjgRccCovHKfg8eB/ReBwivyq3Ll1/cw0nZ2ZEIiLsDZCIiAIiIAiIgCIiAIiIAiIgCIiAIiIAiIgCIpPZrCDVVLI/qg5nn7o1PrwWHEVo0KUqs9krl4Qc5KK6l+2FwfcUwc4deXrnw+qP181sbWY6KWAkEbx/VZ483W7AFLve1jSSQ1rRcnkAP9guR7R42aucyfUHVjHY3/AHOq+X8Kwk+McQliKq91O7+iOjxNVYSgoR36fUiy4k3JJJ1J70RF9VWisjmmERFJAREQEtgtZ/2z/D+yk5oQ5paeYVXY8ggjiNVZaOqEjA4cefiFynFcK6NRV4fH1NapHK8yK1IwtJaeI0WFJ43TWcHjgdD4qLXRYWuq9KM18fUzxldXMoiLZLBERAEREAREQBERAEREAREQBERAEREAXSej7Bt1AZnDrym404Rj3R5m59Fz/DadkkrGyPaxlxmc42AaDc6nt4ea6dU7W0UULjHLE4tbZrGuBJIGgsPJcf7UVa86ccLQi3m3sun3PV4dGCk6s3tsQvSDj9h7Kw6nWS3Icm+aoK9aqqfK90jzdzjcnvXmvc4Vw+OAw0aS33b82aeJruvUcn8AiIvUNYIiIAiIgC3MMq92+x912h7u9aawsValGrBwlsyGrqxaKqAPYW9vDx5KsubY2PEaKZw3Em5LPcARpc8xyWliuQvzMcDfjY814fDOZh6sqE1p0/vmYqd07M0kRF0JmCIiAIiIAiIgCIiAIpDAMDkrZ2wRloc4E3de1h4K3f8ABmt/raf1f+ywzr04O0mXjTlLYoKK3450ZVVHA+eSSEtZYkNLr8bcx3qoK0KkaivFkSi46MIiLJYqEREBhES6AyiIgCLCFAZRZjZmcGjiSGjxJsPmr3J0OVoBO8gNgTYF1zpw4LHOrCn4mXjBy2KGi3sHweSpqWUrbNkeXN6+gBa1znA27mFbu1WyU2HOjZK5jjIHOGS/BpA1uO9S5xUlHq9SMrtchEWFlXKmEWVhNSTKLCyhARYRAZRFhAZREQBERAe9FXSwPEkTyx4vZzeK7L0U4pNUUkjpnukcJC0Fx5ZRp8VxIrsnQx/ycv8Aan/K1aOOinTv10NjDt5rFJqMZqanEHUk00rqd9S+J0eawyb0gAW14AKybSbObP4e9sc8dSHPaXDLLO7QG3EP01VPpf8ArP8A7j//ALOXUdttoXU0sbRRmpzNJzZb5dbZeBWGreMoxjpddHYvCzTb/koGDbM0WI4gY6UyspWsD3XLs1+YBcSRe6l8Ww/Z2mldTSsqGyN+t9ORe1xZwOo1HAWUK3G64Yi6ppaZ0b8gLod3oYxoTl0JBPZqug4NUR4vC9tXRmMtIHXaRckcY3EBwtZKrlBpt6eTV/uIJSVlv6HPdgNh21+eacuZBHobGxc613DNyAHNT2G4Ds/WyOpqfftlAOV2eUXtxLcxs7zUp0exsdQ1lHG67mSVEYN9SHNysJ9LKqdHey9WzEonPikjbDmL3OaQPcLLAnjcm/kkpuTm8zVtkFG2VWvfc9tnNgIziU1HVBz2sZnaWuczMCRZ12ns+SiK3AoGYz7GGncb+KLLndfI4NuM178yui0uJRu2gkaCLinbH4uDiSPIEKuV2zdU7aASiJ+7M8U2e3VyNa25zeVlMK0szzP8P6iVNW93ufOO7D0UOK0VIxjxDO15kBmkJNg61nF1xwHBSNTslgMdY2icycTuALfppy3rXsM2a3I8Vs7S1DXbQYe0HVjXA/xNkI+SmZsfpW4qKV8LRO5jSyfK25uHEMvxHA+qwynUyx1e1/13MkYxu9tzn2K9HVsTjo4XndvbvS51iY2A9a/ab2A8bqWr8C2eo5RSz750pyguzymxPAuLSA3jyUhhbn0+0EjJ3l5li+ic/KNOIY0Dnx07lVtudlqt+JylkUjxM5pY5rSW2IDdXcBa3NZozlOSjKVla99rmNxSV0r6mNs9hxQTQSROc6CSRgFzctdmBAv9YEc12OuxRkLomv03rt20/etcA+NlRuk2UR0tFA4gyb2E68bN94+unmtzpelc2iY5ps5s0bmkcQQbgrXletkUvNGWNqeaxF4rs+aXH6SoYPop3vPcJDE9rx3XBBHmtHps/p6b+zk/zN/ZXnZvEYsSpYJzq9jg49rZWCx9Qfiqt0m4U6qxGggAvnDw7uZnYX/4bq1Ko+bHNvFNfIipD/W8vWx47JdHNFJSQyVjX72YktG9ezQglrcrTxytufNUfaLZ51PXPpGAnrtEQN7lr/c1Pfpddd2mo4Xy0o9rhp/ZXtl3bnMu4iwbcEggZQ4d91F7eUMbamixEWLGSMZI4WIyE9VxPYL/ABV6WIlnu3vf7FZ0k1otiJm2HwvDoGyYg975HcGsc4XdzDWs427Sq9jkWDybn2ISh7pWska8yf0ZOts17dmhVo6WsAqKh0FRA10sbWFjgzrZbuuHgDkeBt2Bc+psLnilhfJFIxpljALmFoJzDQXWaj70c7m79jHU0eVLQs+3+xcFNPSQ0jHB1RnBDpHvu7NGB7xNvfKla7ZHBsNjj9uM0kr/ALLpPMhrCAAO1SXSBUtixLCpH6Na6QkngBmj18lGdLmB1Es8M0Ub5GZMnUaXWOYkcO249FhhUlLJGUrLXUvKKWZpdiP2w2Epo6QV1C5xgs1xaXF3VOmYF2otfUeKnNnejSgqaGKZzZBLJHmzCaSwcQRfLey+n0xotmnQz9WR0crQ08Q6aVzmt8QHj0X1PjLqPB6Gob9R0Vx2sJIcO/qk+dlDqVHHLF9dH3LKMU7tdCu7DbEQVE1XDVscX09gAJHs1u7XqkXBsD5qr4Rg/tFcymbezpCzwjaSXH8oOq7rh1BCZZK6IgiphjvbgcuYtd6Ot5BUbopwgb6prH2AY58bXEgAdYl5v4AeivHEytOV+3zKul4V/bHttL0bULaWd1I1/tEIBI3z3cAHFpa42uWn4qodHmAwVtYYZ2lzN0+SzXuaczXMA1aQfrFdS2cp4WVFS4VcM5qXZ9217biwtoAdbMAHkqpsXhHsmPzw26oilcz8DnRub87eSrTrSySi3ra6JlTWaLKPtXh0dNXTwRAiONwa0FxcbZGnUnU6kqKVs24wKqfiNS9sEzmF4Ic2NxBG7YLg27iqmRY2PHgvRpSzQWpqzjZsKcwLbWsoWGOBzGtc7Oc0Ycc1gOJ8FBoryipK0kVTa1RstxKQT+0AjeZzLe2mcuze72XKs3/FbE/6yL+4aqgirKlCXiRKk1syxDpArvaPas0e9ybu+6bYsve1vFbFf0n4lMws3kbAdCY4g0kHvN7eVlVUUcmn+VE55dzdwnGp6WTeQSOY/mRqCOxwOh81P1HSjib25d5G24sXMiaHHzN7HwsqksqZUoSd2iFOS2Z7Q10rJBK17hIDmz31zdt1aB0rYnly54r/AGty3N+3wVRRJU4S8SCk1szfgx+obUirz5p2nNmeAdbEajhwK9K/aWonqW1b3N37cmVzWgAZPd6vBRaKcke3kRdkvjW1dVWSRyyubvI/cexgYRrfl3qWg6U8TYzLvI3cg50LS4eYsD5gqpLKq6MGrNInPK97m7iONT1E2+meXyAggm1hY3AAAsBfkpHHduKytj3U7mFlw6wjDTcd4UAity46abbDM+5M4BtbV0IeKd7Wh5DnBzA4XAtcX4G1h5Lcl6RK90zJy6Iysa5jTuW6NcQTp5KtLKh0oN3aGZrS5s4ticlVM6aYh0jrXNgBoLAAcgpKXbOsfSijc5joA0MAMbS6w4dbuUIilwi7K2wzPuWHBtvsQpWhkct2DQNkYHgDsHMeq+cb26rKzIJXR5WOEjQyMN644E3ufK6gFhRyoXzW1Jzy2uS2P7UVNcWGocxxjDg3KwNsHWvw/CFI4Z0kYjTsDGyNe0aASMDyP4tD6lVlEdKDVmtCM8t7kpje09XWkGokLgODQA1o7w1vPvN19Ve1NTLSspHOYYWWygMAOnC7ufFRKwpUIqyS2GZlhwnb2vpYRBFIzdtvYOjDiATcgE8teC8ods6tlM+lY5jYX58wEYzHeEl/W4i9yoRFHKh2GeXc2MMxGSmlZPEQ2Rhu02B5WsRzFipk7fV3tAqs0W+DDFm3TfcJB1HM3CrywplTjJ3aCk11LcelXEzpvIv7hqqckhcS48SST4k3KwiQpxh4VYOTe7CIiuVCIiAIiIAiIgCIiAIiIAsFZRAYCyiIAiIgCIiAIiIAiIgCIiAIiIAiIgCIiA//2Q=="/>
          <p:cNvSpPr>
            <a:spLocks noChangeAspect="1" noChangeArrowheads="1"/>
          </p:cNvSpPr>
          <p:nvPr/>
        </p:nvSpPr>
        <p:spPr bwMode="auto">
          <a:xfrm>
            <a:off x="565638" y="552450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Elipse 4"/>
          <p:cNvSpPr/>
          <p:nvPr/>
        </p:nvSpPr>
        <p:spPr>
          <a:xfrm>
            <a:off x="690912" y="5049913"/>
            <a:ext cx="1158745" cy="10867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757" tIns="18757" rIns="18757" bIns="18757" numCol="1" spcCol="1270" anchor="ctr" anchorCtr="0">
            <a:noAutofit/>
          </a:bodyPr>
          <a:lstStyle/>
          <a:p>
            <a:pPr algn="ctr" defTabSz="656509">
              <a:lnSpc>
                <a:spcPct val="90000"/>
              </a:lnSpc>
              <a:spcAft>
                <a:spcPct val="35000"/>
              </a:spcAft>
            </a:pPr>
            <a:r>
              <a:rPr lang="pt-BR" sz="1477" dirty="0"/>
              <a:t>Relacionamentos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04204961"/>
              </p:ext>
            </p:extLst>
          </p:nvPr>
        </p:nvGraphicFramePr>
        <p:xfrm>
          <a:off x="0" y="1036119"/>
          <a:ext cx="9144000" cy="555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tângulo de cantos arredondados 8"/>
          <p:cNvSpPr/>
          <p:nvPr/>
        </p:nvSpPr>
        <p:spPr>
          <a:xfrm>
            <a:off x="2112650" y="903181"/>
            <a:ext cx="4586356" cy="9305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92" b="1" dirty="0"/>
              <a:t>Estágio Atual</a:t>
            </a:r>
          </a:p>
        </p:txBody>
      </p:sp>
    </p:spTree>
    <p:extLst>
      <p:ext uri="{BB962C8B-B14F-4D97-AF65-F5344CB8AC3E}">
        <p14:creationId xmlns:p14="http://schemas.microsoft.com/office/powerpoint/2010/main" val="2945106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o 65"/>
          <p:cNvGrpSpPr/>
          <p:nvPr/>
        </p:nvGrpSpPr>
        <p:grpSpPr>
          <a:xfrm>
            <a:off x="816506" y="4797152"/>
            <a:ext cx="1595254" cy="1546747"/>
            <a:chOff x="215516" y="365368"/>
            <a:chExt cx="1728192" cy="1675643"/>
          </a:xfrm>
        </p:grpSpPr>
        <p:pic>
          <p:nvPicPr>
            <p:cNvPr id="67" name="Picture 2" descr="http://www.lucartech.com/images/Services_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794" y="960891"/>
              <a:ext cx="1440160" cy="1080120"/>
            </a:xfrm>
            <a:prstGeom prst="rect">
              <a:avLst/>
            </a:prstGeom>
            <a:noFill/>
          </p:spPr>
        </p:pic>
        <p:sp>
          <p:nvSpPr>
            <p:cNvPr id="68" name="CaixaDeTexto 67"/>
            <p:cNvSpPr txBox="1"/>
            <p:nvPr/>
          </p:nvSpPr>
          <p:spPr>
            <a:xfrm>
              <a:off x="215516" y="365368"/>
              <a:ext cx="1728192" cy="63350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Ente Federativo</a:t>
              </a:r>
              <a:endPara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5" name="Imagem 74" descr="Capa BSPN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1378" y="4744422"/>
            <a:ext cx="2924633" cy="1651861"/>
          </a:xfrm>
          <a:prstGeom prst="rect">
            <a:avLst/>
          </a:prstGeom>
        </p:spPr>
      </p:pic>
      <p:pic>
        <p:nvPicPr>
          <p:cNvPr id="53" name="Imagem 52" descr="NovaMarcaSiconf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9119" y="851605"/>
            <a:ext cx="4587382" cy="1779768"/>
          </a:xfrm>
          <a:prstGeom prst="rect">
            <a:avLst/>
          </a:prstGeom>
        </p:spPr>
      </p:pic>
      <p:cxnSp>
        <p:nvCxnSpPr>
          <p:cNvPr id="58" name="Forma 57"/>
          <p:cNvCxnSpPr>
            <a:stCxn id="53" idx="1"/>
          </p:cNvCxnSpPr>
          <p:nvPr/>
        </p:nvCxnSpPr>
        <p:spPr>
          <a:xfrm rot="10800000" flipV="1">
            <a:off x="916209" y="1741489"/>
            <a:ext cx="1262910" cy="3282765"/>
          </a:xfrm>
          <a:prstGeom prst="curved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Forma 91"/>
          <p:cNvCxnSpPr>
            <a:stCxn id="68" idx="3"/>
          </p:cNvCxnSpPr>
          <p:nvPr/>
        </p:nvCxnSpPr>
        <p:spPr>
          <a:xfrm flipV="1">
            <a:off x="2411760" y="2204867"/>
            <a:ext cx="1395847" cy="2884673"/>
          </a:xfrm>
          <a:prstGeom prst="curved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Picture 4" descr="http://t3.gstatic.com/images?q=tbn:ANd9GcS-mVBGxQWAoKFbjNPV7EG03wi_3wtOmKHnICM807juUpbXeuGqq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430936"/>
            <a:ext cx="1063503" cy="1063504"/>
          </a:xfrm>
          <a:prstGeom prst="rect">
            <a:avLst/>
          </a:prstGeom>
          <a:noFill/>
        </p:spPr>
      </p:pic>
      <p:pic>
        <p:nvPicPr>
          <p:cNvPr id="132" name="Picture 4" descr="http://t3.gstatic.com/images?q=tbn:ANd9GcS-mVBGxQWAoKFbjNPV7EG03wi_3wtOmKHnICM807juUpbXeuGqq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0870" y="3561938"/>
            <a:ext cx="1063503" cy="1063504"/>
          </a:xfrm>
          <a:prstGeom prst="rect">
            <a:avLst/>
          </a:prstGeom>
          <a:noFill/>
        </p:spPr>
      </p:pic>
      <p:pic>
        <p:nvPicPr>
          <p:cNvPr id="25608" name="Picture 8" descr="http://t1.gstatic.com/images?q=tbn:ANd9GcT05P6FV15K_2ztdE3bx8dDkGRclI1yZIagt8iIo2qpq9_cVdgM9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8427" y="3429001"/>
            <a:ext cx="557697" cy="517007"/>
          </a:xfrm>
          <a:prstGeom prst="rect">
            <a:avLst/>
          </a:prstGeom>
          <a:noFill/>
        </p:spPr>
      </p:pic>
      <p:cxnSp>
        <p:nvCxnSpPr>
          <p:cNvPr id="133" name="Forma 132"/>
          <p:cNvCxnSpPr>
            <a:stCxn id="53" idx="3"/>
          </p:cNvCxnSpPr>
          <p:nvPr/>
        </p:nvCxnSpPr>
        <p:spPr>
          <a:xfrm>
            <a:off x="6766501" y="1741489"/>
            <a:ext cx="1660697" cy="3016890"/>
          </a:xfrm>
          <a:prstGeom prst="curved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://t2.gstatic.com/images?q=tbn:ANd9GcSFDTQL67OXKMc-4Et_cdjJjREN62J49rEg352apbZ9S06JAy-Mo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4881" y="2232559"/>
            <a:ext cx="1595254" cy="1595254"/>
          </a:xfrm>
          <a:prstGeom prst="rect">
            <a:avLst/>
          </a:prstGeom>
          <a:noFill/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9" cstate="print"/>
          <a:srcRect r="46700" b="3157"/>
          <a:stretch>
            <a:fillRect/>
          </a:stretch>
        </p:blipFill>
        <p:spPr bwMode="auto">
          <a:xfrm>
            <a:off x="783271" y="2764311"/>
            <a:ext cx="1209338" cy="137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CaixaDeTexto 137"/>
          <p:cNvSpPr txBox="1"/>
          <p:nvPr/>
        </p:nvSpPr>
        <p:spPr>
          <a:xfrm>
            <a:off x="7097819" y="1368463"/>
            <a:ext cx="159525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Processos de validação e agregação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851820663"/>
              </p:ext>
            </p:extLst>
          </p:nvPr>
        </p:nvGraphicFramePr>
        <p:xfrm>
          <a:off x="0" y="836712"/>
          <a:ext cx="9144000" cy="575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33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37422501"/>
              </p:ext>
            </p:extLst>
          </p:nvPr>
        </p:nvGraphicFramePr>
        <p:xfrm>
          <a:off x="185051" y="969650"/>
          <a:ext cx="8707429" cy="538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11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http://openclipart.org/image/800px/svg_to_png/169752/file-icon-cs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330" y="3127917"/>
            <a:ext cx="967994" cy="997034"/>
          </a:xfrm>
          <a:prstGeom prst="rect">
            <a:avLst/>
          </a:prstGeom>
          <a:noFill/>
        </p:spPr>
      </p:pic>
      <p:sp>
        <p:nvSpPr>
          <p:cNvPr id="38" name="Retângulo 37"/>
          <p:cNvSpPr/>
          <p:nvPr/>
        </p:nvSpPr>
        <p:spPr>
          <a:xfrm>
            <a:off x="99235" y="3268746"/>
            <a:ext cx="1255170" cy="3596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92" b="1" dirty="0">
                <a:solidFill>
                  <a:srgbClr val="2A6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 contábil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242593" y="3684459"/>
            <a:ext cx="1255170" cy="3596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92" b="1" dirty="0" err="1">
                <a:solidFill>
                  <a:srgbClr val="2A6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</a:t>
            </a:r>
            <a:r>
              <a:rPr lang="pt-BR" sz="1292" b="1" dirty="0">
                <a:solidFill>
                  <a:srgbClr val="2A6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complementar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439318" y="4093694"/>
            <a:ext cx="1255170" cy="3596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92" b="1" dirty="0">
                <a:solidFill>
                  <a:srgbClr val="2A6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Saldo inicial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443264" y="4509403"/>
            <a:ext cx="1255170" cy="3596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92" b="1" dirty="0">
                <a:solidFill>
                  <a:srgbClr val="2A6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Natureza saldo inicial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449739" y="4922582"/>
            <a:ext cx="1255170" cy="3596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92" b="1" dirty="0">
                <a:solidFill>
                  <a:srgbClr val="2A6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Mov. devedor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452572" y="5329286"/>
            <a:ext cx="1255170" cy="3596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92" b="1" dirty="0">
                <a:solidFill>
                  <a:srgbClr val="2A6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Mov. credor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455102" y="5728100"/>
            <a:ext cx="1255170" cy="3596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92" b="1" dirty="0">
                <a:solidFill>
                  <a:srgbClr val="2A6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Saldo final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443264" y="6126914"/>
            <a:ext cx="1255170" cy="3596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92" b="1" dirty="0">
                <a:solidFill>
                  <a:srgbClr val="2A6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Natureza saldo final</a:t>
            </a:r>
          </a:p>
        </p:txBody>
      </p:sp>
      <p:cxnSp>
        <p:nvCxnSpPr>
          <p:cNvPr id="48" name="Conector reto 47"/>
          <p:cNvCxnSpPr>
            <a:stCxn id="37" idx="1"/>
            <a:endCxn id="38" idx="3"/>
          </p:cNvCxnSpPr>
          <p:nvPr/>
        </p:nvCxnSpPr>
        <p:spPr>
          <a:xfrm flipH="1" flipV="1">
            <a:off x="1354406" y="3448581"/>
            <a:ext cx="1043925" cy="1778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stCxn id="37" idx="1"/>
            <a:endCxn id="39" idx="3"/>
          </p:cNvCxnSpPr>
          <p:nvPr/>
        </p:nvCxnSpPr>
        <p:spPr>
          <a:xfrm flipH="1">
            <a:off x="1497765" y="3626438"/>
            <a:ext cx="900567" cy="2378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37" idx="1"/>
            <a:endCxn id="41" idx="3"/>
          </p:cNvCxnSpPr>
          <p:nvPr/>
        </p:nvCxnSpPr>
        <p:spPr>
          <a:xfrm flipH="1">
            <a:off x="1694489" y="3626434"/>
            <a:ext cx="703842" cy="6470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stCxn id="37" idx="1"/>
            <a:endCxn id="42" idx="3"/>
          </p:cNvCxnSpPr>
          <p:nvPr/>
        </p:nvCxnSpPr>
        <p:spPr>
          <a:xfrm flipH="1">
            <a:off x="1698434" y="3626434"/>
            <a:ext cx="699896" cy="10627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stCxn id="37" idx="1"/>
            <a:endCxn id="43" idx="3"/>
          </p:cNvCxnSpPr>
          <p:nvPr/>
        </p:nvCxnSpPr>
        <p:spPr>
          <a:xfrm flipH="1">
            <a:off x="1704909" y="3626438"/>
            <a:ext cx="693421" cy="14759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ector reto 55"/>
          <p:cNvCxnSpPr>
            <a:stCxn id="37" idx="1"/>
            <a:endCxn id="44" idx="3"/>
          </p:cNvCxnSpPr>
          <p:nvPr/>
        </p:nvCxnSpPr>
        <p:spPr>
          <a:xfrm flipH="1">
            <a:off x="1707744" y="3626438"/>
            <a:ext cx="690588" cy="18826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Conector reto 56"/>
          <p:cNvCxnSpPr>
            <a:stCxn id="37" idx="1"/>
            <a:endCxn id="45" idx="3"/>
          </p:cNvCxnSpPr>
          <p:nvPr/>
        </p:nvCxnSpPr>
        <p:spPr>
          <a:xfrm flipH="1">
            <a:off x="1710272" y="3626438"/>
            <a:ext cx="688058" cy="2281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ector reto 58"/>
          <p:cNvCxnSpPr>
            <a:stCxn id="37" idx="1"/>
            <a:endCxn id="47" idx="3"/>
          </p:cNvCxnSpPr>
          <p:nvPr/>
        </p:nvCxnSpPr>
        <p:spPr>
          <a:xfrm flipH="1">
            <a:off x="1698434" y="3626438"/>
            <a:ext cx="699896" cy="26803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>
            <a:stCxn id="37" idx="3"/>
            <a:endCxn id="87" idx="1"/>
          </p:cNvCxnSpPr>
          <p:nvPr/>
        </p:nvCxnSpPr>
        <p:spPr>
          <a:xfrm>
            <a:off x="3366326" y="3626434"/>
            <a:ext cx="347019" cy="19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>
            <a:stCxn id="87" idx="0"/>
            <a:endCxn id="90" idx="2"/>
          </p:cNvCxnSpPr>
          <p:nvPr/>
        </p:nvCxnSpPr>
        <p:spPr>
          <a:xfrm flipH="1" flipV="1">
            <a:off x="4295060" y="2273518"/>
            <a:ext cx="16503" cy="756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Conector angulado 62"/>
          <p:cNvCxnSpPr>
            <a:stCxn id="67" idx="2"/>
            <a:endCxn id="37" idx="0"/>
          </p:cNvCxnSpPr>
          <p:nvPr/>
        </p:nvCxnSpPr>
        <p:spPr>
          <a:xfrm rot="16200000" flipH="1">
            <a:off x="1471521" y="1717112"/>
            <a:ext cx="835172" cy="1986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>
            <a:stCxn id="67" idx="3"/>
          </p:cNvCxnSpPr>
          <p:nvPr/>
        </p:nvCxnSpPr>
        <p:spPr>
          <a:xfrm>
            <a:off x="1560578" y="1794224"/>
            <a:ext cx="2255998" cy="8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upo 65"/>
          <p:cNvGrpSpPr/>
          <p:nvPr/>
        </p:nvGrpSpPr>
        <p:grpSpPr>
          <a:xfrm>
            <a:off x="94316" y="973101"/>
            <a:ext cx="1595254" cy="1319645"/>
            <a:chOff x="107504" y="611396"/>
            <a:chExt cx="1728192" cy="1429615"/>
          </a:xfrm>
        </p:grpSpPr>
        <p:pic>
          <p:nvPicPr>
            <p:cNvPr id="67" name="Picture 2" descr="http://www.lucartech.com/images/Services_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794" y="960891"/>
              <a:ext cx="1440160" cy="1080120"/>
            </a:xfrm>
            <a:prstGeom prst="rect">
              <a:avLst/>
            </a:prstGeom>
            <a:noFill/>
          </p:spPr>
        </p:pic>
        <p:sp>
          <p:nvSpPr>
            <p:cNvPr id="68" name="CaixaDeTexto 67"/>
            <p:cNvSpPr txBox="1"/>
            <p:nvPr/>
          </p:nvSpPr>
          <p:spPr>
            <a:xfrm>
              <a:off x="107504" y="611396"/>
              <a:ext cx="1728192" cy="33342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Ente Federativo</a:t>
              </a:r>
              <a:endPara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upo 68"/>
          <p:cNvGrpSpPr/>
          <p:nvPr/>
        </p:nvGrpSpPr>
        <p:grpSpPr>
          <a:xfrm>
            <a:off x="5789809" y="1037726"/>
            <a:ext cx="2280780" cy="1800132"/>
            <a:chOff x="272480" y="1412776"/>
            <a:chExt cx="2470845" cy="1950143"/>
          </a:xfrm>
        </p:grpSpPr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4612" r="5615" b="3721"/>
            <a:stretch>
              <a:fillRect/>
            </a:stretch>
          </p:blipFill>
          <p:spPr bwMode="auto">
            <a:xfrm>
              <a:off x="272480" y="1412776"/>
              <a:ext cx="247084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CaixaDeTexto 70"/>
            <p:cNvSpPr txBox="1"/>
            <p:nvPr/>
          </p:nvSpPr>
          <p:spPr>
            <a:xfrm>
              <a:off x="272480" y="2708920"/>
              <a:ext cx="2448272" cy="653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t-BR" sz="3323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SICONFI</a:t>
              </a:r>
            </a:p>
          </p:txBody>
        </p:sp>
      </p:grpSp>
      <p:cxnSp>
        <p:nvCxnSpPr>
          <p:cNvPr id="72" name="Conector de seta reta 71"/>
          <p:cNvCxnSpPr>
            <a:stCxn id="90" idx="3"/>
            <a:endCxn id="70" idx="1"/>
          </p:cNvCxnSpPr>
          <p:nvPr/>
        </p:nvCxnSpPr>
        <p:spPr>
          <a:xfrm>
            <a:off x="4773543" y="1795031"/>
            <a:ext cx="1016266" cy="7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upo 72"/>
          <p:cNvGrpSpPr/>
          <p:nvPr/>
        </p:nvGrpSpPr>
        <p:grpSpPr>
          <a:xfrm>
            <a:off x="5815562" y="2697842"/>
            <a:ext cx="2592288" cy="2127006"/>
            <a:chOff x="6300192" y="2636912"/>
            <a:chExt cx="2808312" cy="2304256"/>
          </a:xfrm>
        </p:grpSpPr>
        <p:grpSp>
          <p:nvGrpSpPr>
            <p:cNvPr id="5" name="Grupo 149"/>
            <p:cNvGrpSpPr/>
            <p:nvPr/>
          </p:nvGrpSpPr>
          <p:grpSpPr>
            <a:xfrm>
              <a:off x="6300192" y="2636912"/>
              <a:ext cx="2206284" cy="2088232"/>
              <a:chOff x="6300192" y="2636912"/>
              <a:chExt cx="2206284" cy="2088232"/>
            </a:xfrm>
          </p:grpSpPr>
          <p:grpSp>
            <p:nvGrpSpPr>
              <p:cNvPr id="6" name="Grupo 148"/>
              <p:cNvGrpSpPr/>
              <p:nvPr/>
            </p:nvGrpSpPr>
            <p:grpSpPr>
              <a:xfrm>
                <a:off x="6300192" y="2636912"/>
                <a:ext cx="1872208" cy="1731142"/>
                <a:chOff x="6588224" y="2636912"/>
                <a:chExt cx="1872208" cy="1731142"/>
              </a:xfrm>
            </p:grpSpPr>
            <p:sp>
              <p:nvSpPr>
                <p:cNvPr id="80" name="CaixaDeTexto 79"/>
                <p:cNvSpPr txBox="1"/>
                <p:nvPr/>
              </p:nvSpPr>
              <p:spPr>
                <a:xfrm>
                  <a:off x="7164288" y="2636912"/>
                  <a:ext cx="766124" cy="592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b="1" dirty="0" smtClean="0">
                      <a:latin typeface="Calibri" pitchFamily="34" charset="0"/>
                    </a:rPr>
                    <a:t>RREO</a:t>
                  </a:r>
                  <a:endParaRPr lang="pt-BR" sz="2954" b="1" dirty="0">
                    <a:latin typeface="Calibri" pitchFamily="34" charset="0"/>
                  </a:endParaRPr>
                </a:p>
              </p:txBody>
            </p:sp>
            <p:sp>
              <p:nvSpPr>
                <p:cNvPr id="81" name="CaixaDeTexto 80"/>
                <p:cNvSpPr txBox="1"/>
                <p:nvPr/>
              </p:nvSpPr>
              <p:spPr>
                <a:xfrm>
                  <a:off x="7308304" y="2996952"/>
                  <a:ext cx="6221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b="1" dirty="0" smtClean="0">
                      <a:latin typeface="Calibri" pitchFamily="34" charset="0"/>
                    </a:rPr>
                    <a:t>RGF</a:t>
                  </a:r>
                  <a:endParaRPr lang="pt-BR" b="1" dirty="0">
                    <a:latin typeface="Calibri" pitchFamily="34" charset="0"/>
                  </a:endParaRPr>
                </a:p>
              </p:txBody>
            </p:sp>
            <p:sp>
              <p:nvSpPr>
                <p:cNvPr id="82" name="CaixaDeTexto 81"/>
                <p:cNvSpPr txBox="1"/>
                <p:nvPr/>
              </p:nvSpPr>
              <p:spPr>
                <a:xfrm>
                  <a:off x="7622300" y="3419708"/>
                  <a:ext cx="838132" cy="7001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b="1" dirty="0" smtClean="0">
                      <a:latin typeface="Calibri" pitchFamily="34" charset="0"/>
                    </a:rPr>
                    <a:t>DCASP</a:t>
                  </a:r>
                  <a:endParaRPr lang="pt-BR" b="1" dirty="0">
                    <a:latin typeface="Calibri" pitchFamily="34" charset="0"/>
                  </a:endParaRPr>
                </a:p>
              </p:txBody>
            </p:sp>
            <p:pic>
              <p:nvPicPr>
                <p:cNvPr id="83" name="Picture 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588224" y="2708920"/>
                  <a:ext cx="556819" cy="1011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4" name="Picture 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804248" y="2996952"/>
                  <a:ext cx="556819" cy="1011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5" name="Picture 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092280" y="3356992"/>
                  <a:ext cx="556819" cy="1011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8" name="Picture 13" descr="http://blog-pfm.imf.org/.a/6a00e54ef0059588340162fc0be01c970d-320wi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20272" y="3789040"/>
                <a:ext cx="648071" cy="936104"/>
              </a:xfrm>
              <a:prstGeom prst="rect">
                <a:avLst/>
              </a:prstGeom>
              <a:noFill/>
            </p:spPr>
          </p:pic>
          <p:sp>
            <p:nvSpPr>
              <p:cNvPr id="79" name="CaixaDeTexto 78"/>
              <p:cNvSpPr txBox="1"/>
              <p:nvPr/>
            </p:nvSpPr>
            <p:spPr>
              <a:xfrm>
                <a:off x="7668344" y="3789040"/>
                <a:ext cx="83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>
                    <a:latin typeface="Calibri" pitchFamily="34" charset="0"/>
                  </a:rPr>
                  <a:t>DEFP</a:t>
                </a:r>
                <a:endParaRPr lang="pt-BR" b="1" dirty="0">
                  <a:latin typeface="Calibri" pitchFamily="34" charset="0"/>
                </a:endParaRPr>
              </a:p>
            </p:txBody>
          </p:sp>
        </p:grpSp>
        <p:pic>
          <p:nvPicPr>
            <p:cNvPr id="75" name="Imagem 74" descr="Capa BSPN 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6296" y="4181745"/>
              <a:ext cx="1080222" cy="759423"/>
            </a:xfrm>
            <a:prstGeom prst="rect">
              <a:avLst/>
            </a:prstGeom>
          </p:spPr>
        </p:pic>
        <p:sp>
          <p:nvSpPr>
            <p:cNvPr id="76" name="CaixaDeTexto 75"/>
            <p:cNvSpPr txBox="1"/>
            <p:nvPr/>
          </p:nvSpPr>
          <p:spPr>
            <a:xfrm>
              <a:off x="8270372" y="4099650"/>
              <a:ext cx="838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latin typeface="Calibri" pitchFamily="34" charset="0"/>
                </a:rPr>
                <a:t>BSPN</a:t>
              </a:r>
              <a:endParaRPr lang="pt-BR" b="1" dirty="0">
                <a:latin typeface="Calibri" pitchFamily="34" charset="0"/>
              </a:endParaRPr>
            </a:p>
          </p:txBody>
        </p:sp>
      </p:grpSp>
      <p:grpSp>
        <p:nvGrpSpPr>
          <p:cNvPr id="7" name="Grupo 85"/>
          <p:cNvGrpSpPr/>
          <p:nvPr/>
        </p:nvGrpSpPr>
        <p:grpSpPr>
          <a:xfrm>
            <a:off x="3489150" y="3030186"/>
            <a:ext cx="1794661" cy="2197997"/>
            <a:chOff x="3779912" y="2996952"/>
            <a:chExt cx="1944216" cy="2381163"/>
          </a:xfrm>
        </p:grpSpPr>
        <p:pic>
          <p:nvPicPr>
            <p:cNvPr id="87" name="Picture 11" descr="http://icons.iconarchive.com/icons/zerode/plump/256/Document-exe-ico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22788" y="2996952"/>
              <a:ext cx="1296144" cy="1296144"/>
            </a:xfrm>
            <a:prstGeom prst="rect">
              <a:avLst/>
            </a:prstGeom>
            <a:noFill/>
          </p:spPr>
        </p:pic>
        <p:sp>
          <p:nvSpPr>
            <p:cNvPr id="88" name="CaixaDeTexto 87"/>
            <p:cNvSpPr txBox="1"/>
            <p:nvPr/>
          </p:nvSpPr>
          <p:spPr>
            <a:xfrm>
              <a:off x="3779912" y="4293096"/>
              <a:ext cx="1944216" cy="1085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Calibri" pitchFamily="34" charset="0"/>
                </a:rPr>
                <a:t>Transformação</a:t>
              </a:r>
              <a:endParaRPr lang="pt-BR" sz="2954" b="1" dirty="0">
                <a:latin typeface="Calibri" pitchFamily="34" charset="0"/>
              </a:endParaRPr>
            </a:p>
            <a:p>
              <a:pPr algn="ctr"/>
              <a:r>
                <a:rPr lang="pt-BR" sz="2954" b="1" dirty="0">
                  <a:latin typeface="Calibri" pitchFamily="34" charset="0"/>
                </a:rPr>
                <a:t>CSV </a:t>
              </a:r>
              <a:r>
                <a:rPr lang="pt-BR" sz="2954" b="1" dirty="0">
                  <a:latin typeface="Calibri" pitchFamily="34" charset="0"/>
                  <a:sym typeface="Wingdings" pitchFamily="2" charset="2"/>
                </a:rPr>
                <a:t> GL</a:t>
              </a:r>
              <a:endParaRPr lang="pt-BR" b="1" dirty="0" smtClean="0">
                <a:latin typeface="Calibri" pitchFamily="34" charset="0"/>
              </a:endParaRPr>
            </a:p>
          </p:txBody>
        </p:sp>
      </p:grpSp>
      <p:grpSp>
        <p:nvGrpSpPr>
          <p:cNvPr id="8" name="Grupo 88"/>
          <p:cNvGrpSpPr/>
          <p:nvPr/>
        </p:nvGrpSpPr>
        <p:grpSpPr>
          <a:xfrm>
            <a:off x="3750109" y="782271"/>
            <a:ext cx="1129972" cy="1491246"/>
            <a:chOff x="4067944" y="404664"/>
            <a:chExt cx="1224136" cy="1615517"/>
          </a:xfrm>
        </p:grpSpPr>
        <p:pic>
          <p:nvPicPr>
            <p:cNvPr id="90" name="Picture 8" descr="https://www.file2cart.com/images/support1/xml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39952" y="983469"/>
              <a:ext cx="1036712" cy="1036712"/>
            </a:xfrm>
            <a:prstGeom prst="rect">
              <a:avLst/>
            </a:prstGeom>
            <a:noFill/>
          </p:spPr>
        </p:pic>
        <p:sp>
          <p:nvSpPr>
            <p:cNvPr id="91" name="CaixaDeTexto 90"/>
            <p:cNvSpPr txBox="1"/>
            <p:nvPr/>
          </p:nvSpPr>
          <p:spPr>
            <a:xfrm>
              <a:off x="4067944" y="404664"/>
              <a:ext cx="1224136" cy="8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Calibri" pitchFamily="34" charset="0"/>
                </a:rPr>
                <a:t>Instância XBRL GL</a:t>
              </a:r>
              <a:endParaRPr lang="pt-BR" sz="2954" b="1" dirty="0">
                <a:latin typeface="Calibri" pitchFamily="34" charset="0"/>
              </a:endParaRPr>
            </a:p>
          </p:txBody>
        </p:sp>
      </p:grpSp>
      <p:grpSp>
        <p:nvGrpSpPr>
          <p:cNvPr id="9" name="Grupo 95"/>
          <p:cNvGrpSpPr/>
          <p:nvPr/>
        </p:nvGrpSpPr>
        <p:grpSpPr>
          <a:xfrm>
            <a:off x="2511464" y="1368463"/>
            <a:ext cx="1462316" cy="1661723"/>
            <a:chOff x="2720752" y="1196752"/>
            <a:chExt cx="1584176" cy="1800200"/>
          </a:xfrm>
        </p:grpSpPr>
        <p:sp>
          <p:nvSpPr>
            <p:cNvPr id="94" name="Seta para a esquerda e para cima 93"/>
            <p:cNvSpPr/>
            <p:nvPr/>
          </p:nvSpPr>
          <p:spPr>
            <a:xfrm rot="10800000">
              <a:off x="2720752" y="1196752"/>
              <a:ext cx="1584176" cy="1800200"/>
            </a:xfrm>
            <a:prstGeom prst="leftUp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5" name="CaixaDeTexto 94"/>
            <p:cNvSpPr txBox="1"/>
            <p:nvPr/>
          </p:nvSpPr>
          <p:spPr>
            <a:xfrm>
              <a:off x="2864768" y="1412776"/>
              <a:ext cx="1224136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</a:t>
              </a:r>
              <a:r>
                <a:rPr lang="pt-B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PARA</a:t>
              </a:r>
              <a:endPara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5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130"/>
          <p:cNvGrpSpPr/>
          <p:nvPr/>
        </p:nvGrpSpPr>
        <p:grpSpPr>
          <a:xfrm>
            <a:off x="104226" y="907535"/>
            <a:ext cx="2739582" cy="1753946"/>
            <a:chOff x="272480" y="1412776"/>
            <a:chExt cx="2470845" cy="1976402"/>
          </a:xfrm>
        </p:grpSpPr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4612" r="5615" b="3721"/>
            <a:stretch>
              <a:fillRect/>
            </a:stretch>
          </p:blipFill>
          <p:spPr bwMode="auto">
            <a:xfrm>
              <a:off x="272480" y="1412776"/>
              <a:ext cx="247084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aixaDeTexto 38"/>
            <p:cNvSpPr txBox="1"/>
            <p:nvPr/>
          </p:nvSpPr>
          <p:spPr>
            <a:xfrm>
              <a:off x="272480" y="2708920"/>
              <a:ext cx="2448272" cy="6802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t-BR" sz="3323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SICONFI</a:t>
              </a:r>
            </a:p>
          </p:txBody>
        </p:sp>
      </p:grpSp>
      <p:grpSp>
        <p:nvGrpSpPr>
          <p:cNvPr id="41" name="Grupo 152"/>
          <p:cNvGrpSpPr/>
          <p:nvPr/>
        </p:nvGrpSpPr>
        <p:grpSpPr>
          <a:xfrm>
            <a:off x="6551712" y="3366885"/>
            <a:ext cx="2592288" cy="2127006"/>
            <a:chOff x="6300192" y="2636912"/>
            <a:chExt cx="2808312" cy="2304256"/>
          </a:xfrm>
        </p:grpSpPr>
        <p:grpSp>
          <p:nvGrpSpPr>
            <p:cNvPr id="42" name="Grupo 149"/>
            <p:cNvGrpSpPr/>
            <p:nvPr/>
          </p:nvGrpSpPr>
          <p:grpSpPr>
            <a:xfrm>
              <a:off x="6300192" y="2636912"/>
              <a:ext cx="2206284" cy="2088232"/>
              <a:chOff x="6300192" y="2636912"/>
              <a:chExt cx="2206284" cy="2088232"/>
            </a:xfrm>
          </p:grpSpPr>
          <p:grpSp>
            <p:nvGrpSpPr>
              <p:cNvPr id="45" name="Grupo 148"/>
              <p:cNvGrpSpPr/>
              <p:nvPr/>
            </p:nvGrpSpPr>
            <p:grpSpPr>
              <a:xfrm>
                <a:off x="6300192" y="2636912"/>
                <a:ext cx="1872208" cy="1731142"/>
                <a:chOff x="6588224" y="2636912"/>
                <a:chExt cx="1872208" cy="1731142"/>
              </a:xfrm>
            </p:grpSpPr>
            <p:sp>
              <p:nvSpPr>
                <p:cNvPr id="50" name="CaixaDeTexto 49"/>
                <p:cNvSpPr txBox="1"/>
                <p:nvPr/>
              </p:nvSpPr>
              <p:spPr>
                <a:xfrm>
                  <a:off x="7164288" y="2636912"/>
                  <a:ext cx="766124" cy="592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b="1" dirty="0" smtClean="0">
                      <a:latin typeface="Calibri" pitchFamily="34" charset="0"/>
                    </a:rPr>
                    <a:t>RREO</a:t>
                  </a:r>
                  <a:endParaRPr lang="pt-BR" sz="2954" b="1" dirty="0">
                    <a:latin typeface="Calibri" pitchFamily="34" charset="0"/>
                  </a:endParaRPr>
                </a:p>
              </p:txBody>
            </p:sp>
            <p:sp>
              <p:nvSpPr>
                <p:cNvPr id="51" name="CaixaDeTexto 50"/>
                <p:cNvSpPr txBox="1"/>
                <p:nvPr/>
              </p:nvSpPr>
              <p:spPr>
                <a:xfrm>
                  <a:off x="7308304" y="2996952"/>
                  <a:ext cx="6221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b="1" dirty="0" smtClean="0">
                      <a:latin typeface="Calibri" pitchFamily="34" charset="0"/>
                    </a:rPr>
                    <a:t>RGF</a:t>
                  </a:r>
                  <a:endParaRPr lang="pt-BR" b="1" dirty="0">
                    <a:latin typeface="Calibri" pitchFamily="34" charset="0"/>
                  </a:endParaRPr>
                </a:p>
              </p:txBody>
            </p:sp>
            <p:sp>
              <p:nvSpPr>
                <p:cNvPr id="52" name="CaixaDeTexto 51"/>
                <p:cNvSpPr txBox="1"/>
                <p:nvPr/>
              </p:nvSpPr>
              <p:spPr>
                <a:xfrm>
                  <a:off x="7622300" y="3419708"/>
                  <a:ext cx="838132" cy="7001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b="1" dirty="0" smtClean="0">
                      <a:latin typeface="Calibri" pitchFamily="34" charset="0"/>
                    </a:rPr>
                    <a:t>DCASP</a:t>
                  </a:r>
                  <a:endParaRPr lang="pt-BR" b="1" dirty="0">
                    <a:latin typeface="Calibri" pitchFamily="34" charset="0"/>
                  </a:endParaRPr>
                </a:p>
              </p:txBody>
            </p:sp>
            <p:pic>
              <p:nvPicPr>
                <p:cNvPr id="55" name="Picture 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588224" y="2708920"/>
                  <a:ext cx="556819" cy="1011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804248" y="2996952"/>
                  <a:ext cx="556819" cy="1011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092280" y="3356992"/>
                  <a:ext cx="556819" cy="1011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7" name="Picture 13" descr="http://blog-pfm.imf.org/.a/6a00e54ef0059588340162fc0be01c970d-320wi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20272" y="3789040"/>
                <a:ext cx="648071" cy="936104"/>
              </a:xfrm>
              <a:prstGeom prst="rect">
                <a:avLst/>
              </a:prstGeom>
              <a:noFill/>
            </p:spPr>
          </p:pic>
          <p:sp>
            <p:nvSpPr>
              <p:cNvPr id="48" name="CaixaDeTexto 47"/>
              <p:cNvSpPr txBox="1"/>
              <p:nvPr/>
            </p:nvSpPr>
            <p:spPr>
              <a:xfrm>
                <a:off x="7668344" y="3789040"/>
                <a:ext cx="83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>
                    <a:latin typeface="Calibri" pitchFamily="34" charset="0"/>
                  </a:rPr>
                  <a:t>DEFP</a:t>
                </a:r>
                <a:endParaRPr lang="pt-BR" b="1" dirty="0">
                  <a:latin typeface="Calibri" pitchFamily="34" charset="0"/>
                </a:endParaRPr>
              </a:p>
            </p:txBody>
          </p:sp>
        </p:grpSp>
        <p:pic>
          <p:nvPicPr>
            <p:cNvPr id="43" name="Imagem 42" descr="Capa BSPN 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4181745"/>
              <a:ext cx="1080222" cy="759423"/>
            </a:xfrm>
            <a:prstGeom prst="rect">
              <a:avLst/>
            </a:prstGeom>
          </p:spPr>
        </p:pic>
        <p:sp>
          <p:nvSpPr>
            <p:cNvPr id="44" name="CaixaDeTexto 43"/>
            <p:cNvSpPr txBox="1"/>
            <p:nvPr/>
          </p:nvSpPr>
          <p:spPr>
            <a:xfrm>
              <a:off x="8270372" y="4099650"/>
              <a:ext cx="838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latin typeface="Calibri" pitchFamily="34" charset="0"/>
                </a:rPr>
                <a:t>BSPN</a:t>
              </a:r>
              <a:endParaRPr lang="pt-BR" b="1" dirty="0">
                <a:latin typeface="Calibri" pitchFamily="34" charset="0"/>
              </a:endParaRP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2312057" y="4691912"/>
            <a:ext cx="1661723" cy="1705175"/>
            <a:chOff x="1979712" y="4653136"/>
            <a:chExt cx="1800200" cy="2014227"/>
          </a:xfrm>
        </p:grpSpPr>
        <p:grpSp>
          <p:nvGrpSpPr>
            <p:cNvPr id="60" name="Grupo 59"/>
            <p:cNvGrpSpPr/>
            <p:nvPr/>
          </p:nvGrpSpPr>
          <p:grpSpPr>
            <a:xfrm>
              <a:off x="2411760" y="4653136"/>
              <a:ext cx="1008112" cy="1362313"/>
              <a:chOff x="2843808" y="4437112"/>
              <a:chExt cx="1008112" cy="1362313"/>
            </a:xfrm>
          </p:grpSpPr>
          <p:pic>
            <p:nvPicPr>
              <p:cNvPr id="63" name="Picture 6" descr="http://www.clker.com/cliparts/N/K/u/R/m/8/file-icon-md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43808" y="4437112"/>
                <a:ext cx="1008112" cy="1362313"/>
              </a:xfrm>
              <a:prstGeom prst="rect">
                <a:avLst/>
              </a:prstGeom>
              <a:noFill/>
            </p:spPr>
          </p:pic>
          <p:sp>
            <p:nvSpPr>
              <p:cNvPr id="65" name="CaixaDeTexto 64"/>
              <p:cNvSpPr txBox="1"/>
              <p:nvPr/>
            </p:nvSpPr>
            <p:spPr>
              <a:xfrm>
                <a:off x="2915816" y="4975035"/>
                <a:ext cx="864096" cy="444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846" b="1" dirty="0">
                    <a:latin typeface="Calibri" pitchFamily="34" charset="0"/>
                  </a:rPr>
                  <a:t>&lt;</a:t>
                </a:r>
                <a:r>
                  <a:rPr lang="pt-BR" sz="1846" b="1" dirty="0" err="1">
                    <a:latin typeface="Calibri" pitchFamily="34" charset="0"/>
                  </a:rPr>
                  <a:t>xml</a:t>
                </a:r>
                <a:r>
                  <a:rPr lang="pt-BR" sz="1846" b="1" dirty="0">
                    <a:latin typeface="Calibri" pitchFamily="34" charset="0"/>
                  </a:rPr>
                  <a:t>&gt;</a:t>
                </a:r>
                <a:endParaRPr lang="pt-BR" sz="3323" b="1" dirty="0">
                  <a:latin typeface="Calibri" pitchFamily="34" charset="0"/>
                </a:endParaRPr>
              </a:p>
            </p:txBody>
          </p:sp>
        </p:grpSp>
        <p:sp>
          <p:nvSpPr>
            <p:cNvPr id="62" name="CaixaDeTexto 61"/>
            <p:cNvSpPr txBox="1"/>
            <p:nvPr/>
          </p:nvSpPr>
          <p:spPr>
            <a:xfrm>
              <a:off x="1979712" y="6021288"/>
              <a:ext cx="1800200" cy="646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Calibri" pitchFamily="34" charset="0"/>
                </a:rPr>
                <a:t>Mapeamentos</a:t>
              </a:r>
              <a:endParaRPr lang="pt-BR" sz="2954" b="1" dirty="0">
                <a:latin typeface="Calibri" pitchFamily="34" charset="0"/>
              </a:endParaRP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118582" y="2564904"/>
            <a:ext cx="3988135" cy="1827453"/>
            <a:chOff x="179512" y="2271598"/>
            <a:chExt cx="4320480" cy="1979741"/>
          </a:xfrm>
        </p:grpSpPr>
        <p:grpSp>
          <p:nvGrpSpPr>
            <p:cNvPr id="67" name="Grupo 54"/>
            <p:cNvGrpSpPr/>
            <p:nvPr/>
          </p:nvGrpSpPr>
          <p:grpSpPr>
            <a:xfrm>
              <a:off x="251520" y="2271598"/>
              <a:ext cx="4248472" cy="1979741"/>
              <a:chOff x="251520" y="2271598"/>
              <a:chExt cx="4248472" cy="1979741"/>
            </a:xfrm>
          </p:grpSpPr>
          <p:pic>
            <p:nvPicPr>
              <p:cNvPr id="69" name="Picture 8" descr="https://www.file2cart.com/images/support1/xml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1520" y="2348880"/>
                <a:ext cx="1036712" cy="1036712"/>
              </a:xfrm>
              <a:prstGeom prst="rect">
                <a:avLst/>
              </a:prstGeom>
              <a:noFill/>
            </p:spPr>
          </p:pic>
          <p:grpSp>
            <p:nvGrpSpPr>
              <p:cNvPr id="70" name="Grupo 51"/>
              <p:cNvGrpSpPr/>
              <p:nvPr/>
            </p:nvGrpSpPr>
            <p:grpSpPr>
              <a:xfrm>
                <a:off x="2699792" y="2271598"/>
                <a:ext cx="1800200" cy="1979741"/>
                <a:chOff x="2582628" y="2220427"/>
                <a:chExt cx="1800200" cy="1979741"/>
              </a:xfrm>
            </p:grpSpPr>
            <p:pic>
              <p:nvPicPr>
                <p:cNvPr id="72" name="Picture 2" descr="http://t1.gstatic.com/images?q=tbn:ANd9GcTNS9D7z5K7Lqt38JNPhhP38wOQ5LaTt7Eheqt4w0RbHRpptkc5sw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771800" y="2220427"/>
                  <a:ext cx="1296142" cy="1296143"/>
                </a:xfrm>
                <a:prstGeom prst="rect">
                  <a:avLst/>
                </a:prstGeom>
                <a:noFill/>
              </p:spPr>
            </p:pic>
            <p:sp>
              <p:nvSpPr>
                <p:cNvPr id="73" name="CaixaDeTexto 72"/>
                <p:cNvSpPr txBox="1"/>
                <p:nvPr/>
              </p:nvSpPr>
              <p:spPr>
                <a:xfrm>
                  <a:off x="2582628" y="3307562"/>
                  <a:ext cx="1800200" cy="8926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b="1" dirty="0" smtClean="0">
                      <a:latin typeface="Calibri" pitchFamily="34" charset="0"/>
                    </a:rPr>
                    <a:t>Arquivo mestre da MSC</a:t>
                  </a:r>
                  <a:endParaRPr lang="pt-BR" sz="2954" b="1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71" name="Seta para a esquerda e para a direita 70"/>
              <p:cNvSpPr/>
              <p:nvPr/>
            </p:nvSpPr>
            <p:spPr>
              <a:xfrm>
                <a:off x="1259632" y="2636912"/>
                <a:ext cx="1656184" cy="576064"/>
              </a:xfrm>
              <a:prstGeom prst="left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Validação</a:t>
                </a:r>
                <a:endParaRPr lang="pt-BR" dirty="0"/>
              </a:p>
            </p:txBody>
          </p:sp>
        </p:grpSp>
        <p:sp>
          <p:nvSpPr>
            <p:cNvPr id="68" name="CaixaDeTexto 67"/>
            <p:cNvSpPr txBox="1"/>
            <p:nvPr/>
          </p:nvSpPr>
          <p:spPr>
            <a:xfrm>
              <a:off x="179512" y="3356992"/>
              <a:ext cx="1224136" cy="8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Calibri" pitchFamily="34" charset="0"/>
                </a:rPr>
                <a:t>Instância XBRL GL</a:t>
              </a:r>
              <a:endParaRPr lang="pt-BR" sz="2954" b="1" dirty="0">
                <a:latin typeface="Calibri" pitchFamily="34" charset="0"/>
              </a:endParaRPr>
            </a:p>
          </p:txBody>
        </p:sp>
      </p:grpSp>
      <p:cxnSp>
        <p:nvCxnSpPr>
          <p:cNvPr id="74" name="Forma 73"/>
          <p:cNvCxnSpPr>
            <a:stCxn id="71" idx="5"/>
            <a:endCxn id="63" idx="1"/>
          </p:cNvCxnSpPr>
          <p:nvPr/>
        </p:nvCxnSpPr>
        <p:spPr>
          <a:xfrm rot="16200000" flipH="1">
            <a:off x="1311629" y="3869310"/>
            <a:ext cx="1967622" cy="8308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Chave esquerda 74"/>
          <p:cNvSpPr/>
          <p:nvPr/>
        </p:nvSpPr>
        <p:spPr>
          <a:xfrm>
            <a:off x="6086431" y="3366885"/>
            <a:ext cx="332345" cy="225994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6" name="Forma 69"/>
          <p:cNvCxnSpPr>
            <a:stCxn id="63" idx="3"/>
            <a:endCxn id="75" idx="1"/>
          </p:cNvCxnSpPr>
          <p:nvPr/>
        </p:nvCxnSpPr>
        <p:spPr>
          <a:xfrm flipV="1">
            <a:off x="3641435" y="4496857"/>
            <a:ext cx="2444996" cy="7716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7" name="Grupo 76"/>
          <p:cNvGrpSpPr/>
          <p:nvPr/>
        </p:nvGrpSpPr>
        <p:grpSpPr>
          <a:xfrm>
            <a:off x="4572001" y="4558972"/>
            <a:ext cx="1269078" cy="1612220"/>
            <a:chOff x="4061261" y="4149080"/>
            <a:chExt cx="1374835" cy="1746572"/>
          </a:xfrm>
        </p:grpSpPr>
        <p:sp>
          <p:nvSpPr>
            <p:cNvPr id="78" name="CaixaDeTexto 77"/>
            <p:cNvSpPr txBox="1"/>
            <p:nvPr/>
          </p:nvSpPr>
          <p:spPr>
            <a:xfrm>
              <a:off x="4061261" y="5303128"/>
              <a:ext cx="1374835" cy="59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Calibri" pitchFamily="34" charset="0"/>
                </a:rPr>
                <a:t>Aplicação</a:t>
              </a:r>
              <a:endParaRPr lang="pt-BR" sz="2954" b="1" dirty="0">
                <a:latin typeface="Calibri" pitchFamily="34" charset="0"/>
              </a:endParaRPr>
            </a:p>
          </p:txBody>
        </p:sp>
        <p:pic>
          <p:nvPicPr>
            <p:cNvPr id="79" name="Picture 2" descr="https://x.dpstatic.com/marketplace/gea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39952" y="4149080"/>
              <a:ext cx="1219200" cy="1219201"/>
            </a:xfrm>
            <a:prstGeom prst="rect">
              <a:avLst/>
            </a:prstGeom>
            <a:noFill/>
          </p:spPr>
        </p:pic>
      </p:grpSp>
      <p:sp>
        <p:nvSpPr>
          <p:cNvPr id="80" name="Seta para a esquerda 79"/>
          <p:cNvSpPr/>
          <p:nvPr/>
        </p:nvSpPr>
        <p:spPr>
          <a:xfrm rot="2030967">
            <a:off x="892956" y="3364744"/>
            <a:ext cx="1329378" cy="797627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XBRL</a:t>
            </a:r>
            <a:endParaRPr lang="pt-BR" dirty="0"/>
          </a:p>
        </p:txBody>
      </p:sp>
      <p:sp>
        <p:nvSpPr>
          <p:cNvPr id="81" name="Seta para a esquerda 80"/>
          <p:cNvSpPr/>
          <p:nvPr/>
        </p:nvSpPr>
        <p:spPr>
          <a:xfrm rot="18353948">
            <a:off x="3224270" y="4068342"/>
            <a:ext cx="1329378" cy="79762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XBRL</a:t>
            </a:r>
            <a:endParaRPr lang="pt-BR" dirty="0"/>
          </a:p>
        </p:txBody>
      </p:sp>
      <p:sp>
        <p:nvSpPr>
          <p:cNvPr id="82" name="Seta para a esquerda 81"/>
          <p:cNvSpPr/>
          <p:nvPr/>
        </p:nvSpPr>
        <p:spPr>
          <a:xfrm rot="2170506" flipH="1">
            <a:off x="5481356" y="2625503"/>
            <a:ext cx="1295385" cy="797627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XBRL</a:t>
            </a:r>
            <a:endParaRPr lang="pt-BR" dirty="0"/>
          </a:p>
        </p:txBody>
      </p:sp>
      <p:sp>
        <p:nvSpPr>
          <p:cNvPr id="83" name="Seta para a esquerda 82"/>
          <p:cNvSpPr/>
          <p:nvPr/>
        </p:nvSpPr>
        <p:spPr>
          <a:xfrm rot="18353948">
            <a:off x="3290739" y="1941337"/>
            <a:ext cx="1329378" cy="797627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XBRL</a:t>
            </a:r>
            <a:endParaRPr lang="pt-BR" dirty="0"/>
          </a:p>
        </p:txBody>
      </p:sp>
      <p:grpSp>
        <p:nvGrpSpPr>
          <p:cNvPr id="89" name="Grupo 88"/>
          <p:cNvGrpSpPr/>
          <p:nvPr/>
        </p:nvGrpSpPr>
        <p:grpSpPr>
          <a:xfrm>
            <a:off x="450927" y="1368464"/>
            <a:ext cx="3057570" cy="1395847"/>
            <a:chOff x="488504" y="1196752"/>
            <a:chExt cx="3312368" cy="1512168"/>
          </a:xfrm>
        </p:grpSpPr>
        <p:grpSp>
          <p:nvGrpSpPr>
            <p:cNvPr id="87" name="Grupo 86"/>
            <p:cNvGrpSpPr/>
            <p:nvPr/>
          </p:nvGrpSpPr>
          <p:grpSpPr>
            <a:xfrm rot="10800000">
              <a:off x="488504" y="1196752"/>
              <a:ext cx="3312368" cy="1512168"/>
              <a:chOff x="5889104" y="1052736"/>
              <a:chExt cx="2736304" cy="1008112"/>
            </a:xfrm>
          </p:grpSpPr>
          <p:sp>
            <p:nvSpPr>
              <p:cNvPr id="85" name="Seta dobrada para cima 84"/>
              <p:cNvSpPr/>
              <p:nvPr/>
            </p:nvSpPr>
            <p:spPr>
              <a:xfrm>
                <a:off x="7113240" y="1052736"/>
                <a:ext cx="1512168" cy="1008112"/>
              </a:xfrm>
              <a:prstGeom prst="bentUpArrow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Seta dobrada para cima 85"/>
              <p:cNvSpPr/>
              <p:nvPr/>
            </p:nvSpPr>
            <p:spPr>
              <a:xfrm flipH="1">
                <a:off x="5889104" y="1052736"/>
                <a:ext cx="1376536" cy="1008112"/>
              </a:xfrm>
              <a:prstGeom prst="bentUpArrow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8" name="CaixaDeTexto 87"/>
            <p:cNvSpPr txBox="1"/>
            <p:nvPr/>
          </p:nvSpPr>
          <p:spPr>
            <a:xfrm>
              <a:off x="992560" y="1196752"/>
              <a:ext cx="2376264" cy="33342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“Taxonomia” da MSC</a:t>
              </a:r>
              <a:endPara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0" name="Seta para a esquerda 89"/>
          <p:cNvSpPr/>
          <p:nvPr/>
        </p:nvSpPr>
        <p:spPr>
          <a:xfrm rot="18497693">
            <a:off x="2833180" y="3426291"/>
            <a:ext cx="2601690" cy="120129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“Taxonomia” de mapeamentos</a:t>
            </a:r>
            <a:endParaRPr lang="pt-BR" dirty="0"/>
          </a:p>
        </p:txBody>
      </p:sp>
      <p:sp>
        <p:nvSpPr>
          <p:cNvPr id="91" name="Seta para a esquerda 90"/>
          <p:cNvSpPr/>
          <p:nvPr/>
        </p:nvSpPr>
        <p:spPr>
          <a:xfrm rot="2818651" flipH="1">
            <a:off x="4947933" y="1821912"/>
            <a:ext cx="2489880" cy="120129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Taxonomia de relatórios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94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90" grpId="0" animBg="1"/>
      <p:bldP spid="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07633" y="923175"/>
            <a:ext cx="8064896" cy="376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846" b="1" dirty="0">
                <a:latin typeface="Calibri" pitchFamily="34" charset="0"/>
              </a:rPr>
              <a:t>Mapeamento do Anexo 1 – Balanço Orçamentário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3376" y="1501402"/>
          <a:ext cx="8893120" cy="4299082"/>
        </p:xfrm>
        <a:graphic>
          <a:graphicData uri="http://schemas.openxmlformats.org/drawingml/2006/table">
            <a:tbl>
              <a:tblPr/>
              <a:tblGrid>
                <a:gridCol w="2385107"/>
                <a:gridCol w="941333"/>
                <a:gridCol w="1273955"/>
                <a:gridCol w="1110339"/>
                <a:gridCol w="37290"/>
                <a:gridCol w="484788"/>
                <a:gridCol w="627660"/>
                <a:gridCol w="521439"/>
                <a:gridCol w="50134"/>
                <a:gridCol w="424652"/>
                <a:gridCol w="1036423"/>
              </a:tblGrid>
              <a:tr h="247574"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 dirty="0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 dirty="0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600" b="0" i="0" u="none" strike="noStrike" dirty="0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584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RREO - Anexo 1 (LRF, Art. 52, inciso I, alíneas "a" e "b" do inciso II e §1º)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latin typeface="Times New Roman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latin typeface="Times New Roman"/>
                      </a:endParaRP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latin typeface="Times New Roman"/>
                      </a:endParaRP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latin typeface="Times New Roman"/>
                        </a:rPr>
                        <a:t>R$ 1,00 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Times New Roman"/>
                        </a:rPr>
                        <a:t>PREVISÃO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latin typeface="Times New Roman"/>
                        </a:rPr>
                        <a:t>PREVISÃO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Times New Roman"/>
                        </a:rPr>
                        <a:t>RECEITAS REALIZADAS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latin typeface="Times New Roman"/>
                        </a:rPr>
                        <a:t>SALDO 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75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Times New Roman"/>
                        </a:rPr>
                        <a:t>RECEITAS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Times New Roman"/>
                        </a:rPr>
                        <a:t>INICIAL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latin typeface="Times New Roman"/>
                        </a:rPr>
                        <a:t>ATUALIZADA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Times New Roman"/>
                        </a:rPr>
                        <a:t>No Bimestre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latin typeface="Times New Roman"/>
                        </a:rPr>
                        <a:t>Até o Bimestre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latin typeface="Times New Roman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47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Times New Roman"/>
                        </a:rPr>
                        <a:t>(a)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Times New Roman"/>
                        </a:rPr>
                        <a:t>(b)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Times New Roman"/>
                        </a:rPr>
                        <a:t>(b/a)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Times New Roman"/>
                        </a:rPr>
                        <a:t>(c)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0" i="0" u="none" strike="noStrike">
                        <a:latin typeface="Times New Roman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Times New Roman"/>
                        </a:rPr>
                        <a:t>(c/a)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latin typeface="Times New Roman"/>
                        </a:rPr>
                        <a:t>(a-c)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431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RECEITAS (EXCETO INTRA-ORÇAMENTÁRIAS) (I)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latin typeface="Times New Roman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    RECEITAS CORRENTES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latin typeface="Times New Roman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        RECEITA TRIBUTÁRIA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latin typeface="Times New Roman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            Impostos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latin typeface="Times New Roman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            Taxas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latin typeface="Times New Roman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            Contribuição de Melhoria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latin typeface="Times New Roman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        RECEITA DE CONTRIBUIÇÕES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latin typeface="Times New Roman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7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            Contribuições Sociais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latin typeface="Times New Roman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1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            Contribuição de Intervenção no Domínio Econômico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latin typeface="Times New Roman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1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            Contribuição de Iluminação Pública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latin typeface="Times New Roman"/>
                      </a:endParaRP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945" marR="5945" marT="5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5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239818"/>
              </p:ext>
            </p:extLst>
          </p:nvPr>
        </p:nvGraphicFramePr>
        <p:xfrm>
          <a:off x="185738" y="1700213"/>
          <a:ext cx="8501062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85051" y="610594"/>
            <a:ext cx="8501749" cy="903808"/>
          </a:xfrm>
        </p:spPr>
        <p:txBody>
          <a:bodyPr/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 SICONFI irá afetar o tratamento das informações contábeis?</a:t>
            </a:r>
          </a:p>
        </p:txBody>
      </p:sp>
    </p:spTree>
    <p:extLst>
      <p:ext uri="{BB962C8B-B14F-4D97-AF65-F5344CB8AC3E}">
        <p14:creationId xmlns:p14="http://schemas.microsoft.com/office/powerpoint/2010/main" val="10261112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resent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595782"/>
            <a:ext cx="9144000" cy="36664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07633" y="923175"/>
            <a:ext cx="8064896" cy="376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846" b="1" dirty="0">
                <a:latin typeface="Calibri" pitchFamily="34" charset="0"/>
              </a:rPr>
              <a:t>Taxonomia do Anexo 1 – Balanço Orçamentário</a:t>
            </a:r>
          </a:p>
        </p:txBody>
      </p:sp>
    </p:spTree>
    <p:extLst>
      <p:ext uri="{BB962C8B-B14F-4D97-AF65-F5344CB8AC3E}">
        <p14:creationId xmlns:p14="http://schemas.microsoft.com/office/powerpoint/2010/main" val="21193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85721" y="1530266"/>
          <a:ext cx="8572558" cy="4557492"/>
        </p:xfrm>
        <a:graphic>
          <a:graphicData uri="http://schemas.openxmlformats.org/drawingml/2006/table">
            <a:tbl>
              <a:tblPr/>
              <a:tblGrid>
                <a:gridCol w="1714511"/>
                <a:gridCol w="928694"/>
                <a:gridCol w="928694"/>
                <a:gridCol w="857256"/>
                <a:gridCol w="1027678"/>
                <a:gridCol w="43892"/>
                <a:gridCol w="642942"/>
                <a:gridCol w="787138"/>
                <a:gridCol w="25400"/>
                <a:gridCol w="759098"/>
                <a:gridCol w="857255"/>
              </a:tblGrid>
              <a:tr h="24888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RECEITAS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Critérios 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(Informações Complementares)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PREVISÃO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PREVISÃO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RECEITAS REALIZADAS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SALDO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389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INICIAL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ATUALIZADA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 Bimestre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Até o Bimestre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389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(b)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(b/a)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(c/a)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(a-c)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389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Critérios (Contas Contábeis)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94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5.2.1.1.0.00.00 PREVISÃO INICIAL DA RECEITA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(5.2.1.1.0.00.00 PREVISÃO INICIAL DA RECEITA</a:t>
                      </a:r>
                      <a:b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                                                                                   5.2.1.2.1.00.00 PREVISÃO ADICIONAL DA RECEITA</a:t>
                      </a:r>
                      <a:b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(-)                                                                           5.2.1.2.9.00.00 ANULAÇÃO DA PREVISÃO DA RECEITA)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Movimentação líquida (diferença entre Crédito e Débito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6.2.1.2.0.00.00 RECEITA REALIZADA (-)  6.2.1.3.0.00.00 DEDUÇÕES DA RECEITA ORÇAMENTÁRIA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Essa coluna deve apresentar o resultado da fórmula.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Movimentação (diferença entre Débito e Crédito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6.2.1.2.0.00.00 RECEITA REALIZADA (-)  6.2.1.3.0.00.00 DEDUÇÕES DA RECEITA ORÇAMENTÁRIA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Essa coluna deve apresentar o resultado da fórmula.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6.2.1.1.0.00.00 RECEITA A REALIZAR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2767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RECEITAS (EXCETO INTRA-ORÇAMENTÁRIAS) (I)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NR: 1000.00.00 + 2000.00.00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932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RECEITAS CORRENTES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NR: 1000.00.00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932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RECEITA TRIBUTÁRIA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NR: 1100.00.00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932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Impostos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NR: 1110.00.00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932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Taxas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NR: 1120.00.00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932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Contribuição de Melhoria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NR: 1130.00.00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07633" y="923175"/>
            <a:ext cx="8064896" cy="376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846" b="1" dirty="0">
                <a:latin typeface="Calibri" pitchFamily="34" charset="0"/>
              </a:rPr>
              <a:t>Mapeamento do Anexo 1 – Balanço Orçamentário</a:t>
            </a:r>
          </a:p>
        </p:txBody>
      </p:sp>
      <p:sp>
        <p:nvSpPr>
          <p:cNvPr id="6" name="Forma em L 5"/>
          <p:cNvSpPr/>
          <p:nvPr/>
        </p:nvSpPr>
        <p:spPr>
          <a:xfrm rot="16200000">
            <a:off x="926761" y="1972224"/>
            <a:ext cx="2259944" cy="3589321"/>
          </a:xfrm>
          <a:prstGeom prst="corner">
            <a:avLst>
              <a:gd name="adj1" fmla="val 39774"/>
              <a:gd name="adj2" fmla="val 18493"/>
            </a:avLst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2"/>
          <p:cNvSpPr/>
          <p:nvPr/>
        </p:nvSpPr>
        <p:spPr>
          <a:xfrm>
            <a:off x="507633" y="923175"/>
            <a:ext cx="8064896" cy="3763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846" b="1" dirty="0">
                <a:latin typeface="Calibri" pitchFamily="34" charset="0"/>
              </a:rPr>
              <a:t>Mapeamento do Anexo 1 – Balanço Orçamentário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2" y="1434932"/>
            <a:ext cx="7444519" cy="505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upo 63"/>
          <p:cNvGrpSpPr/>
          <p:nvPr/>
        </p:nvGrpSpPr>
        <p:grpSpPr>
          <a:xfrm>
            <a:off x="118582" y="1301994"/>
            <a:ext cx="9025418" cy="997034"/>
            <a:chOff x="128464" y="1124744"/>
            <a:chExt cx="9777536" cy="1080120"/>
          </a:xfrm>
        </p:grpSpPr>
        <p:sp>
          <p:nvSpPr>
            <p:cNvPr id="58" name="Retângulo 57"/>
            <p:cNvSpPr/>
            <p:nvPr/>
          </p:nvSpPr>
          <p:spPr>
            <a:xfrm>
              <a:off x="128464" y="1268760"/>
              <a:ext cx="8064896" cy="792088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Texto explicativo em seta para a esquerda 59"/>
            <p:cNvSpPr/>
            <p:nvPr/>
          </p:nvSpPr>
          <p:spPr>
            <a:xfrm>
              <a:off x="8193360" y="1124744"/>
              <a:ext cx="1712640" cy="1080120"/>
            </a:xfrm>
            <a:prstGeom prst="leftArrowCallout">
              <a:avLst>
                <a:gd name="adj1" fmla="val 25000"/>
                <a:gd name="adj2" fmla="val 23942"/>
                <a:gd name="adj3" fmla="val 25000"/>
                <a:gd name="adj4" fmla="val 7298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Taxonomia de relatório</a:t>
              </a:r>
              <a:endParaRPr lang="pt-BR" dirty="0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118582" y="2365497"/>
            <a:ext cx="9025418" cy="4121073"/>
            <a:chOff x="128464" y="2276872"/>
            <a:chExt cx="9777536" cy="4464496"/>
          </a:xfrm>
        </p:grpSpPr>
        <p:sp>
          <p:nvSpPr>
            <p:cNvPr id="59" name="Retângulo 58"/>
            <p:cNvSpPr/>
            <p:nvPr/>
          </p:nvSpPr>
          <p:spPr>
            <a:xfrm>
              <a:off x="128464" y="2276872"/>
              <a:ext cx="8064896" cy="4464496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Texto explicativo em seta para a esquerda 60"/>
            <p:cNvSpPr/>
            <p:nvPr/>
          </p:nvSpPr>
          <p:spPr>
            <a:xfrm>
              <a:off x="8193360" y="2348880"/>
              <a:ext cx="1712640" cy="4392488"/>
            </a:xfrm>
            <a:prstGeom prst="leftArrowCallout">
              <a:avLst>
                <a:gd name="adj1" fmla="val 25000"/>
                <a:gd name="adj2" fmla="val 23942"/>
                <a:gd name="adj3" fmla="val 25000"/>
                <a:gd name="adj4" fmla="val 72986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pt-BR" sz="2954" dirty="0"/>
                <a:t>“Taxonomia” da MSC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7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051" y="1268760"/>
            <a:ext cx="8501749" cy="5040559"/>
          </a:xfrm>
        </p:spPr>
        <p:txBody>
          <a:bodyPr>
            <a:noAutofit/>
          </a:bodyPr>
          <a:lstStyle/>
          <a:p>
            <a:r>
              <a:rPr lang="pt-BR" sz="2000" dirty="0" smtClean="0"/>
              <a:t>O SICONFI está sendo concebido para obter, validar e transformar as informações com uso de padrão aberto de representação de dados;</a:t>
            </a:r>
          </a:p>
          <a:p>
            <a:pPr lvl="1"/>
            <a:r>
              <a:rPr lang="pt-BR" sz="1800" dirty="0" smtClean="0"/>
              <a:t>O padrão é flexível e otimizado para informação contábil e financeira;</a:t>
            </a:r>
          </a:p>
          <a:p>
            <a:r>
              <a:rPr lang="pt-BR" sz="2000" dirty="0" smtClean="0"/>
              <a:t>A solução de conversão da Matriz de Saldos Contábeis em relatórios iniciou um importante debate com a Federação visando uniformizar as regras e equações necessárias a obtenção da informação final;</a:t>
            </a:r>
          </a:p>
          <a:p>
            <a:pPr lvl="1"/>
            <a:r>
              <a:rPr lang="pt-BR" sz="1800" dirty="0" smtClean="0"/>
              <a:t>Os mapeamentos são apresentados e discutidos no grupos técnicos;</a:t>
            </a:r>
          </a:p>
          <a:p>
            <a:r>
              <a:rPr lang="pt-BR" sz="2000" dirty="0" smtClean="0"/>
              <a:t>Ao coletar informações em um nível granular, o SICONFI permitirá o compartilhamento de dados com outros órgãos e poderes;</a:t>
            </a:r>
          </a:p>
          <a:p>
            <a:pPr lvl="1"/>
            <a:r>
              <a:rPr lang="pt-BR" sz="1800" dirty="0" smtClean="0"/>
              <a:t>A massa de dado de um Município, poderá atender aos diferentes sistemas do Governo Federal;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44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8560135" y="6216002"/>
            <a:ext cx="332345" cy="337038"/>
          </a:xfrm>
        </p:spPr>
        <p:txBody>
          <a:bodyPr/>
          <a:lstStyle/>
          <a:p>
            <a:fld id="{EE64982A-E23C-4A49-9841-3AD0A6CCA915}" type="slidenum">
              <a:rPr lang="pt-BR" smtClean="0"/>
              <a:pPr/>
              <a:t>24</a:t>
            </a:fld>
            <a:endParaRPr lang="pt-BR" dirty="0"/>
          </a:p>
        </p:txBody>
      </p:sp>
      <p:graphicFrame>
        <p:nvGraphicFramePr>
          <p:cNvPr id="16" name="Espaço Reservado para SmartArt 5"/>
          <p:cNvGraphicFramePr>
            <a:graphicFrameLocks/>
          </p:cNvGraphicFramePr>
          <p:nvPr>
            <p:extLst/>
          </p:nvPr>
        </p:nvGraphicFramePr>
        <p:xfrm>
          <a:off x="252046" y="903225"/>
          <a:ext cx="8641373" cy="39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239655" y="263769"/>
            <a:ext cx="4771407" cy="51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846" b="1" dirty="0">
                <a:solidFill>
                  <a:schemeClr val="bg1"/>
                </a:solidFill>
              </a:rPr>
              <a:t>Taxonomia XBRL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1" y="1368464"/>
            <a:ext cx="3678259" cy="5225767"/>
            <a:chOff x="0" y="1196752"/>
            <a:chExt cx="3984781" cy="5661248"/>
          </a:xfrm>
        </p:grpSpPr>
        <p:pic>
          <p:nvPicPr>
            <p:cNvPr id="12" name="Picture 25" descr="http://img63.imageshack.us/img63/3931/xbrllog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6200000">
              <a:off x="-2218556" y="3415308"/>
              <a:ext cx="5661248" cy="1224136"/>
            </a:xfrm>
            <a:prstGeom prst="rect">
              <a:avLst/>
            </a:prstGeom>
            <a:noFill/>
          </p:spPr>
        </p:pic>
        <p:pic>
          <p:nvPicPr>
            <p:cNvPr id="18" name="Picture 6" descr="Logotipo do Portal Siconfi"/>
            <p:cNvPicPr>
              <a:picLocks noChangeAspect="1" noChangeArrowheads="1"/>
            </p:cNvPicPr>
            <p:nvPr/>
          </p:nvPicPr>
          <p:blipFill>
            <a:blip r:embed="rId9" cstate="print"/>
            <a:srcRect l="49191"/>
            <a:stretch>
              <a:fillRect/>
            </a:stretch>
          </p:blipFill>
          <p:spPr bwMode="auto">
            <a:xfrm>
              <a:off x="1208584" y="3284984"/>
              <a:ext cx="2776197" cy="7920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3" name="Imagem 22" descr="siops - Cópi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07311" y="3229593"/>
            <a:ext cx="1846774" cy="674767"/>
          </a:xfrm>
          <a:prstGeom prst="rect">
            <a:avLst/>
          </a:prstGeom>
        </p:spPr>
      </p:pic>
      <p:pic>
        <p:nvPicPr>
          <p:cNvPr id="24" name="Imagem 23" descr="siop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80899" y="1434933"/>
            <a:ext cx="1758302" cy="1166237"/>
          </a:xfrm>
          <a:prstGeom prst="rect">
            <a:avLst/>
          </a:prstGeom>
        </p:spPr>
      </p:pic>
      <p:pic>
        <p:nvPicPr>
          <p:cNvPr id="22" name="Imagem 21" descr="20130716_09285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08497" y="2099622"/>
            <a:ext cx="1528785" cy="832470"/>
          </a:xfrm>
          <a:prstGeom prst="rect">
            <a:avLst/>
          </a:prstGeom>
        </p:spPr>
      </p:pic>
      <p:sp>
        <p:nvSpPr>
          <p:cNvPr id="25" name="Retângulo de cantos arredondados 24"/>
          <p:cNvSpPr/>
          <p:nvPr/>
        </p:nvSpPr>
        <p:spPr>
          <a:xfrm>
            <a:off x="1447960" y="5290130"/>
            <a:ext cx="3855198" cy="5982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DE CONTROLE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716802" y="3827814"/>
            <a:ext cx="2791695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46" dirty="0"/>
              <a:t>Taxonomia dos relatórios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843808" y="3296062"/>
            <a:ext cx="2791695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46" dirty="0"/>
              <a:t>Taxonomia das estatísticas de finanças públicas</a:t>
            </a:r>
          </a:p>
        </p:txBody>
      </p:sp>
      <p:pic>
        <p:nvPicPr>
          <p:cNvPr id="137218" name="Picture 2" descr="https://gerta.dest.planejamento.gov.br/gerta/img/logoSiest.jpg;jsessionid=A66F0C56D9CCDE888E3C07D04E0C459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8498" y="4226627"/>
            <a:ext cx="1782197" cy="864096"/>
          </a:xfrm>
          <a:prstGeom prst="rect">
            <a:avLst/>
          </a:prstGeom>
          <a:noFill/>
        </p:spPr>
      </p:pic>
      <p:sp>
        <p:nvSpPr>
          <p:cNvPr id="27" name="Retângulo de cantos arredondados 26"/>
          <p:cNvSpPr/>
          <p:nvPr/>
        </p:nvSpPr>
        <p:spPr>
          <a:xfrm>
            <a:off x="4239655" y="2631373"/>
            <a:ext cx="2791695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46" dirty="0"/>
              <a:t>Taxonomia da contabilidade pública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248554" y="2166091"/>
            <a:ext cx="6846299" cy="31240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Taxonomia do setor público brasileiro?</a:t>
            </a:r>
          </a:p>
        </p:txBody>
      </p:sp>
    </p:spTree>
    <p:extLst>
      <p:ext uri="{BB962C8B-B14F-4D97-AF65-F5344CB8AC3E}">
        <p14:creationId xmlns:p14="http://schemas.microsoft.com/office/powerpoint/2010/main" val="18765944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7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8560135" y="6216002"/>
            <a:ext cx="332345" cy="337038"/>
          </a:xfrm>
        </p:spPr>
        <p:txBody>
          <a:bodyPr/>
          <a:lstStyle/>
          <a:p>
            <a:fld id="{EE64982A-E23C-4A49-9841-3AD0A6CCA915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07904" y="2481995"/>
            <a:ext cx="5184050" cy="264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ts val="1292"/>
              </a:lnSpc>
              <a:defRPr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Contato: Bruno de Sousa Simões</a:t>
            </a:r>
          </a:p>
          <a:p>
            <a:pPr algn="just" eaLnBrk="0" hangingPunct="0">
              <a:lnSpc>
                <a:spcPts val="1292"/>
              </a:lnSpc>
              <a:defRPr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______________________________________</a:t>
            </a:r>
            <a:endParaRPr lang="pt-BR" dirty="0">
              <a:solidFill>
                <a:schemeClr val="tx2"/>
              </a:solidFill>
              <a:latin typeface="+mj-lt"/>
            </a:endParaRPr>
          </a:p>
          <a:p>
            <a:pPr algn="just" eaLnBrk="0" hangingPunct="0">
              <a:defRPr/>
            </a:pPr>
            <a:endParaRPr lang="pt-BR" dirty="0" smtClean="0">
              <a:solidFill>
                <a:schemeClr val="tx2"/>
              </a:solidFill>
              <a:latin typeface="+mj-lt"/>
            </a:endParaRPr>
          </a:p>
          <a:p>
            <a:pPr algn="just" eaLnBrk="0" hangingPunct="0">
              <a:defRPr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Gerente de Projeto – NUCOP/CCONF</a:t>
            </a:r>
          </a:p>
          <a:p>
            <a:pPr algn="just" eaLnBrk="0" hangingPunct="0">
              <a:defRPr/>
            </a:pPr>
            <a:endParaRPr lang="pt-BR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Secretaria do Tesouro Nacional</a:t>
            </a:r>
          </a:p>
          <a:p>
            <a:pPr>
              <a:defRPr/>
            </a:pPr>
            <a:endParaRPr lang="pt-BR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pt-BR" dirty="0" smtClean="0">
                <a:solidFill>
                  <a:schemeClr val="tx2"/>
                </a:solidFill>
                <a:latin typeface="+mj-lt"/>
                <a:hlinkClick r:id="rId2"/>
              </a:rPr>
              <a:t>bruno.simoes@fazenda.gov.br</a:t>
            </a:r>
            <a:endParaRPr lang="pt-BR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pt-BR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3412-4929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78113" y="1384790"/>
            <a:ext cx="4387362" cy="5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954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216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são exatamente “informações contábeis”?</a:t>
            </a:r>
            <a:endParaRPr lang="pt-BR" dirty="0"/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227469"/>
              </p:ext>
            </p:extLst>
          </p:nvPr>
        </p:nvGraphicFramePr>
        <p:xfrm>
          <a:off x="185738" y="3284983"/>
          <a:ext cx="8501062" cy="345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tângulo de cantos arredondados 15"/>
          <p:cNvSpPr/>
          <p:nvPr/>
        </p:nvSpPr>
        <p:spPr>
          <a:xfrm>
            <a:off x="611560" y="1412776"/>
            <a:ext cx="7488832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Se as informações contábeis </a:t>
            </a:r>
            <a:r>
              <a:rPr lang="pt-BR" sz="2000" dirty="0" smtClean="0"/>
              <a:t>se confundem com a </a:t>
            </a:r>
            <a:r>
              <a:rPr lang="pt-BR" sz="2000" dirty="0"/>
              <a:t>geração do Balanço do Setor Público Nacional, então a relação com o SICONFI não é diferente de qualquer outro sistema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75553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185051" y="610594"/>
            <a:ext cx="8501749" cy="874190"/>
          </a:xfrm>
        </p:spPr>
        <p:txBody>
          <a:bodyPr/>
          <a:lstStyle/>
          <a:p>
            <a:r>
              <a:rPr lang="pt-BR" dirty="0" smtClean="0"/>
              <a:t>O que muda com a Nova Contabilidade Aplicada ao Setor Público?</a:t>
            </a:r>
            <a:endParaRPr lang="pt-BR" dirty="0"/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024139"/>
              </p:ext>
            </p:extLst>
          </p:nvPr>
        </p:nvGraphicFramePr>
        <p:xfrm>
          <a:off x="185738" y="2852191"/>
          <a:ext cx="8501062" cy="345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 explicativo em seta para baixo 2"/>
          <p:cNvSpPr/>
          <p:nvPr/>
        </p:nvSpPr>
        <p:spPr>
          <a:xfrm>
            <a:off x="185051" y="1484784"/>
            <a:ext cx="2808312" cy="1512168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PCASP é o padrão para obtenção!</a:t>
            </a:r>
            <a:endParaRPr lang="pt-BR" dirty="0"/>
          </a:p>
        </p:txBody>
      </p:sp>
      <p:sp>
        <p:nvSpPr>
          <p:cNvPr id="4" name="Texto explicativo em seta para cima 3"/>
          <p:cNvSpPr/>
          <p:nvPr/>
        </p:nvSpPr>
        <p:spPr>
          <a:xfrm>
            <a:off x="2771800" y="4725144"/>
            <a:ext cx="3528392" cy="1584176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 consolidação é permitida pela existência de contas específicas e registros uniformes</a:t>
            </a:r>
            <a:endParaRPr lang="pt-BR" dirty="0"/>
          </a:p>
        </p:txBody>
      </p:sp>
      <p:sp>
        <p:nvSpPr>
          <p:cNvPr id="8" name="Texto explicativo em seta para baixo 7"/>
          <p:cNvSpPr/>
          <p:nvPr/>
        </p:nvSpPr>
        <p:spPr>
          <a:xfrm>
            <a:off x="5724128" y="1484784"/>
            <a:ext cx="3240360" cy="1512168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quadros e demonstrações serão aderentes ao novo padrão contábil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331640" y="1844824"/>
            <a:ext cx="6408712" cy="34563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necessidade do SICONFI???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7307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são exatamente “informações contábeis”?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377069"/>
              </p:ext>
            </p:extLst>
          </p:nvPr>
        </p:nvGraphicFramePr>
        <p:xfrm>
          <a:off x="185738" y="1124744"/>
          <a:ext cx="8501062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467544" y="2420888"/>
            <a:ext cx="2592288" cy="151216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Geração do BSPN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Construção de indicadores contábeis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Geração do GFS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6094512" y="2420888"/>
            <a:ext cx="2592288" cy="151216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Geração dos relatórios fiscais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Estatísticas fiscais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Indicadores fiscais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11121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Aumento da complexidade do fluxo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463465"/>
              </p:ext>
            </p:extLst>
          </p:nvPr>
        </p:nvGraphicFramePr>
        <p:xfrm>
          <a:off x="185738" y="1700213"/>
          <a:ext cx="8501062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ângulo 7"/>
          <p:cNvSpPr/>
          <p:nvPr/>
        </p:nvSpPr>
        <p:spPr>
          <a:xfrm>
            <a:off x="1259632" y="1412776"/>
            <a:ext cx="2592288" cy="151216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Sistema adaptável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Formato flexível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Otimizado para informações contábeis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41266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o SICONFI deverá permitir...</a:t>
            </a:r>
            <a:endParaRPr lang="pt-BR" dirty="0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52780"/>
              </p:ext>
            </p:extLst>
          </p:nvPr>
        </p:nvGraphicFramePr>
        <p:xfrm>
          <a:off x="247402" y="1051396"/>
          <a:ext cx="8501062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57089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o SICONFI poderá fazer...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849374"/>
              </p:ext>
            </p:extLst>
          </p:nvPr>
        </p:nvGraphicFramePr>
        <p:xfrm>
          <a:off x="0" y="1124744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39810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8560135" y="6216002"/>
            <a:ext cx="332345" cy="337038"/>
          </a:xfrm>
        </p:spPr>
        <p:txBody>
          <a:bodyPr/>
          <a:lstStyle/>
          <a:p>
            <a:fld id="{EE64982A-E23C-4A49-9841-3AD0A6CCA915}" type="slidenum">
              <a:rPr lang="pt-BR" smtClean="0"/>
              <a:pPr/>
              <a:t>9</a:t>
            </a:fld>
            <a:endParaRPr lang="pt-BR" dirty="0"/>
          </a:p>
        </p:txBody>
      </p:sp>
      <p:graphicFrame>
        <p:nvGraphicFramePr>
          <p:cNvPr id="16" name="Espaço Reservado para Smart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750111"/>
              </p:ext>
            </p:extLst>
          </p:nvPr>
        </p:nvGraphicFramePr>
        <p:xfrm>
          <a:off x="252046" y="620688"/>
          <a:ext cx="8641373" cy="39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59438393"/>
              </p:ext>
            </p:extLst>
          </p:nvPr>
        </p:nvGraphicFramePr>
        <p:xfrm>
          <a:off x="107504" y="1124744"/>
          <a:ext cx="9036496" cy="522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236689" y="1434933"/>
            <a:ext cx="2127006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77" dirty="0"/>
              <a:t> Precisão</a:t>
            </a:r>
          </a:p>
          <a:p>
            <a:pPr>
              <a:buFont typeface="Arial" pitchFamily="34" charset="0"/>
              <a:buChar char="•"/>
            </a:pPr>
            <a:r>
              <a:rPr lang="pt-BR" sz="1477" dirty="0"/>
              <a:t> Tempestividade</a:t>
            </a:r>
          </a:p>
          <a:p>
            <a:pPr>
              <a:buFont typeface="Arial" pitchFamily="34" charset="0"/>
              <a:buChar char="•"/>
            </a:pPr>
            <a:r>
              <a:rPr lang="pt-BR" sz="1477" dirty="0"/>
              <a:t> Confiabilidade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97522" y="3284984"/>
            <a:ext cx="1946478" cy="10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77" dirty="0"/>
              <a:t> Regras uniformes</a:t>
            </a:r>
          </a:p>
          <a:p>
            <a:pPr>
              <a:buFont typeface="Arial" pitchFamily="34" charset="0"/>
              <a:buChar char="•"/>
            </a:pPr>
            <a:r>
              <a:rPr lang="pt-BR" sz="1477" dirty="0"/>
              <a:t> Discutidas</a:t>
            </a:r>
          </a:p>
          <a:p>
            <a:pPr>
              <a:buFont typeface="Arial" pitchFamily="34" charset="0"/>
              <a:buChar char="•"/>
            </a:pPr>
            <a:r>
              <a:rPr lang="pt-BR" sz="1477" dirty="0"/>
              <a:t> Harmonia de conceitos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236689" y="5423068"/>
            <a:ext cx="2127006" cy="10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77" dirty="0"/>
              <a:t> Dado trabalhável</a:t>
            </a:r>
          </a:p>
          <a:p>
            <a:pPr>
              <a:buFont typeface="Arial" pitchFamily="34" charset="0"/>
              <a:buChar char="•"/>
            </a:pPr>
            <a:r>
              <a:rPr lang="pt-BR" sz="1477" dirty="0"/>
              <a:t> Disponível</a:t>
            </a:r>
          </a:p>
          <a:p>
            <a:pPr>
              <a:buFont typeface="Arial" pitchFamily="34" charset="0"/>
              <a:buChar char="•"/>
            </a:pPr>
            <a:r>
              <a:rPr lang="pt-BR" sz="1477" dirty="0"/>
              <a:t> Uniformidade do dado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3825" y="3140968"/>
            <a:ext cx="2259943" cy="122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477" dirty="0"/>
              <a:t> Excluir a dupla contagem</a:t>
            </a:r>
          </a:p>
          <a:p>
            <a:pPr>
              <a:buFont typeface="Arial" pitchFamily="34" charset="0"/>
              <a:buChar char="•"/>
            </a:pPr>
            <a:r>
              <a:rPr lang="pt-BR" sz="1477" dirty="0"/>
              <a:t> Flexibilidade do processo</a:t>
            </a:r>
          </a:p>
          <a:p>
            <a:pPr>
              <a:buFont typeface="Arial" pitchFamily="34" charset="0"/>
              <a:buChar char="•"/>
            </a:pPr>
            <a:r>
              <a:rPr lang="pt-BR" sz="1477" dirty="0"/>
              <a:t> Automação</a:t>
            </a:r>
          </a:p>
        </p:txBody>
      </p:sp>
    </p:spTree>
    <p:extLst>
      <p:ext uri="{BB962C8B-B14F-4D97-AF65-F5344CB8AC3E}">
        <p14:creationId xmlns:p14="http://schemas.microsoft.com/office/powerpoint/2010/main" val="3311703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TRUTURA SLIDE">
  <a:themeElements>
    <a:clrScheme name="ESTRUTURA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TRUTURA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5243</TotalTime>
  <Words>1117</Words>
  <Application>Microsoft Office PowerPoint</Application>
  <PresentationFormat>Apresentação na tela (4:3)</PresentationFormat>
  <Paragraphs>443</Paragraphs>
  <Slides>25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Personalizar design</vt:lpstr>
      <vt:lpstr>ESTRUTURA SLIDE</vt:lpstr>
      <vt:lpstr>Foto do Photo Editor</vt:lpstr>
      <vt:lpstr>Photo Editor Photo</vt:lpstr>
      <vt:lpstr>Apresentação do PowerPoint</vt:lpstr>
      <vt:lpstr>Como o SICONFI irá afetar o tratamento das informações contábeis?</vt:lpstr>
      <vt:lpstr>O que são exatamente “informações contábeis”?</vt:lpstr>
      <vt:lpstr>O que muda com a Nova Contabilidade Aplicada ao Setor Público?</vt:lpstr>
      <vt:lpstr>O que são exatamente “informações contábeis”?</vt:lpstr>
      <vt:lpstr>Aumento da complexidade do fluxo</vt:lpstr>
      <vt:lpstr>O que o SICONFI deverá permitir...</vt:lpstr>
      <vt:lpstr>O que o SICONFI poderá fazer...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Apresentação do PowerPoint</vt:lpstr>
      <vt:lpstr>Apresentação do PowerPoint</vt:lpstr>
    </vt:vector>
  </TitlesOfParts>
  <Company>STN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AlineRF</dc:creator>
  <cp:lastModifiedBy>Silvana de Jesus Ferreira</cp:lastModifiedBy>
  <cp:revision>531</cp:revision>
  <dcterms:created xsi:type="dcterms:W3CDTF">2011-05-17T17:38:00Z</dcterms:created>
  <dcterms:modified xsi:type="dcterms:W3CDTF">2014-05-27T18:02:32Z</dcterms:modified>
</cp:coreProperties>
</file>